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35B5-37DC-4F7F-AD55-D7C42B36DBF7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6AA8-9B51-4A0D-B558-68E06571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381000"/>
            <a:ext cx="8096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713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6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1057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Malik</dc:creator>
  <cp:lastModifiedBy>Malik</cp:lastModifiedBy>
  <cp:revision>2</cp:revision>
  <dcterms:created xsi:type="dcterms:W3CDTF">2020-04-29T08:26:58Z</dcterms:created>
  <dcterms:modified xsi:type="dcterms:W3CDTF">2020-04-29T11:27:53Z</dcterms:modified>
</cp:coreProperties>
</file>