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36BE-8BF6-4428-9603-EB94E593A1FB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C833-BC94-4257-A046-9571C5C19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36BE-8BF6-4428-9603-EB94E593A1FB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C833-BC94-4257-A046-9571C5C19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36BE-8BF6-4428-9603-EB94E593A1FB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C833-BC94-4257-A046-9571C5C19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36BE-8BF6-4428-9603-EB94E593A1FB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C833-BC94-4257-A046-9571C5C19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36BE-8BF6-4428-9603-EB94E593A1FB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C833-BC94-4257-A046-9571C5C19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36BE-8BF6-4428-9603-EB94E593A1FB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C833-BC94-4257-A046-9571C5C19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36BE-8BF6-4428-9603-EB94E593A1FB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C833-BC94-4257-A046-9571C5C19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36BE-8BF6-4428-9603-EB94E593A1FB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C833-BC94-4257-A046-9571C5C19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36BE-8BF6-4428-9603-EB94E593A1FB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C833-BC94-4257-A046-9571C5C19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36BE-8BF6-4428-9603-EB94E593A1FB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C833-BC94-4257-A046-9571C5C19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36BE-8BF6-4428-9603-EB94E593A1FB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C833-BC94-4257-A046-9571C5C19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736BE-8BF6-4428-9603-EB94E593A1FB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6C833-BC94-4257-A046-9571C5C195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Nervous Regulation of Circulation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It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affects redistribution </a:t>
            </a:r>
            <a:r>
              <a:rPr lang="en-US" dirty="0"/>
              <a:t>of blood flow to different areas of body, increases pumping activity of heart and provides very rapid control of arterial pressure. </a:t>
            </a:r>
            <a:endParaRPr lang="en-US" dirty="0" smtClean="0"/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Nervous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regulation </a:t>
            </a:r>
            <a:r>
              <a:rPr lang="en-US" dirty="0"/>
              <a:t>is achieved by autonomic (sympathetic &amp; </a:t>
            </a:r>
            <a:r>
              <a:rPr lang="en-US" dirty="0" err="1"/>
              <a:t>parasyrnpathetic</a:t>
            </a:r>
            <a:r>
              <a:rPr lang="en-US" dirty="0"/>
              <a:t>) nervous system.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74683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Vasomotor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Vasodilator Area or Area A-l.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Location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Bilaterally in anterolateral </a:t>
            </a:r>
            <a:r>
              <a:rPr lang="en-US" dirty="0"/>
              <a:t>portion o</a:t>
            </a:r>
            <a:r>
              <a:rPr lang="en-US" dirty="0" smtClean="0"/>
              <a:t>f </a:t>
            </a:r>
            <a:r>
              <a:rPr lang="en-US" dirty="0"/>
              <a:t>lower half of medulla.</a:t>
            </a:r>
          </a:p>
          <a:p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Function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Its neurons </a:t>
            </a:r>
            <a:r>
              <a:rPr lang="en-US" dirty="0"/>
              <a:t>secrete norepinephrine and inhibit vasoconstrictor area to cause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vasodilation</a:t>
            </a:r>
            <a:r>
              <a:rPr lang="en-US" dirty="0"/>
              <a:t> of blood vessels.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67220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Vasomotor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Sensory Area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(A-2)</a:t>
            </a:r>
          </a:p>
          <a:p>
            <a:r>
              <a:rPr lang="en-US" i="1" dirty="0"/>
              <a:t>Location </a:t>
            </a:r>
            <a:r>
              <a:rPr lang="en-US" dirty="0"/>
              <a:t>Bilaterally in </a:t>
            </a:r>
            <a:r>
              <a:rPr lang="en-US" dirty="0" err="1" smtClean="0"/>
              <a:t>tractus</a:t>
            </a:r>
            <a:r>
              <a:rPr lang="en-US" dirty="0" smtClean="0"/>
              <a:t> </a:t>
            </a:r>
            <a:r>
              <a:rPr lang="en-US" dirty="0" err="1" smtClean="0"/>
              <a:t>solitarius</a:t>
            </a:r>
            <a:r>
              <a:rPr lang="en-US" dirty="0" smtClean="0"/>
              <a:t> </a:t>
            </a:r>
            <a:r>
              <a:rPr lang="en-US" dirty="0"/>
              <a:t>in posterolateral portion of medulla and lower pons </a:t>
            </a:r>
          </a:p>
          <a:p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Function 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/>
              <a:t>Its neurons receive sensory signals from </a:t>
            </a:r>
            <a:r>
              <a:rPr lang="en-US" dirty="0" err="1"/>
              <a:t>vagus</a:t>
            </a:r>
            <a:r>
              <a:rPr lang="en-US" dirty="0"/>
              <a:t> &amp; glossopharyngeal nerves, &amp; output signals from sensory area provide "reflex" control of many circulatory functions, </a:t>
            </a:r>
            <a:r>
              <a:rPr lang="en-US" dirty="0" err="1" smtClean="0"/>
              <a:t>e.g</a:t>
            </a:r>
            <a:r>
              <a:rPr lang="en-US" dirty="0" smtClean="0"/>
              <a:t> Baroreceptor </a:t>
            </a:r>
            <a:r>
              <a:rPr lang="en-US" dirty="0"/>
              <a:t>reflex.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62845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Vasomotor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Control of Vasomotor Center By Higher Nervous Centers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endParaRPr lang="en-US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Reticular Substance of P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ons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, Mesencephalon &amp; Diencephalon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n-US" dirty="0" smtClean="0"/>
              <a:t>   </a:t>
            </a:r>
            <a:r>
              <a:rPr lang="en-US" dirty="0"/>
              <a:t>Lateral   &amp;   superior   portions   of   </a:t>
            </a:r>
            <a:r>
              <a:rPr lang="en-US" dirty="0" smtClean="0"/>
              <a:t>reticular </a:t>
            </a:r>
            <a:r>
              <a:rPr lang="en-US" dirty="0"/>
              <a:t>substance   cause   excitation   of   vasomotor </a:t>
            </a:r>
            <a:r>
              <a:rPr lang="en-US" dirty="0" smtClean="0"/>
              <a:t>center</a:t>
            </a:r>
            <a:endParaRPr lang="en-US" dirty="0"/>
          </a:p>
          <a:p>
            <a:pPr algn="just"/>
            <a:r>
              <a:rPr lang="en-US" dirty="0" smtClean="0"/>
              <a:t>  Medial </a:t>
            </a:r>
            <a:r>
              <a:rPr lang="en-US" dirty="0"/>
              <a:t>&amp; inferior portions of the </a:t>
            </a:r>
            <a:r>
              <a:rPr lang="en-US" dirty="0" smtClean="0"/>
              <a:t>reticular </a:t>
            </a:r>
            <a:r>
              <a:rPr lang="en-US" dirty="0"/>
              <a:t>substance   cause   inhibition   of   vasomotor center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67623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Vasomotor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Hypothalamus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n-US" dirty="0" smtClean="0"/>
              <a:t>  </a:t>
            </a:r>
            <a:r>
              <a:rPr lang="en-US" dirty="0"/>
              <a:t>Posterolateral portion of hypothalamus cause excitation of vasomotor center</a:t>
            </a:r>
          </a:p>
          <a:p>
            <a:pPr algn="just"/>
            <a:r>
              <a:rPr lang="en-US" dirty="0" smtClean="0"/>
              <a:t>  Anterior   </a:t>
            </a:r>
            <a:r>
              <a:rPr lang="en-US" dirty="0"/>
              <a:t>part  of  hypothalamus  can  cause mild  excitation   or  inhibition   of vasomotor center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72863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Vasomotor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Cerebral Cortex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n-US" dirty="0" smtClean="0"/>
              <a:t>  </a:t>
            </a:r>
            <a:r>
              <a:rPr lang="en-US" dirty="0"/>
              <a:t>Motor cortex excites vasomotor center (hi </a:t>
            </a:r>
            <a:r>
              <a:rPr lang="en-US" dirty="0" smtClean="0"/>
              <a:t>Anterior   </a:t>
            </a:r>
            <a:r>
              <a:rPr lang="en-US" dirty="0"/>
              <a:t>temporal   lobe,   Orbital   </a:t>
            </a:r>
            <a:r>
              <a:rPr lang="en-US" dirty="0" smtClean="0"/>
              <a:t>areas   </a:t>
            </a:r>
            <a:r>
              <a:rPr lang="en-US" dirty="0"/>
              <a:t>of frontal cortex  Ant.  part of </a:t>
            </a:r>
            <a:r>
              <a:rPr lang="en-US" dirty="0" smtClean="0"/>
              <a:t>cingulate gyrus</a:t>
            </a:r>
            <a:r>
              <a:rPr lang="en-US" dirty="0"/>
              <a:t>, </a:t>
            </a:r>
            <a:r>
              <a:rPr lang="en-US" dirty="0" smtClean="0"/>
              <a:t>Amygdala</a:t>
            </a:r>
            <a:r>
              <a:rPr lang="en-US" dirty="0"/>
              <a:t>,   Septum   &amp;   Hippocampus   can excite or inhibit </a:t>
            </a:r>
            <a:r>
              <a:rPr lang="en-US" dirty="0" smtClean="0"/>
              <a:t>vasomotor </a:t>
            </a:r>
            <a:r>
              <a:rPr lang="en-US" dirty="0"/>
              <a:t>center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007827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Vasomotor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Factor      Affecting      Vasomotor      Center      or Vasoconstrictor Area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Excitatory   factors   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en-US" dirty="0"/>
              <a:t>CO</a:t>
            </a:r>
            <a:r>
              <a:rPr lang="en-US" baseline="-25000" dirty="0"/>
              <a:t>2</a:t>
            </a:r>
            <a:r>
              <a:rPr lang="en-US" dirty="0"/>
              <a:t>   ,</a:t>
            </a:r>
            <a:r>
              <a:rPr lang="en-US" dirty="0" smtClean="0"/>
              <a:t>  </a:t>
            </a:r>
            <a:r>
              <a:rPr lang="en-US" dirty="0"/>
              <a:t>Hypoxia   ,</a:t>
            </a:r>
            <a:r>
              <a:rPr lang="en-US" dirty="0" smtClean="0"/>
              <a:t> </a:t>
            </a:r>
            <a:r>
              <a:rPr lang="en-US" dirty="0"/>
              <a:t>excitatory   signals   from    cerebral   cortex   via </a:t>
            </a:r>
            <a:r>
              <a:rPr lang="en-US" dirty="0" smtClean="0"/>
              <a:t> </a:t>
            </a:r>
            <a:r>
              <a:rPr lang="en-US" dirty="0" err="1" smtClean="0"/>
              <a:t>hypothalmus</a:t>
            </a:r>
            <a:r>
              <a:rPr lang="en-US" dirty="0" smtClean="0"/>
              <a:t>    </a:t>
            </a:r>
            <a:r>
              <a:rPr lang="en-US" dirty="0"/>
              <a:t>,</a:t>
            </a:r>
            <a:r>
              <a:rPr lang="en-US" dirty="0" smtClean="0"/>
              <a:t>    </a:t>
            </a:r>
            <a:r>
              <a:rPr lang="en-US" dirty="0"/>
              <a:t>Pain    ,</a:t>
            </a:r>
            <a:r>
              <a:rPr lang="en-US" dirty="0" smtClean="0"/>
              <a:t>   </a:t>
            </a:r>
            <a:r>
              <a:rPr lang="en-US" dirty="0"/>
              <a:t>Signals    from chemoreceptors.</a:t>
            </a:r>
          </a:p>
          <a:p>
            <a:pPr algn="just"/>
            <a:r>
              <a:rPr lang="en-US" dirty="0" smtClean="0"/>
              <a:t>  </a:t>
            </a:r>
            <a:r>
              <a:rPr lang="en-US" dirty="0"/>
              <a:t>Inhibitory Factors  </a:t>
            </a:r>
            <a:r>
              <a:rPr lang="en-US" dirty="0" smtClean="0"/>
              <a:t>, Signals </a:t>
            </a:r>
            <a:r>
              <a:rPr lang="en-US" dirty="0"/>
              <a:t>from lung stretch receptors ,</a:t>
            </a:r>
            <a:r>
              <a:rPr lang="en-US" dirty="0" smtClean="0"/>
              <a:t> </a:t>
            </a:r>
            <a:r>
              <a:rPr lang="en-US" dirty="0"/>
              <a:t>Inhibitory signals from cortex, via hypothalamus ,</a:t>
            </a:r>
            <a:r>
              <a:rPr lang="en-US" dirty="0" smtClean="0"/>
              <a:t> </a:t>
            </a:r>
            <a:r>
              <a:rPr lang="en-US" dirty="0"/>
              <a:t>Signals from baroreceptors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476884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Vasomotor Tone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"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Partial state of contraction </a:t>
            </a:r>
            <a:r>
              <a:rPr lang="en-US" dirty="0"/>
              <a:t>in blood vessels caused by continual slow firing of vasoconstrictor area is called  </a:t>
            </a:r>
            <a:r>
              <a:rPr lang="en-US" dirty="0" smtClean="0"/>
              <a:t>vasomotor      lone“.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59264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Vasomotor Tone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Significance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/>
              <a:t>Vasomotor tone maintains arterial pressure at </a:t>
            </a:r>
            <a:r>
              <a:rPr lang="en-US" dirty="0" smtClean="0"/>
              <a:t>normal level </a:t>
            </a:r>
            <a:r>
              <a:rPr lang="en-US" dirty="0"/>
              <a:t>and prevents its fall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780799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Vasovagal Syncope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Emotional Fainting  or Vasovagal Syncope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n-US" dirty="0"/>
              <a:t>"Fainting    (Syncope</a:t>
            </a:r>
            <a:r>
              <a:rPr lang="en-US" dirty="0" smtClean="0"/>
              <a:t>) due to intense emotional </a:t>
            </a:r>
            <a:r>
              <a:rPr lang="en-US" dirty="0"/>
              <a:t>experiences, is called </a:t>
            </a:r>
            <a:r>
              <a:rPr lang="en-US" dirty="0" smtClean="0"/>
              <a:t>emotional fainting or vasovagal </a:t>
            </a:r>
            <a:r>
              <a:rPr lang="en-US" dirty="0"/>
              <a:t>syncope".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50682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Role of Parasympathetic Nervous System in Nervous Control of Blood Flow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Parasympathetic nervous system </a:t>
            </a:r>
            <a:r>
              <a:rPr lang="en-US" dirty="0"/>
              <a:t>has minor role in nervous control of blood flow. It affects heart only not blood vessels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Parasympathetic stimulation </a:t>
            </a:r>
            <a:r>
              <a:rPr lang="en-US" dirty="0"/>
              <a:t>causes decrease in heart rate and contractility, causing blood flow to decrease.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6725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Role of Sympathetic Nervous System in Nervous Control of Blood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Sympathetic nervous system </a:t>
            </a:r>
            <a:r>
              <a:rPr lang="en-US" dirty="0"/>
              <a:t>has major role in nervous control of blood flow. </a:t>
            </a:r>
            <a:endParaRPr lang="en-US" dirty="0" smtClean="0"/>
          </a:p>
          <a:p>
            <a:pPr algn="just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Heart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and all blood vessels </a:t>
            </a:r>
            <a:r>
              <a:rPr lang="en-US" dirty="0" smtClean="0"/>
              <a:t>are innervated by </a:t>
            </a:r>
            <a:r>
              <a:rPr lang="en-US" dirty="0"/>
              <a:t>sympathetic vasoconstrictor and vasodilator fibers.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68183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Role of Sympathetic Nervous System in Nervous Control of Blood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Stimulation of sympathetic </a:t>
            </a:r>
            <a:r>
              <a:rPr lang="en-US" dirty="0"/>
              <a:t>vasoconstrictor fibers causes constriction of blood vessels </a:t>
            </a:r>
            <a:r>
              <a:rPr lang="en-US" dirty="0" err="1"/>
              <a:t>inc.</a:t>
            </a:r>
            <a:r>
              <a:rPr lang="en-US" dirty="0"/>
              <a:t> tone in vessel wall, Inc. arterial pressure, Inc. heart rate &amp; Inc. blood flow.</a:t>
            </a:r>
          </a:p>
          <a:p>
            <a:r>
              <a:rPr lang="en-US" dirty="0"/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Stimulation of sympathetic </a:t>
            </a:r>
            <a:r>
              <a:rPr lang="en-US" dirty="0"/>
              <a:t>vasodilator fibers (in skeletal    muscle)    at    onset    of    </a:t>
            </a:r>
            <a:r>
              <a:rPr lang="en-US" dirty="0" smtClean="0"/>
              <a:t>exercise A vasodilation  Anticipating  </a:t>
            </a:r>
            <a:r>
              <a:rPr lang="en-US" dirty="0"/>
              <a:t>increase  in  blood flow.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87120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Vasomotor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"Sympathetic control of circulation </a:t>
            </a:r>
            <a:r>
              <a:rPr lang="en-US" dirty="0"/>
              <a:t>is achieved by </a:t>
            </a:r>
            <a:r>
              <a:rPr lang="en-US" dirty="0" smtClean="0"/>
              <a:t>an area </a:t>
            </a:r>
            <a:r>
              <a:rPr lang="en-US" dirty="0"/>
              <a:t>in brain called vasomotor center".</a:t>
            </a:r>
          </a:p>
          <a:p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Location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/>
              <a:t>Bilaterally  in  reticular  substance  of  medulla  and</a:t>
            </a:r>
          </a:p>
          <a:p>
            <a:r>
              <a:rPr lang="en-US" dirty="0"/>
              <a:t>lower port.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86383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man Sandhu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33400"/>
            <a:ext cx="7162799" cy="5715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8484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man Sandhu\Desktop\downloa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7696199" cy="5791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469854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man Sandhu\Desktop\image0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7620000" cy="6324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42410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Vasomotor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Parts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/>
              <a:t>It consists of three parts</a:t>
            </a:r>
          </a:p>
          <a:p>
            <a:r>
              <a:rPr lang="en-US" dirty="0"/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Vasoconstrictor Area or Area C-I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Location  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/>
              <a:t>Bilaterally in anterolateral portion </a:t>
            </a:r>
            <a:r>
              <a:rPr lang="en-US" dirty="0" err="1"/>
              <a:t>ol</a:t>
            </a:r>
            <a:r>
              <a:rPr lang="en-US" dirty="0"/>
              <a:t> upper medulla and lower pons. 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Function </a:t>
            </a:r>
            <a:r>
              <a:rPr lang="en-US" b="1" dirty="0"/>
              <a:t> </a:t>
            </a:r>
            <a:r>
              <a:rPr lang="en-US" dirty="0"/>
              <a:t>its neurons secrete norepinephrine and excite vasoconstrictor nervous system  to cause </a:t>
            </a:r>
            <a:r>
              <a:rPr lang="en-US" dirty="0" smtClean="0"/>
              <a:t>vasoconstriction</a:t>
            </a:r>
            <a:r>
              <a:rPr lang="en-US" dirty="0"/>
              <a:t>.                  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30710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585</Words>
  <Application>Microsoft Office PowerPoint</Application>
  <PresentationFormat>On-screen Show (4:3)</PresentationFormat>
  <Paragraphs>58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Nervous Regulation of Circulation </vt:lpstr>
      <vt:lpstr>Role of Parasympathetic Nervous System in Nervous Control of Blood Flow</vt:lpstr>
      <vt:lpstr>Role of Sympathetic Nervous System in Nervous Control of Blood Flow</vt:lpstr>
      <vt:lpstr>Role of Sympathetic Nervous System in Nervous Control of Blood Flow</vt:lpstr>
      <vt:lpstr>Vasomotor Center</vt:lpstr>
      <vt:lpstr>Slide 6</vt:lpstr>
      <vt:lpstr>Slide 7</vt:lpstr>
      <vt:lpstr>Slide 8</vt:lpstr>
      <vt:lpstr>Vasomotor Center</vt:lpstr>
      <vt:lpstr>Vasomotor Center</vt:lpstr>
      <vt:lpstr>Vasomotor Center</vt:lpstr>
      <vt:lpstr>Vasomotor Center</vt:lpstr>
      <vt:lpstr>Vasomotor Center</vt:lpstr>
      <vt:lpstr>Vasomotor Center</vt:lpstr>
      <vt:lpstr>Vasomotor Center</vt:lpstr>
      <vt:lpstr>Vasomotor Tone </vt:lpstr>
      <vt:lpstr>Vasomotor Tone </vt:lpstr>
      <vt:lpstr>Vasovagal Syncope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Nervous Regulation of Circulation</dc:title>
  <dc:creator>USMAN SANDHU</dc:creator>
  <cp:lastModifiedBy>USMAN SANDHU</cp:lastModifiedBy>
  <cp:revision>1</cp:revision>
  <dcterms:created xsi:type="dcterms:W3CDTF">2020-04-18T22:40:37Z</dcterms:created>
  <dcterms:modified xsi:type="dcterms:W3CDTF">2020-04-18T22:42:33Z</dcterms:modified>
</cp:coreProperties>
</file>