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7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D94833E-BCFA-4256-8EC8-182CAC55BDA2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6EBB8E7-3C47-4D2A-BFAD-FE8D76E09B8A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33E-BCFA-4256-8EC8-182CAC55BDA2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B8E7-3C47-4D2A-BFAD-FE8D76E09B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33E-BCFA-4256-8EC8-182CAC55BDA2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B8E7-3C47-4D2A-BFAD-FE8D76E09B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33E-BCFA-4256-8EC8-182CAC55BDA2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B8E7-3C47-4D2A-BFAD-FE8D76E09B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33E-BCFA-4256-8EC8-182CAC55BDA2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B8E7-3C47-4D2A-BFAD-FE8D76E09B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33E-BCFA-4256-8EC8-182CAC55BDA2}" type="datetimeFigureOut">
              <a:rPr lang="en-US" smtClean="0"/>
              <a:t>4/15/20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B8E7-3C47-4D2A-BFAD-FE8D76E09B8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33E-BCFA-4256-8EC8-182CAC55BDA2}" type="datetimeFigureOut">
              <a:rPr lang="en-US" smtClean="0"/>
              <a:t>4/15/20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B8E7-3C47-4D2A-BFAD-FE8D76E09B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33E-BCFA-4256-8EC8-182CAC55BDA2}" type="datetimeFigureOut">
              <a:rPr lang="en-US" smtClean="0"/>
              <a:t>4/15/20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B8E7-3C47-4D2A-BFAD-FE8D76E09B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33E-BCFA-4256-8EC8-182CAC55BDA2}" type="datetimeFigureOut">
              <a:rPr lang="en-US" smtClean="0"/>
              <a:t>4/15/20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B8E7-3C47-4D2A-BFAD-FE8D76E09B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33E-BCFA-4256-8EC8-182CAC55BDA2}" type="datetimeFigureOut">
              <a:rPr lang="en-US" smtClean="0"/>
              <a:t>4/15/20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B8E7-3C47-4D2A-BFAD-FE8D76E09B8A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33E-BCFA-4256-8EC8-182CAC55BDA2}" type="datetimeFigureOut">
              <a:rPr lang="en-US" smtClean="0"/>
              <a:t>4/15/20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BB8E7-3C47-4D2A-BFAD-FE8D76E09B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D94833E-BCFA-4256-8EC8-182CAC55BDA2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6EBB8E7-3C47-4D2A-BFAD-FE8D76E09B8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8200" y="1752600"/>
            <a:ext cx="3886200" cy="40386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6000" b="1" dirty="0" smtClean="0">
                <a:solidFill>
                  <a:srgbClr val="0000FF"/>
                </a:solidFill>
                <a:latin typeface="Brush Script MT Italic"/>
                <a:cs typeface="Brush Script MT Italic"/>
              </a:rPr>
              <a:t>Principles of  Agricultural Extension</a:t>
            </a:r>
            <a:endParaRPr lang="en-US" sz="6000" b="1" dirty="0">
              <a:solidFill>
                <a:srgbClr val="0000FF"/>
              </a:solidFill>
              <a:latin typeface="Brush Script MT Italic"/>
              <a:cs typeface="Brush Script MT Italic"/>
            </a:endParaRPr>
          </a:p>
        </p:txBody>
      </p:sp>
    </p:spTree>
    <p:extLst>
      <p:ext uri="{BB962C8B-B14F-4D97-AF65-F5344CB8AC3E}">
        <p14:creationId xmlns:p14="http://schemas.microsoft.com/office/powerpoint/2010/main" val="4213663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85800"/>
            <a:ext cx="7024744" cy="6096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Principles of Agri. Extension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077200" cy="5185377"/>
          </a:xfrm>
        </p:spPr>
        <p:txBody>
          <a:bodyPr>
            <a:normAutofit fontScale="85000" lnSpcReduction="20000"/>
          </a:bodyPr>
          <a:lstStyle/>
          <a:p>
            <a:pPr marL="582930" lvl="0" indent="-514350">
              <a:lnSpc>
                <a:spcPct val="140000"/>
              </a:lnSpc>
              <a:buFont typeface="+mj-ea"/>
              <a:buAutoNum type="circleNumDbPlain"/>
            </a:pPr>
            <a:r>
              <a:rPr lang="en-US" sz="2800" dirty="0"/>
              <a:t>Supreme importance of individual</a:t>
            </a:r>
            <a:endParaRPr lang="en-GB" sz="2800" dirty="0"/>
          </a:p>
          <a:p>
            <a:pPr marL="582930" lvl="0" indent="-514350">
              <a:lnSpc>
                <a:spcPct val="140000"/>
              </a:lnSpc>
              <a:buFont typeface="+mj-ea"/>
              <a:buAutoNum type="circleNumDbPlain"/>
            </a:pPr>
            <a:r>
              <a:rPr lang="en-US" sz="2800" dirty="0"/>
              <a:t>Education for all</a:t>
            </a:r>
            <a:endParaRPr lang="en-GB" sz="2800" dirty="0"/>
          </a:p>
          <a:p>
            <a:pPr marL="582930" lvl="0" indent="-514350">
              <a:lnSpc>
                <a:spcPct val="140000"/>
              </a:lnSpc>
              <a:buFont typeface="+mj-ea"/>
              <a:buAutoNum type="circleNumDbPlain"/>
            </a:pPr>
            <a:r>
              <a:rPr lang="en-US" sz="2800" dirty="0"/>
              <a:t>Education for action</a:t>
            </a:r>
            <a:endParaRPr lang="en-GB" sz="2800" dirty="0"/>
          </a:p>
          <a:p>
            <a:pPr marL="582930" lvl="0" indent="-514350">
              <a:lnSpc>
                <a:spcPct val="140000"/>
              </a:lnSpc>
              <a:buFont typeface="+mj-ea"/>
              <a:buAutoNum type="circleNumDbPlain"/>
            </a:pPr>
            <a:r>
              <a:rPr lang="en-US" sz="2800" dirty="0"/>
              <a:t>Utilization of local talent</a:t>
            </a:r>
            <a:endParaRPr lang="en-GB" sz="2800" dirty="0"/>
          </a:p>
          <a:p>
            <a:pPr marL="582930" lvl="0" indent="-514350">
              <a:lnSpc>
                <a:spcPct val="140000"/>
              </a:lnSpc>
              <a:buFont typeface="+mj-ea"/>
              <a:buAutoNum type="circleNumDbPlain"/>
            </a:pPr>
            <a:r>
              <a:rPr lang="en-US" sz="2800" dirty="0"/>
              <a:t>Use of educational approach</a:t>
            </a:r>
            <a:endParaRPr lang="en-GB" sz="2800" dirty="0"/>
          </a:p>
          <a:p>
            <a:pPr marL="582930" lvl="0" indent="-514350">
              <a:lnSpc>
                <a:spcPct val="140000"/>
              </a:lnSpc>
              <a:buFont typeface="+mj-ea"/>
              <a:buAutoNum type="circleNumDbPlain"/>
            </a:pPr>
            <a:r>
              <a:rPr lang="en-US" sz="2800" dirty="0"/>
              <a:t>To teach farmer how to think</a:t>
            </a:r>
            <a:endParaRPr lang="en-GB" sz="2800" dirty="0"/>
          </a:p>
          <a:p>
            <a:pPr marL="582930" lvl="0" indent="-514350">
              <a:lnSpc>
                <a:spcPct val="140000"/>
              </a:lnSpc>
              <a:buFont typeface="+mj-ea"/>
              <a:buAutoNum type="circleNumDbPlain"/>
            </a:pPr>
            <a:r>
              <a:rPr lang="en-US" sz="2800" dirty="0"/>
              <a:t>To reach farmers where they are</a:t>
            </a:r>
            <a:endParaRPr lang="en-GB" sz="2800" dirty="0"/>
          </a:p>
          <a:p>
            <a:pPr marL="582930" lvl="0" indent="-514350">
              <a:lnSpc>
                <a:spcPct val="140000"/>
              </a:lnSpc>
              <a:buFont typeface="+mj-ea"/>
              <a:buAutoNum type="circleNumDbPlain"/>
            </a:pPr>
            <a:r>
              <a:rPr lang="en-US" sz="2800" dirty="0"/>
              <a:t>Development of human potential through education</a:t>
            </a:r>
            <a:endParaRPr lang="en-GB" sz="2800" dirty="0"/>
          </a:p>
          <a:p>
            <a:pPr marL="582930" lvl="0" indent="-514350">
              <a:lnSpc>
                <a:spcPct val="140000"/>
              </a:lnSpc>
              <a:buFont typeface="+mj-ea"/>
              <a:buAutoNum type="circleNumDbPlain"/>
            </a:pPr>
            <a:r>
              <a:rPr lang="en-US" sz="2800" dirty="0"/>
              <a:t>Helping farmers to help </a:t>
            </a:r>
            <a:r>
              <a:rPr lang="en-US" sz="2800" dirty="0" smtClean="0"/>
              <a:t>themselves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284784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</TotalTime>
  <Words>50</Words>
  <Application>Microsoft Macintosh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Austin</vt:lpstr>
      <vt:lpstr>Principles of  Agricultural Extension</vt:lpstr>
      <vt:lpstr>Principles of Agri. Extension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Agricultural Extension system in Iran</dc:title>
  <dc:creator>Qasim</dc:creator>
  <cp:lastModifiedBy>Mohammed Yaseen</cp:lastModifiedBy>
  <cp:revision>4</cp:revision>
  <dcterms:created xsi:type="dcterms:W3CDTF">2020-02-12T09:02:46Z</dcterms:created>
  <dcterms:modified xsi:type="dcterms:W3CDTF">2020-04-15T11:55:33Z</dcterms:modified>
</cp:coreProperties>
</file>