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C77E-F2BC-44A7-BA68-91EC6E63B21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DA169-DB69-435C-B13B-1F92F0AC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5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A169-DB69-435C-B13B-1F92F0AC61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67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0F95-C21A-44FC-87D3-042ECA00780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95F1-59B0-479E-A0E4-E88E6EA3A1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0F95-C21A-44FC-87D3-042ECA00780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95F1-59B0-479E-A0E4-E88E6EA3A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0F95-C21A-44FC-87D3-042ECA00780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95F1-59B0-479E-A0E4-E88E6EA3A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0F95-C21A-44FC-87D3-042ECA00780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95F1-59B0-479E-A0E4-E88E6EA3A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0F95-C21A-44FC-87D3-042ECA00780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8595F1-59B0-479E-A0E4-E88E6EA3A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0F95-C21A-44FC-87D3-042ECA00780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95F1-59B0-479E-A0E4-E88E6EA3A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0F95-C21A-44FC-87D3-042ECA00780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95F1-59B0-479E-A0E4-E88E6EA3A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0F95-C21A-44FC-87D3-042ECA00780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95F1-59B0-479E-A0E4-E88E6EA3A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0F95-C21A-44FC-87D3-042ECA00780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95F1-59B0-479E-A0E4-E88E6EA3A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0F95-C21A-44FC-87D3-042ECA00780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95F1-59B0-479E-A0E4-E88E6EA3A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0F95-C21A-44FC-87D3-042ECA00780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95F1-59B0-479E-A0E4-E88E6EA3A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ED0F95-C21A-44FC-87D3-042ECA00780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8595F1-59B0-479E-A0E4-E88E6EA3A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Wind as an ecological factor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ilent_Girl\Desktop\Wnd as an ecological factor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78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ilent_Girl\Desktop\Wnd as an ecological factor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ilent_Girl\Desktop\Wnd as an ecological factor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5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 as an ecological factor an disturbance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is essential to precipitation , crucial for all type of forest ecosystem.</a:t>
            </a:r>
          </a:p>
          <a:p>
            <a:r>
              <a:rPr lang="en-US" dirty="0" smtClean="0"/>
              <a:t>Wind affects evaporation, transpiration ,spatial disturbance of snow and regulate temperature and moisture regime in forest.</a:t>
            </a:r>
          </a:p>
          <a:p>
            <a:r>
              <a:rPr lang="en-US" dirty="0" smtClean="0"/>
              <a:t>In arid region with areolation sand soil ,wind cause intense erosion and may sub Stanly modify the relief.</a:t>
            </a:r>
          </a:p>
        </p:txBody>
      </p:sp>
    </p:spTree>
    <p:extLst>
      <p:ext uri="{BB962C8B-B14F-4D97-AF65-F5344CB8AC3E}">
        <p14:creationId xmlns:p14="http://schemas.microsoft.com/office/powerpoint/2010/main" xmlns="" val="82929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ilent_Girl\Desktop\Wnd as an ecological factor\water-temperature-and-wind-factor-5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64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contributes to the transpiration of industrial pollutant , some of which affect tree health.</a:t>
            </a:r>
          </a:p>
          <a:p>
            <a:r>
              <a:rPr lang="en-US" dirty="0" smtClean="0"/>
              <a:t>Wind has long been regarded  as an ecological factor in forests owing to the dramatic damage hurricanes can wreak.</a:t>
            </a:r>
          </a:p>
          <a:p>
            <a:r>
              <a:rPr lang="en-US" dirty="0" smtClean="0"/>
              <a:t>A relatively large amount is known about to acclimation of tree to wind but less intra or interspecific adaptation in high winds.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24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changes results from the effects of wind may have the greater effect on ecology of forests than the more acute effects of destructive storms.</a:t>
            </a:r>
          </a:p>
          <a:p>
            <a:r>
              <a:rPr lang="en-US" dirty="0" smtClean="0"/>
              <a:t>Mechanical effects of wind helps in forest: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Manage their plantation.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Better for local and geographical variation in ecology factor.</a:t>
            </a:r>
          </a:p>
        </p:txBody>
      </p:sp>
    </p:spTree>
    <p:extLst>
      <p:ext uri="{BB962C8B-B14F-4D97-AF65-F5344CB8AC3E}">
        <p14:creationId xmlns:p14="http://schemas.microsoft.com/office/powerpoint/2010/main" xmlns="" val="40747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281"/>
            <a:ext cx="8229600" cy="7097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Ecological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ecological factors that affect the growth of plants and determine the nature of plant communities are divided into three parts: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Climatic Factors which include: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Rainfall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Atmospheric humidity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Wind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Temperature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light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8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Physiographic Factor are include:</a:t>
            </a:r>
          </a:p>
          <a:p>
            <a:r>
              <a:rPr lang="en-US" dirty="0" smtClean="0"/>
              <a:t>Effects of steepness. </a:t>
            </a:r>
          </a:p>
          <a:p>
            <a:r>
              <a:rPr lang="en-US" dirty="0" smtClean="0"/>
              <a:t>Sunlight on vegetation and direction of slopes.</a:t>
            </a:r>
          </a:p>
          <a:p>
            <a:r>
              <a:rPr lang="en-US" dirty="0" smtClean="0"/>
              <a:t>Biotic Factors:</a:t>
            </a:r>
          </a:p>
          <a:p>
            <a:r>
              <a:rPr lang="en-US" dirty="0" smtClean="0"/>
              <a:t>Inter relationship b/w plants and animal.</a:t>
            </a:r>
          </a:p>
          <a:p>
            <a:r>
              <a:rPr lang="en-US" dirty="0" smtClean="0"/>
              <a:t>Inter relationship b/w soil micro organism and plant.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00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 as an factor: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Effect both directly and indirectly;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Direct effect on violent winds.</a:t>
            </a:r>
          </a:p>
          <a:p>
            <a:r>
              <a:rPr lang="en-US" dirty="0" smtClean="0"/>
              <a:t>Violent winds break off twigs ,branches of plant and even uproot the tree and shrubs.</a:t>
            </a:r>
          </a:p>
          <a:p>
            <a:r>
              <a:rPr lang="en-US" dirty="0" smtClean="0"/>
              <a:t>Prevents the growing of larger tree at certain height .</a:t>
            </a:r>
          </a:p>
          <a:p>
            <a:r>
              <a:rPr lang="en-US" dirty="0" smtClean="0"/>
              <a:t>Vegetation such areas have a prostrate habit growth and underground root and rhizome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75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ent_Girl\Desktop\Wnd as an ecological factor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78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Larger plants which are </a:t>
            </a:r>
            <a:r>
              <a:rPr lang="en-US" dirty="0" err="1" smtClean="0"/>
              <a:t>offtenexposed</a:t>
            </a:r>
            <a:r>
              <a:rPr lang="en-US" dirty="0" smtClean="0"/>
              <a:t> by </a:t>
            </a:r>
            <a:r>
              <a:rPr lang="en-US" dirty="0" err="1" smtClean="0"/>
              <a:t>voilent</a:t>
            </a:r>
            <a:r>
              <a:rPr lang="en-US" dirty="0" smtClean="0"/>
              <a:t> wind has following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Their trunks and branches are bent.</a:t>
            </a:r>
          </a:p>
          <a:p>
            <a:r>
              <a:rPr lang="en-US" dirty="0" smtClean="0"/>
              <a:t>Branches is irregular.</a:t>
            </a:r>
          </a:p>
          <a:p>
            <a:r>
              <a:rPr lang="en-US" dirty="0" smtClean="0"/>
              <a:t>The crown present a very peculiar shape.</a:t>
            </a:r>
          </a:p>
          <a:p>
            <a:r>
              <a:rPr lang="en-US" dirty="0" smtClean="0"/>
              <a:t>Leaves are small than usual , sometime fast cold wind results in cushioned growth in plants e.g., Androsace Helvetica.</a:t>
            </a:r>
          </a:p>
          <a:p>
            <a:r>
              <a:rPr lang="en-US" dirty="0" smtClean="0"/>
              <a:t>Some plants that grow in areas subjected to strong wind in all year round develop an over all shape that resistance to wind.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0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is restricted on the side on which wind effect is most.</a:t>
            </a:r>
          </a:p>
          <a:p>
            <a:r>
              <a:rPr lang="en-US" dirty="0" smtClean="0"/>
              <a:t>Its effect is quite common on sea cost.</a:t>
            </a:r>
          </a:p>
          <a:p>
            <a:r>
              <a:rPr lang="en-US" dirty="0" smtClean="0"/>
              <a:t>Mountain plants as there the wind is more effective in killing buds.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0004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plant on windward side</a:t>
            </a:r>
            <a:endParaRPr lang="en-US" dirty="0"/>
          </a:p>
        </p:txBody>
      </p:sp>
      <p:pic>
        <p:nvPicPr>
          <p:cNvPr id="13314" name="Picture 2" descr="C:\Users\Silent_Girl\Desktop\Wnd as an ecological factor\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828800"/>
            <a:ext cx="57150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48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lent_Girl\Desktop\Wnd as an ecological factor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7763"/>
            <a:ext cx="6172200" cy="46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249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lent_Girl\Desktop\Wnd as an ecological factor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ilent_Girl\Desktop\Wnd as an ecological factor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317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ilent_Girl\Desktop\Wnd as an ecological factor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6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lent_Girl\Desktop\Wnd as an ecological factor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1709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11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ilent_Girl\Desktop\Wnd as an ecological factor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619876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97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ilent_Girl\Desktop\Wnd as an ecological factor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62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</TotalTime>
  <Words>424</Words>
  <Application>Microsoft Office PowerPoint</Application>
  <PresentationFormat>On-screen Show (4:3)</PresentationFormat>
  <Paragraphs>52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Wind as an ecological factor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Wind as an ecological factor an disturbance agent</vt:lpstr>
      <vt:lpstr>Slide 14</vt:lpstr>
      <vt:lpstr>Slide 15</vt:lpstr>
      <vt:lpstr>Slide 16</vt:lpstr>
      <vt:lpstr>Main Ecological Factors</vt:lpstr>
      <vt:lpstr>Slide 18</vt:lpstr>
      <vt:lpstr>Effect of wind</vt:lpstr>
      <vt:lpstr>Larger plants which are offtenexposed by voilent wind has following character</vt:lpstr>
      <vt:lpstr>.</vt:lpstr>
      <vt:lpstr>Checking plant on windward side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as an ecological factor</dc:title>
  <dc:creator>Silent_Girl</dc:creator>
  <cp:lastModifiedBy>BASHARAT MAHMOOD</cp:lastModifiedBy>
  <cp:revision>22</cp:revision>
  <dcterms:created xsi:type="dcterms:W3CDTF">2019-02-25T14:03:21Z</dcterms:created>
  <dcterms:modified xsi:type="dcterms:W3CDTF">2020-05-08T05:56:02Z</dcterms:modified>
</cp:coreProperties>
</file>