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1FE20-3942-4536-9D26-5BCEF82DB8EA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ACAB5-6750-45F0-B265-1A324201F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276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62A5-CAC7-4295-9032-22D4C9FAF6AA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8797-E1F4-49A8-BC6D-CAC6D9179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706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62A5-CAC7-4295-9032-22D4C9FAF6AA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8797-E1F4-49A8-BC6D-CAC6D9179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452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62A5-CAC7-4295-9032-22D4C9FAF6AA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8797-E1F4-49A8-BC6D-CAC6D9179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253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62A5-CAC7-4295-9032-22D4C9FAF6AA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8797-E1F4-49A8-BC6D-CAC6D9179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28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62A5-CAC7-4295-9032-22D4C9FAF6AA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8797-E1F4-49A8-BC6D-CAC6D9179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38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62A5-CAC7-4295-9032-22D4C9FAF6AA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8797-E1F4-49A8-BC6D-CAC6D9179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447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62A5-CAC7-4295-9032-22D4C9FAF6AA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8797-E1F4-49A8-BC6D-CAC6D9179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363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62A5-CAC7-4295-9032-22D4C9FAF6AA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8797-E1F4-49A8-BC6D-CAC6D9179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956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62A5-CAC7-4295-9032-22D4C9FAF6AA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8797-E1F4-49A8-BC6D-CAC6D9179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592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62A5-CAC7-4295-9032-22D4C9FAF6AA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8797-E1F4-49A8-BC6D-CAC6D9179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571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62A5-CAC7-4295-9032-22D4C9FAF6AA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8797-E1F4-49A8-BC6D-CAC6D9179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050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162A5-CAC7-4295-9032-22D4C9FAF6AA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88797-E1F4-49A8-BC6D-CAC6D9179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652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2504849"/>
            <a:ext cx="9144000" cy="2387600"/>
          </a:xfrm>
        </p:spPr>
        <p:txBody>
          <a:bodyPr/>
          <a:lstStyle/>
          <a:p>
            <a:r>
              <a:rPr lang="en-US" sz="8000" dirty="0"/>
              <a:t>AJAX</a:t>
            </a: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114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AJAX Introduction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JAX is a developer's dream, because you can:</a:t>
            </a:r>
          </a:p>
          <a:p>
            <a:r>
              <a:rPr lang="en-US" dirty="0"/>
              <a:t>Update a web page without reloading the page</a:t>
            </a:r>
          </a:p>
          <a:p>
            <a:r>
              <a:rPr lang="en-US" dirty="0"/>
              <a:t>Request data from a server - after the page has loaded</a:t>
            </a:r>
          </a:p>
          <a:p>
            <a:r>
              <a:rPr lang="en-US" dirty="0"/>
              <a:t>Receive data from a server - after the page has loaded</a:t>
            </a:r>
          </a:p>
          <a:p>
            <a:r>
              <a:rPr lang="en-US" dirty="0"/>
              <a:t>Send data to a server - in the background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601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AJAX Works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0108" y="1690688"/>
            <a:ext cx="6639606" cy="378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562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856797"/>
            <a:ext cx="10744200" cy="499971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1. An </a:t>
            </a:r>
            <a:r>
              <a:rPr lang="en-US" dirty="0"/>
              <a:t>event occurs in a web page (the page is loaded, a button is clicked)</a:t>
            </a:r>
          </a:p>
          <a:p>
            <a:pPr marL="0" indent="0">
              <a:buNone/>
            </a:pPr>
            <a:r>
              <a:rPr lang="en-US" dirty="0"/>
              <a:t>2. An </a:t>
            </a:r>
            <a:r>
              <a:rPr lang="en-US" dirty="0" err="1"/>
              <a:t>XMLHttpRequest</a:t>
            </a:r>
            <a:r>
              <a:rPr lang="en-US" dirty="0"/>
              <a:t> object is created by JavaScript</a:t>
            </a:r>
          </a:p>
          <a:p>
            <a:pPr marL="0" indent="0">
              <a:buNone/>
            </a:pPr>
            <a:r>
              <a:rPr lang="en-US" dirty="0"/>
              <a:t>3. The </a:t>
            </a:r>
            <a:r>
              <a:rPr lang="en-US" dirty="0" err="1"/>
              <a:t>XMLHttpRequest</a:t>
            </a:r>
            <a:r>
              <a:rPr lang="en-US" dirty="0"/>
              <a:t> object sends a request to a web server</a:t>
            </a:r>
          </a:p>
          <a:p>
            <a:pPr marL="0" indent="0">
              <a:buNone/>
            </a:pPr>
            <a:r>
              <a:rPr lang="en-US" dirty="0"/>
              <a:t>4. The server processes the request</a:t>
            </a:r>
          </a:p>
          <a:p>
            <a:pPr marL="0" indent="0">
              <a:buNone/>
            </a:pPr>
            <a:r>
              <a:rPr lang="en-US" dirty="0"/>
              <a:t>5. The server sends a response back to the web page</a:t>
            </a:r>
          </a:p>
          <a:p>
            <a:pPr marL="0" indent="0">
              <a:buNone/>
            </a:pPr>
            <a:r>
              <a:rPr lang="en-US" dirty="0"/>
              <a:t>6. The response is read by JavaScript</a:t>
            </a:r>
          </a:p>
          <a:p>
            <a:pPr marL="0" indent="0">
              <a:buNone/>
            </a:pPr>
            <a:r>
              <a:rPr lang="en-US" dirty="0"/>
              <a:t>7. Proper action (like page update) is performed by JavaScript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389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XMLHttpRequest</a:t>
            </a:r>
            <a:r>
              <a:rPr lang="en-US" dirty="0"/>
              <a:t> Object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modern browsers support the </a:t>
            </a:r>
            <a:r>
              <a:rPr lang="en-US" dirty="0" err="1"/>
              <a:t>XMLHttpRequest</a:t>
            </a:r>
            <a:r>
              <a:rPr lang="en-US" dirty="0"/>
              <a:t> object.</a:t>
            </a:r>
          </a:p>
          <a:p>
            <a:r>
              <a:rPr lang="en-US" dirty="0"/>
              <a:t>The </a:t>
            </a:r>
            <a:r>
              <a:rPr lang="en-US" dirty="0" err="1"/>
              <a:t>XMLHttpRequest</a:t>
            </a:r>
            <a:r>
              <a:rPr lang="en-US" dirty="0"/>
              <a:t> object can be used to exchange data with a server behind the scenes. This means that it is possible to update parts of a web page, without reloading the whole page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111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an </a:t>
            </a:r>
            <a:r>
              <a:rPr lang="en-US" dirty="0" err="1"/>
              <a:t>XMLHttpRequest</a:t>
            </a:r>
            <a:r>
              <a:rPr lang="en-US" dirty="0"/>
              <a:t> Object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modern browsers (Chrome, Firefox, IE7+, Edge, Safari Opera) have a built-in </a:t>
            </a:r>
            <a:r>
              <a:rPr lang="en-US" dirty="0" err="1"/>
              <a:t>XMLHttpRequest</a:t>
            </a:r>
            <a:r>
              <a:rPr lang="en-US" dirty="0"/>
              <a:t> object.</a:t>
            </a:r>
          </a:p>
          <a:p>
            <a:r>
              <a:rPr lang="en-US" dirty="0"/>
              <a:t>Syntax for creating an </a:t>
            </a:r>
            <a:r>
              <a:rPr lang="en-US" dirty="0" err="1"/>
              <a:t>XMLHttpRequest</a:t>
            </a:r>
            <a:r>
              <a:rPr lang="en-US" dirty="0"/>
              <a:t> object:</a:t>
            </a:r>
          </a:p>
          <a:p>
            <a:pPr marL="0" indent="0">
              <a:buNone/>
            </a:pPr>
            <a:r>
              <a:rPr lang="en-US" i="1" dirty="0"/>
              <a:t>variable </a:t>
            </a:r>
            <a:r>
              <a:rPr lang="en-US" dirty="0"/>
              <a:t>= new </a:t>
            </a:r>
            <a:r>
              <a:rPr lang="en-US" dirty="0" err="1"/>
              <a:t>XMLHttpRequest</a:t>
            </a:r>
            <a:r>
              <a:rPr lang="en-US" dirty="0" smtClean="0"/>
              <a:t>();</a:t>
            </a:r>
          </a:p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</a:t>
            </a:r>
            <a:r>
              <a:rPr lang="en-US" dirty="0" err="1"/>
              <a:t>xhttp</a:t>
            </a:r>
            <a:r>
              <a:rPr lang="en-US" dirty="0"/>
              <a:t> = new </a:t>
            </a:r>
            <a:r>
              <a:rPr lang="en-US" dirty="0" err="1"/>
              <a:t>XMLHttpRequest</a:t>
            </a:r>
            <a:r>
              <a:rPr lang="en-US" dirty="0"/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2910956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214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AJAX  </vt:lpstr>
      <vt:lpstr>AJAX Introduction </vt:lpstr>
      <vt:lpstr>How AJAX Works </vt:lpstr>
      <vt:lpstr>PowerPoint Presentation</vt:lpstr>
      <vt:lpstr>The XMLHttpRequest Object </vt:lpstr>
      <vt:lpstr>Create an XMLHttpRequest Object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AJAX  </dc:title>
  <dc:creator>suleman shahzad</dc:creator>
  <cp:lastModifiedBy>suleman shahzad</cp:lastModifiedBy>
  <cp:revision>6</cp:revision>
  <dcterms:created xsi:type="dcterms:W3CDTF">2019-04-22T05:51:58Z</dcterms:created>
  <dcterms:modified xsi:type="dcterms:W3CDTF">2019-05-14T17:07:14Z</dcterms:modified>
</cp:coreProperties>
</file>