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5" r:id="rId2"/>
    <p:sldId id="256" r:id="rId3"/>
    <p:sldId id="257" r:id="rId4"/>
    <p:sldId id="258" r:id="rId5"/>
    <p:sldId id="278" r:id="rId6"/>
    <p:sldId id="279" r:id="rId7"/>
    <p:sldId id="280" r:id="rId8"/>
    <p:sldId id="281" r:id="rId9"/>
    <p:sldId id="282" r:id="rId10"/>
    <p:sldId id="259" r:id="rId11"/>
    <p:sldId id="260" r:id="rId12"/>
    <p:sldId id="261" r:id="rId13"/>
    <p:sldId id="262" r:id="rId14"/>
    <p:sldId id="266" r:id="rId15"/>
    <p:sldId id="267" r:id="rId16"/>
    <p:sldId id="268" r:id="rId17"/>
    <p:sldId id="269" r:id="rId18"/>
    <p:sldId id="270" r:id="rId19"/>
    <p:sldId id="283" r:id="rId20"/>
    <p:sldId id="273" r:id="rId21"/>
    <p:sldId id="271" r:id="rId22"/>
    <p:sldId id="285" r:id="rId23"/>
    <p:sldId id="284"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367571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30510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2773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33172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3844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160497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41751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177030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56664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136800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3FC1C3-9CBA-4E80-9784-103DF0388183}"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B343E-596D-4D88-9C29-224DDBF277AC}" type="slidenum">
              <a:rPr lang="en-US" smtClean="0"/>
              <a:t>‹#›</a:t>
            </a:fld>
            <a:endParaRPr lang="en-US" dirty="0"/>
          </a:p>
        </p:txBody>
      </p:sp>
    </p:spTree>
    <p:extLst>
      <p:ext uri="{BB962C8B-B14F-4D97-AF65-F5344CB8AC3E}">
        <p14:creationId xmlns:p14="http://schemas.microsoft.com/office/powerpoint/2010/main" val="153791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3FC1C3-9CBA-4E80-9784-103DF0388183}" type="datetimeFigureOut">
              <a:rPr lang="en-US" smtClean="0"/>
              <a:t>10/11/2017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5B343E-596D-4D88-9C29-224DDBF277AC}" type="slidenum">
              <a:rPr lang="en-US" smtClean="0"/>
              <a:t>‹#›</a:t>
            </a:fld>
            <a:endParaRPr lang="en-US" dirty="0"/>
          </a:p>
        </p:txBody>
      </p:sp>
    </p:spTree>
    <p:extLst>
      <p:ext uri="{BB962C8B-B14F-4D97-AF65-F5344CB8AC3E}">
        <p14:creationId xmlns:p14="http://schemas.microsoft.com/office/powerpoint/2010/main" val="2897843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aqar Ahmad\Pictures\untitledd.pn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extLst>
      <p:ext uri="{BB962C8B-B14F-4D97-AF65-F5344CB8AC3E}">
        <p14:creationId xmlns:p14="http://schemas.microsoft.com/office/powerpoint/2010/main" val="252912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Reduced machinery cost.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Reduced fossil fuel cost.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Improved global environment.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Reduction in pollution.</a:t>
            </a:r>
          </a:p>
        </p:txBody>
      </p:sp>
      <p:sp>
        <p:nvSpPr>
          <p:cNvPr id="4" name="Title 3"/>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Importance</a:t>
            </a:r>
            <a:endParaRPr lang="en-GB" sz="4000" dirty="0"/>
          </a:p>
        </p:txBody>
      </p:sp>
    </p:spTree>
    <p:extLst>
      <p:ext uri="{BB962C8B-B14F-4D97-AF65-F5344CB8AC3E}">
        <p14:creationId xmlns:p14="http://schemas.microsoft.com/office/powerpoint/2010/main" val="40267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It improves the soil structure.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It reduces the fertilizer loss.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Due to higher moisture low temperature of soil thereby less OM destruction.</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50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err="1">
                <a:latin typeface="Times New Roman" panose="02020603050405020304" pitchFamily="18" charset="0"/>
                <a:cs typeface="Times New Roman" panose="02020603050405020304" pitchFamily="18" charset="0"/>
              </a:rPr>
              <a:t>Favourable</a:t>
            </a:r>
            <a:r>
              <a:rPr lang="en-US" sz="3200" dirty="0">
                <a:latin typeface="Times New Roman" panose="02020603050405020304" pitchFamily="18" charset="0"/>
                <a:cs typeface="Times New Roman" panose="02020603050405020304" pitchFamily="18" charset="0"/>
              </a:rPr>
              <a:t> in crop nutrition management.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Availability of fertile soil is increased.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Saving of inputs.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Disease attack is minimized.</a:t>
            </a:r>
          </a:p>
        </p:txBody>
      </p:sp>
    </p:spTree>
    <p:extLst>
      <p:ext uri="{BB962C8B-B14F-4D97-AF65-F5344CB8AC3E}">
        <p14:creationId xmlns:p14="http://schemas.microsoft.com/office/powerpoint/2010/main" val="163616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Financial stability is attained.</a:t>
            </a:r>
          </a:p>
        </p:txBody>
      </p:sp>
    </p:spTree>
    <p:extLst>
      <p:ext uri="{BB962C8B-B14F-4D97-AF65-F5344CB8AC3E}">
        <p14:creationId xmlns:p14="http://schemas.microsoft.com/office/powerpoint/2010/main" val="301955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Objectives of Conservation</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Use mulch cover to reduce soil erosion and land degradation.</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Reduce soil temperature and conserve moisture for plant growth.</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Increase organic matter levels and improve soil structure and fertility.</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9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Sustained production on long term basis.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Increase available plant nutrients in soil.</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Control erosion, runoff, seepage and enhance water use efficiency.</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8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Practices used in Conservation Agriculture</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Zero tillage.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Minimum and reduced tillage.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Cover crops.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Green manuring.</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43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Contour farming.</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Strip cropping.</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Mulching.</a:t>
            </a:r>
          </a:p>
          <a:p>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p>
        </p:txBody>
      </p:sp>
    </p:spTree>
    <p:extLst>
      <p:ext uri="{BB962C8B-B14F-4D97-AF65-F5344CB8AC3E}">
        <p14:creationId xmlns:p14="http://schemas.microsoft.com/office/powerpoint/2010/main" val="59831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Levelling.</a:t>
            </a:r>
          </a:p>
          <a:p>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Integrated pest management  (IPM).</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Crop  rotation.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48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4572000" cy="584775"/>
          </a:xfrm>
          <a:prstGeom prst="rect">
            <a:avLst/>
          </a:prstGeom>
        </p:spPr>
        <p:txBody>
          <a:bodyPr>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Multiple cropping.</a:t>
            </a:r>
          </a:p>
        </p:txBody>
      </p:sp>
    </p:spTree>
    <p:extLst>
      <p:ext uri="{BB962C8B-B14F-4D97-AF65-F5344CB8AC3E}">
        <p14:creationId xmlns:p14="http://schemas.microsoft.com/office/powerpoint/2010/main" val="22997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Concept, Importance and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Objectives of Conservation</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3200" b="1" dirty="0">
                <a:latin typeface="Times New Roman" panose="02020603050405020304" pitchFamily="18" charset="0"/>
                <a:cs typeface="Times New Roman" panose="02020603050405020304" pitchFamily="18" charset="0"/>
              </a:rPr>
              <a:t>Presented to: Dr Abdul Rehman</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Presented by: Kashif Nawaz    </a:t>
            </a:r>
          </a:p>
          <a:p>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3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Levelling</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78867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2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Zero Tillage</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16181"/>
            <a:ext cx="7924800" cy="5029199"/>
          </a:xfrm>
          <a:prstGeom prst="rect">
            <a:avLst/>
          </a:prstGeom>
        </p:spPr>
      </p:pic>
    </p:spTree>
    <p:extLst>
      <p:ext uri="{BB962C8B-B14F-4D97-AF65-F5344CB8AC3E}">
        <p14:creationId xmlns:p14="http://schemas.microsoft.com/office/powerpoint/2010/main" val="175200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Contour Farming</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28800"/>
            <a:ext cx="8134350" cy="4648200"/>
          </a:xfrm>
        </p:spPr>
      </p:pic>
    </p:spTree>
    <p:extLst>
      <p:ext uri="{BB962C8B-B14F-4D97-AF65-F5344CB8AC3E}">
        <p14:creationId xmlns:p14="http://schemas.microsoft.com/office/powerpoint/2010/main" val="18154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85800"/>
            <a:ext cx="8305800" cy="5562600"/>
          </a:xfrm>
          <a:prstGeom prst="rect">
            <a:avLst/>
          </a:prstGeom>
        </p:spPr>
      </p:pic>
    </p:spTree>
    <p:extLst>
      <p:ext uri="{BB962C8B-B14F-4D97-AF65-F5344CB8AC3E}">
        <p14:creationId xmlns:p14="http://schemas.microsoft.com/office/powerpoint/2010/main" val="240833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Waqar Ahmed\Pictures\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5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a:latin typeface="Times New Roman" panose="02020603050405020304" pitchFamily="18" charset="0"/>
                <a:cs typeface="Times New Roman" panose="02020603050405020304" pitchFamily="18" charset="0"/>
              </a:rPr>
              <a:t>What is conservation</a:t>
            </a:r>
          </a:p>
          <a:p>
            <a:pPr marL="0" indent="0" algn="just">
              <a:buNone/>
            </a:pPr>
            <a:endParaRPr lang="en-US" sz="2000" dirty="0"/>
          </a:p>
          <a:p>
            <a:pPr marL="0" indent="0" algn="just">
              <a:buNone/>
            </a:pPr>
            <a:r>
              <a:rPr lang="en-US" sz="3200" dirty="0">
                <a:latin typeface="Times New Roman" panose="02020603050405020304" pitchFamily="18" charset="0"/>
                <a:cs typeface="Times New Roman" panose="02020603050405020304" pitchFamily="18" charset="0"/>
              </a:rPr>
              <a:t>It is exploitation and protection of human and natural resources in a wise manner ensuring derivation of their highest economics and social benefits on a continuing or long term basis. </a:t>
            </a:r>
          </a:p>
          <a:p>
            <a:pPr marL="0" indent="0" algn="just">
              <a:buNone/>
            </a:pPr>
            <a:endParaRPr lang="en-US" sz="4000" dirty="0"/>
          </a:p>
          <a:p>
            <a:pPr marL="0" indent="0" algn="just">
              <a:buNone/>
            </a:pPr>
            <a:endParaRPr lang="en-US" sz="4000" dirty="0"/>
          </a:p>
        </p:txBody>
      </p:sp>
    </p:spTree>
    <p:extLst>
      <p:ext uri="{BB962C8B-B14F-4D97-AF65-F5344CB8AC3E}">
        <p14:creationId xmlns:p14="http://schemas.microsoft.com/office/powerpoint/2010/main" val="409956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Conservation agriculture</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GB" sz="3200" dirty="0">
                <a:latin typeface="Times New Roman" panose="02020603050405020304" pitchFamily="18" charset="0"/>
                <a:cs typeface="Times New Roman" panose="02020603050405020304" pitchFamily="18" charset="0"/>
              </a:rPr>
              <a:t>Conservation Agriculture (CA) is defined as a sustainable agriculture production system comprising a set of farming practices adapted to the requirements of crops and local conditions of each region, whose farming and soil management techniques protect the soil from erosion and degradation, improve its quality and biodiversity, and contribute to the preservation of the natural resources, water and air, while optimizing yields.</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06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Goal of CA</a:t>
            </a:r>
          </a:p>
        </p:txBody>
      </p:sp>
      <p:sp>
        <p:nvSpPr>
          <p:cNvPr id="3" name="Content Placeholder 2"/>
          <p:cNvSpPr>
            <a:spLocks noGrp="1"/>
          </p:cNvSpPr>
          <p:nvPr>
            <p:ph idx="1"/>
          </p:nvPr>
        </p:nvSpPr>
        <p:spPr/>
        <p:txBody>
          <a:bodyPr>
            <a:normAutofit/>
          </a:bodyPr>
          <a:lstStyle/>
          <a:p>
            <a:pPr algn="just"/>
            <a:r>
              <a:rPr lang="en-AU" sz="3200" dirty="0">
                <a:solidFill>
                  <a:schemeClr val="accent4">
                    <a:lumMod val="10000"/>
                  </a:schemeClr>
                </a:solidFill>
                <a:latin typeface="Times New Roman" panose="02020603050405020304" pitchFamily="18" charset="0"/>
                <a:cs typeface="Times New Roman" panose="02020603050405020304" pitchFamily="18" charset="0"/>
              </a:rPr>
              <a:t>To conserve, improve and make more efficient use of natural resources through integrated management of available soil, water and biological resources combined with external inputs.</a:t>
            </a:r>
          </a:p>
          <a:p>
            <a:pPr algn="just"/>
            <a:endParaRPr lang="en-AU" sz="32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CA is resource efficient and resource effective form of Agriculture.</a:t>
            </a:r>
          </a:p>
        </p:txBody>
      </p:sp>
    </p:spTree>
    <p:extLst>
      <p:ext uri="{BB962C8B-B14F-4D97-AF65-F5344CB8AC3E}">
        <p14:creationId xmlns:p14="http://schemas.microsoft.com/office/powerpoint/2010/main" val="352198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5_0003.jpg"/>
          <p:cNvPicPr>
            <a:picLocks noChangeAspect="1"/>
          </p:cNvPicPr>
          <p:nvPr/>
        </p:nvPicPr>
        <p:blipFill>
          <a:blip r:embed="rId2" cstate="print"/>
          <a:srcRect l="9807" t="12951" r="26342" b="52165"/>
          <a:stretch>
            <a:fillRect/>
          </a:stretch>
        </p:blipFill>
        <p:spPr>
          <a:xfrm rot="10955751">
            <a:off x="105490" y="649134"/>
            <a:ext cx="8877483" cy="5434280"/>
          </a:xfrm>
          <a:prstGeom prst="rect">
            <a:avLst/>
          </a:prstGeom>
          <a:noFill/>
          <a:scene3d>
            <a:camera prst="orthographicFront">
              <a:rot lat="0" lon="0" rev="60000"/>
            </a:camera>
            <a:lightRig rig="threePt" dir="t"/>
          </a:scene3d>
        </p:spPr>
      </p:pic>
    </p:spTree>
    <p:extLst>
      <p:ext uri="{BB962C8B-B14F-4D97-AF65-F5344CB8AC3E}">
        <p14:creationId xmlns:p14="http://schemas.microsoft.com/office/powerpoint/2010/main" val="232145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Importance of Conservation Agriculture</a:t>
            </a:r>
          </a:p>
        </p:txBody>
      </p:sp>
      <p:sp>
        <p:nvSpPr>
          <p:cNvPr id="3" name="Content Placeholder 2"/>
          <p:cNvSpPr>
            <a:spLocks noGrp="1"/>
          </p:cNvSpPr>
          <p:nvPr>
            <p:ph idx="1"/>
          </p:nvPr>
        </p:nvSpPr>
        <p:spPr/>
        <p:txBody>
          <a:bodyPr>
            <a:normAutofit/>
          </a:bodyPr>
          <a:lstStyle/>
          <a:p>
            <a:pPr marL="0" indent="0">
              <a:buNone/>
            </a:pPr>
            <a:r>
              <a:rPr lang="en-GB" sz="3200" dirty="0">
                <a:latin typeface="Times New Roman" panose="02020603050405020304" pitchFamily="18" charset="0"/>
                <a:cs typeface="Times New Roman" panose="02020603050405020304" pitchFamily="18" charset="0"/>
              </a:rPr>
              <a:t>Conservation Agriculture provides a number of benefits on regional, global and farm level.</a:t>
            </a:r>
          </a:p>
          <a:p>
            <a:pPr marL="0" indent="0">
              <a:buNone/>
            </a:pPr>
            <a:r>
              <a:rPr lang="en-GB" sz="3200" dirty="0">
                <a:latin typeface="Times New Roman" panose="02020603050405020304" pitchFamily="18" charset="0"/>
                <a:cs typeface="Times New Roman" panose="02020603050405020304" pitchFamily="18" charset="0"/>
              </a:rPr>
              <a:t> </a:t>
            </a:r>
          </a:p>
          <a:p>
            <a:r>
              <a:rPr lang="en-GB" sz="3200" dirty="0">
                <a:latin typeface="Times New Roman" panose="02020603050405020304" pitchFamily="18" charset="0"/>
                <a:cs typeface="Times New Roman" panose="02020603050405020304" pitchFamily="18" charset="0"/>
              </a:rPr>
              <a:t>It increases the soil fauna and flora without sacrificing the yield.</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It enhances the biodiversity.</a:t>
            </a:r>
          </a:p>
          <a:p>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96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Importance</a:t>
            </a:r>
          </a:p>
        </p:txBody>
      </p:sp>
      <p:sp>
        <p:nvSpPr>
          <p:cNvPr id="3" name="Content Placeholder 2"/>
          <p:cNvSpPr>
            <a:spLocks noGrp="1"/>
          </p:cNvSpPr>
          <p:nvPr>
            <p:ph idx="1"/>
          </p:nvPr>
        </p:nvSpPr>
        <p:spPr/>
        <p:txBody>
          <a:bodyPr>
            <a:normAutofit/>
          </a:bodyPr>
          <a:lstStyle/>
          <a:p>
            <a:r>
              <a:rPr lang="en-GB" sz="3200" dirty="0">
                <a:latin typeface="Times New Roman" panose="02020603050405020304" pitchFamily="18" charset="0"/>
                <a:cs typeface="Times New Roman" panose="02020603050405020304" pitchFamily="18" charset="0"/>
              </a:rPr>
              <a:t>It saves time, labour and capital.</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Increased soil OM.</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Improved soil quality.</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Increased available plant nutrients.</a:t>
            </a:r>
          </a:p>
        </p:txBody>
      </p:sp>
    </p:spTree>
    <p:extLst>
      <p:ext uri="{BB962C8B-B14F-4D97-AF65-F5344CB8AC3E}">
        <p14:creationId xmlns:p14="http://schemas.microsoft.com/office/powerpoint/2010/main" val="375497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Times New Roman" panose="02020603050405020304" pitchFamily="18" charset="0"/>
                <a:cs typeface="Times New Roman" panose="02020603050405020304" pitchFamily="18" charset="0"/>
              </a:rPr>
              <a:t>Importance</a:t>
            </a:r>
            <a:endParaRPr lang="en-GB" sz="4000" dirty="0"/>
          </a:p>
        </p:txBody>
      </p:sp>
      <p:sp>
        <p:nvSpPr>
          <p:cNvPr id="3" name="Content Placeholder 2"/>
          <p:cNvSpPr>
            <a:spLocks noGrp="1"/>
          </p:cNvSpPr>
          <p:nvPr>
            <p:ph idx="1"/>
          </p:nvPr>
        </p:nvSpPr>
        <p:spPr/>
        <p:txBody>
          <a:bodyPr>
            <a:normAutofit/>
          </a:bodyPr>
          <a:lstStyle/>
          <a:p>
            <a:r>
              <a:rPr lang="en-GB" sz="3200" dirty="0">
                <a:latin typeface="Times New Roman" panose="02020603050405020304" pitchFamily="18" charset="0"/>
                <a:cs typeface="Times New Roman" panose="02020603050405020304" pitchFamily="18" charset="0"/>
              </a:rPr>
              <a:t>High infiltration and less runoff through soil.</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Increased available water for plants.</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Reduced soil erosion.</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Improved crop production economics.</a:t>
            </a:r>
          </a:p>
        </p:txBody>
      </p:sp>
    </p:spTree>
    <p:extLst>
      <p:ext uri="{BB962C8B-B14F-4D97-AF65-F5344CB8AC3E}">
        <p14:creationId xmlns:p14="http://schemas.microsoft.com/office/powerpoint/2010/main" val="152186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TotalTime>
  <Words>430</Words>
  <Application>Microsoft Office PowerPoint</Application>
  <PresentationFormat>On-screen Show (4:3)</PresentationFormat>
  <Paragraphs>95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Concept, Importance and   Objectives of Conservation </vt:lpstr>
      <vt:lpstr>  </vt:lpstr>
      <vt:lpstr>Conservation agriculture </vt:lpstr>
      <vt:lpstr>Goal of CA</vt:lpstr>
      <vt:lpstr>PowerPoint Presentation</vt:lpstr>
      <vt:lpstr>Importance of Conservation Agriculture</vt:lpstr>
      <vt:lpstr>Importance</vt:lpstr>
      <vt:lpstr>Importance</vt:lpstr>
      <vt:lpstr>Importance</vt:lpstr>
      <vt:lpstr>PowerPoint Presentation</vt:lpstr>
      <vt:lpstr>PowerPoint Presentation</vt:lpstr>
      <vt:lpstr>PowerPoint Presentation</vt:lpstr>
      <vt:lpstr>Objectives of Conservation </vt:lpstr>
      <vt:lpstr>PowerPoint Presentation</vt:lpstr>
      <vt:lpstr>Practices used in Conservation Agriculture</vt:lpstr>
      <vt:lpstr>PowerPoint Presentation</vt:lpstr>
      <vt:lpstr>PowerPoint Presentation</vt:lpstr>
      <vt:lpstr>PowerPoint Presentation</vt:lpstr>
      <vt:lpstr>Levelling </vt:lpstr>
      <vt:lpstr>Zero Tillage </vt:lpstr>
      <vt:lpstr>Contour Farming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Concepts,importance,and objective of conservation</dc:title>
  <dc:creator>Waqar Ahmed</dc:creator>
  <cp:lastModifiedBy>Kashif Nawaz</cp:lastModifiedBy>
  <cp:revision>53</cp:revision>
  <dcterms:created xsi:type="dcterms:W3CDTF">2013-09-21T07:36:59Z</dcterms:created>
  <dcterms:modified xsi:type="dcterms:W3CDTF">2017-10-11T18:18:17Z</dcterms:modified>
</cp:coreProperties>
</file>