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45D5C-A23B-438D-926D-A154217FA88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34CDF-C51C-4E7B-9D66-B42C63B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4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34CDF-C51C-4E7B-9D66-B42C63BBDF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65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34CDF-C51C-4E7B-9D66-B42C63BBDF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68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34CDF-C51C-4E7B-9D66-B42C63BBDF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31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34CDF-C51C-4E7B-9D66-B42C63BBDF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99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34CDF-C51C-4E7B-9D66-B42C63BBDF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9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34CDF-C51C-4E7B-9D66-B42C63BBDF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62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3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4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1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2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1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3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6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9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9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96333-A0F3-4BD8-8388-A3E2949EB71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CF59-7B8F-4E40-86BF-E84B72CA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5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7874" y="1109300"/>
            <a:ext cx="9144000" cy="2387600"/>
          </a:xfrm>
        </p:spPr>
        <p:txBody>
          <a:bodyPr/>
          <a:lstStyle/>
          <a:p>
            <a:r>
              <a:rPr lang="en-US" dirty="0" smtClean="0"/>
              <a:t>Introduction to Company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0937" y="3575912"/>
            <a:ext cx="9144000" cy="1655762"/>
          </a:xfrm>
        </p:spPr>
        <p:txBody>
          <a:bodyPr/>
          <a:lstStyle/>
          <a:p>
            <a:r>
              <a:rPr lang="en-US"/>
              <a:t>A branch of law that governs companies.</a:t>
            </a:r>
          </a:p>
          <a:p>
            <a:r>
              <a:rPr lang="en-US"/>
              <a:t>laid down primarily in The Companies Act, 2017</a:t>
            </a:r>
          </a:p>
        </p:txBody>
      </p:sp>
    </p:spTree>
    <p:extLst>
      <p:ext uri="{BB962C8B-B14F-4D97-AF65-F5344CB8AC3E}">
        <p14:creationId xmlns:p14="http://schemas.microsoft.com/office/powerpoint/2010/main" val="333881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Scope of Company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mtClean="0"/>
              <a:t>Company law in general covers:</a:t>
            </a:r>
          </a:p>
          <a:p>
            <a:r>
              <a:rPr lang="en-US" smtClean="0"/>
              <a:t>the creation or incorporation of  companies,</a:t>
            </a:r>
          </a:p>
          <a:p>
            <a:r>
              <a:rPr lang="en-US" smtClean="0"/>
              <a:t>the allotment of shares and share capital,</a:t>
            </a:r>
          </a:p>
          <a:p>
            <a:r>
              <a:rPr lang="en-US" smtClean="0"/>
              <a:t>membership of companies, </a:t>
            </a:r>
          </a:p>
          <a:p>
            <a:r>
              <a:rPr lang="en-US" smtClean="0"/>
              <a:t>borrowing,  </a:t>
            </a:r>
          </a:p>
          <a:p>
            <a:r>
              <a:rPr lang="en-US" smtClean="0"/>
              <a:t>management and administration of companies,</a:t>
            </a:r>
          </a:p>
          <a:p>
            <a:r>
              <a:rPr lang="en-US" smtClean="0"/>
              <a:t>winding up of companies.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9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Need for Company law: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/>
              <a:t>• Regulation by the government</a:t>
            </a:r>
          </a:p>
          <a:p>
            <a:r>
              <a:rPr lang="en-US"/>
              <a:t>• to prevent injustice to the  weaker players</a:t>
            </a:r>
          </a:p>
          <a:p>
            <a:r>
              <a:rPr lang="en-US"/>
              <a:t>• to protect interests of the promoters  of companies</a:t>
            </a:r>
          </a:p>
          <a:p>
            <a:r>
              <a:rPr lang="en-US"/>
              <a:t>•  to shield those who become members</a:t>
            </a:r>
          </a:p>
          <a:p>
            <a:r>
              <a:rPr lang="en-US"/>
              <a:t>• to care for those who lend to  companies</a:t>
            </a:r>
          </a:p>
          <a:p>
            <a:r>
              <a:rPr lang="en-US"/>
              <a:t>• to safeguard those who enter into contracts with companies</a:t>
            </a:r>
          </a:p>
        </p:txBody>
      </p:sp>
    </p:spTree>
    <p:extLst>
      <p:ext uri="{BB962C8B-B14F-4D97-AF65-F5344CB8AC3E}">
        <p14:creationId xmlns:p14="http://schemas.microsoft.com/office/powerpoint/2010/main" val="731301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History of Company Law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mtClean="0"/>
              <a:t>• Earlier Forms: From the 11th to the 16th Century</a:t>
            </a:r>
          </a:p>
          <a:p>
            <a:r>
              <a:rPr lang="en-US" smtClean="0"/>
              <a:t>• Royal Charters: From the 16th Century Until 1825</a:t>
            </a:r>
          </a:p>
          <a:p>
            <a:r>
              <a:rPr lang="en-US" smtClean="0"/>
              <a:t>• Fear of Companies: 1720</a:t>
            </a:r>
          </a:p>
          <a:p>
            <a:r>
              <a:rPr lang="en-US" smtClean="0"/>
              <a:t>• Emergence of Unincorporated Associations</a:t>
            </a:r>
          </a:p>
          <a:p>
            <a:r>
              <a:rPr lang="en-US" smtClean="0"/>
              <a:t>• Repeal of the Bubble Act and  Creation of Limited Liability: The Formative Years-1825 to 1855</a:t>
            </a:r>
          </a:p>
          <a:p>
            <a:r>
              <a:rPr lang="en-US" smtClean="0"/>
              <a:t>• The Joint Stock Companies Act, 1844</a:t>
            </a:r>
          </a:p>
          <a:p>
            <a:r>
              <a:rPr lang="en-US" smtClean="0"/>
              <a:t>• Later Developments: 1856 to 1910</a:t>
            </a:r>
          </a:p>
          <a:p>
            <a:r>
              <a:rPr lang="en-US" smtClean="0"/>
              <a:t>• The Companies Act, 1913 Till the Present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1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Functions of company law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mtClean="0"/>
              <a:t>(1) to provide an enabling en•  vironment for the businessman so that he can employ huge sums of money  and maximise his profits, while minimising his risks; </a:t>
            </a:r>
          </a:p>
          <a:p>
            <a:r>
              <a:rPr lang="en-US" smtClean="0"/>
              <a:t>(2) to provide a  framework for the efficient management of companies; </a:t>
            </a:r>
          </a:p>
          <a:p>
            <a:r>
              <a:rPr lang="en-US" smtClean="0"/>
              <a:t>(3) to facilitate the raising  of funds  and the marketing of company securities; </a:t>
            </a:r>
          </a:p>
          <a:p>
            <a:r>
              <a:rPr lang="en-US" smtClean="0"/>
              <a:t>(4) to protect the small  investor who invests in the company; and </a:t>
            </a:r>
          </a:p>
          <a:p>
            <a:r>
              <a:rPr lang="en-US" smtClean="0"/>
              <a:t>(5) to preserve and protect the  persons who enter into contracts with the company often giving it credit.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81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Objectives of Company Law (preamble of Companies Act, 2017)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mtClean="0"/>
              <a:t>• facilitating corporatization</a:t>
            </a:r>
          </a:p>
          <a:p>
            <a:r>
              <a:rPr lang="en-US" smtClean="0"/>
              <a:t>• promoting development of corporate sector</a:t>
            </a:r>
          </a:p>
          <a:p>
            <a:r>
              <a:rPr lang="en-US" smtClean="0"/>
              <a:t>• encouraging use of technology and electronic means in conduct of business and  regulation thereof</a:t>
            </a:r>
          </a:p>
          <a:p>
            <a:r>
              <a:rPr lang="en-US" smtClean="0"/>
              <a:t>• regulating corporate entities for protecting interests of  shareholders, creditors, other stakeholders and general public</a:t>
            </a:r>
          </a:p>
          <a:p>
            <a:r>
              <a:rPr lang="en-US" smtClean="0"/>
              <a:t>• inculcating principles  of good governance and safeguarding minority interests in corporate entities</a:t>
            </a:r>
          </a:p>
          <a:p>
            <a:r>
              <a:rPr lang="en-US" smtClean="0"/>
              <a:t>• providing an alternate mechanism for expeditious resolution of corporate disputes  and matters arising out of or connected therewith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64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386</Words>
  <Application>Microsoft Office PowerPoint</Application>
  <PresentationFormat>Widescreen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Introduction to Company law</vt:lpstr>
      <vt:lpstr>Scope of Company law</vt:lpstr>
      <vt:lpstr>Need for Company law:</vt:lpstr>
      <vt:lpstr>History of Company Law</vt:lpstr>
      <vt:lpstr>Functions of company law</vt:lpstr>
      <vt:lpstr>Objectives of Company Law (preamble of Companies Act, 2017)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Company law</dc:title>
  <dc:creator>HKM</dc:creator>
  <cp:lastModifiedBy>HKM</cp:lastModifiedBy>
  <cp:revision>6</cp:revision>
  <dcterms:created xsi:type="dcterms:W3CDTF">2020-04-21T00:42:13Z</dcterms:created>
  <dcterms:modified xsi:type="dcterms:W3CDTF">2020-04-21T01:44:29Z</dcterms:modified>
</cp:coreProperties>
</file>