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8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4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3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9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4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4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5A1F8-7B67-4703-B75D-D1C4C8908823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0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</p:spPr>
        <p:txBody>
          <a:bodyPr/>
          <a:lstStyle/>
          <a:p>
            <a:r>
              <a:rPr lang="en-US" dirty="0" smtClean="0"/>
              <a:t>Tomato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01000" cy="504305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Technical name: </a:t>
            </a:r>
            <a:r>
              <a:rPr lang="en-US" i="1" dirty="0" smtClean="0">
                <a:solidFill>
                  <a:schemeClr val="tx1"/>
                </a:solidFill>
              </a:rPr>
              <a:t>Lycopersicon esculentum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Family:</a:t>
            </a:r>
            <a:r>
              <a:rPr lang="en-US" i="1" dirty="0" smtClean="0">
                <a:solidFill>
                  <a:schemeClr val="tx1"/>
                </a:solidFill>
              </a:rPr>
              <a:t> Solanaceae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Native: Tropical </a:t>
            </a:r>
            <a:r>
              <a:rPr lang="en-US" dirty="0" err="1" smtClean="0">
                <a:solidFill>
                  <a:schemeClr val="tx1"/>
                </a:solidFill>
              </a:rPr>
              <a:t>Amercia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Indigenous name </a:t>
            </a:r>
            <a:r>
              <a:rPr lang="en-US" dirty="0" err="1" smtClean="0">
                <a:solidFill>
                  <a:schemeClr val="tx1"/>
                </a:solidFill>
              </a:rPr>
              <a:t>tomati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From Mexico the tomato was taken to Europe and then Asia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9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Uses</a:t>
            </a:r>
          </a:p>
          <a:p>
            <a:r>
              <a:rPr lang="en-US" dirty="0" smtClean="0"/>
              <a:t>It is grown for home, market and truck farming</a:t>
            </a:r>
          </a:p>
          <a:p>
            <a:r>
              <a:rPr lang="en-US" dirty="0" smtClean="0"/>
              <a:t>It is produced by forcing in green house</a:t>
            </a:r>
          </a:p>
          <a:p>
            <a:r>
              <a:rPr lang="en-US" dirty="0" smtClean="0"/>
              <a:t>Eaten as fresh and processed into different products </a:t>
            </a:r>
          </a:p>
          <a:p>
            <a:r>
              <a:rPr lang="en-US" dirty="0" smtClean="0"/>
              <a:t>Very helpful in heeling wounds because of antibiotic properties found in ripe fruit</a:t>
            </a:r>
          </a:p>
          <a:p>
            <a:r>
              <a:rPr lang="en-US" dirty="0" smtClean="0"/>
              <a:t>It is good source of vitamin A, B and C</a:t>
            </a:r>
          </a:p>
          <a:p>
            <a:r>
              <a:rPr lang="en-US" dirty="0" smtClean="0"/>
              <a:t>Red colour due to Lycopene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143000"/>
          </a:xfrm>
        </p:spPr>
        <p:txBody>
          <a:bodyPr/>
          <a:lstStyle/>
          <a:p>
            <a:r>
              <a:rPr lang="en-US" dirty="0" smtClean="0"/>
              <a:t>Wine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267691"/>
            <a:ext cx="8229600" cy="4525963"/>
          </a:xfrm>
        </p:spPr>
        <p:txBody>
          <a:bodyPr/>
          <a:lstStyle/>
          <a:p>
            <a:r>
              <a:rPr lang="en-US" b="0" i="0" dirty="0" smtClean="0">
                <a:solidFill>
                  <a:srgbClr val="FF0000"/>
                </a:solidFill>
                <a:effectLst/>
                <a:latin typeface="proxima-nova"/>
              </a:rPr>
              <a:t>Determinate:</a:t>
            </a:r>
          </a:p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 varieties of tomatoes, also called "bush" tomatoes, are varieties that are bred to grow to a compact height (approx. 4 feet).</a:t>
            </a:r>
          </a:p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They stop growing when fruit sets on the terminal or top bud, ripen all their crop at or near the same time (usually over a 2 week period), and then die.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proxima-nova"/>
                <a:ea typeface="+mn-ea"/>
                <a:cs typeface="+mn-cs"/>
              </a:rPr>
              <a:t>Indeterminate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Indeterminate varieties of tomatoes are also called "vining" tomatoes. They will grow and produce fruit until killed by frost and can reach heights of up to 10 feet although 6 feet is considered the norm. They will bloom, set new fruit and ripen fruit all at the same time throughout the growing season.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season crop</a:t>
            </a:r>
          </a:p>
          <a:p>
            <a:r>
              <a:rPr lang="en-US" dirty="0" smtClean="0"/>
              <a:t>Required 80-120 days from seed to bearing</a:t>
            </a:r>
          </a:p>
          <a:p>
            <a:r>
              <a:rPr lang="en-US" dirty="0" smtClean="0"/>
              <a:t>Cool night with temperature 15-20 </a:t>
            </a:r>
            <a:r>
              <a:rPr lang="en-US" dirty="0" smtClean="0">
                <a:latin typeface="Calibri"/>
              </a:rPr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Warm day temp 25-30 </a:t>
            </a:r>
            <a:r>
              <a:rPr lang="en-US" dirty="0"/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But not produced fruit when temp rises 25-35 </a:t>
            </a:r>
            <a:r>
              <a:rPr lang="en-US" dirty="0"/>
              <a:t>⁰</a:t>
            </a:r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07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Soil: </a:t>
            </a:r>
            <a:r>
              <a:rPr lang="en-US" dirty="0" smtClean="0"/>
              <a:t>sandy to heavy clay soil</a:t>
            </a:r>
          </a:p>
          <a:p>
            <a:r>
              <a:rPr lang="en-US" dirty="0" smtClean="0"/>
              <a:t>pH 5.5-7.5</a:t>
            </a:r>
          </a:p>
          <a:p>
            <a:r>
              <a:rPr lang="en-US" dirty="0" smtClean="0"/>
              <a:t>For early crop sandy loam soil is best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Sowing time:</a:t>
            </a:r>
          </a:p>
          <a:p>
            <a:r>
              <a:rPr lang="en-US" dirty="0" smtClean="0"/>
              <a:t>July./ august            August/ Sept</a:t>
            </a:r>
          </a:p>
          <a:p>
            <a:r>
              <a:rPr lang="en-US" dirty="0" smtClean="0"/>
              <a:t>September                 October</a:t>
            </a:r>
          </a:p>
          <a:p>
            <a:r>
              <a:rPr lang="en-US" dirty="0" smtClean="0"/>
              <a:t>November                 February/March</a:t>
            </a:r>
          </a:p>
          <a:p>
            <a:r>
              <a:rPr lang="en-US" dirty="0" smtClean="0"/>
              <a:t>Hilly area:</a:t>
            </a:r>
          </a:p>
          <a:p>
            <a:r>
              <a:rPr lang="en-US" dirty="0" smtClean="0"/>
              <a:t>March-April</a:t>
            </a:r>
          </a:p>
          <a:p>
            <a:r>
              <a:rPr lang="en-US" dirty="0" smtClean="0"/>
              <a:t>May June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Seed rate and spacing:</a:t>
            </a:r>
          </a:p>
          <a:p>
            <a:r>
              <a:rPr lang="en-US" dirty="0" smtClean="0"/>
              <a:t>500-600 kg/ha</a:t>
            </a:r>
          </a:p>
          <a:p>
            <a:r>
              <a:rPr lang="en-US" dirty="0" smtClean="0"/>
              <a:t>Plant are transplanted on both side of ridges at a distance of 60 cm</a:t>
            </a:r>
          </a:p>
          <a:p>
            <a:r>
              <a:rPr lang="en-US" dirty="0" smtClean="0"/>
              <a:t>Ridge to ridge distance should be 1.0 to 1.5 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579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200" b="1" dirty="0">
                <a:solidFill>
                  <a:srgbClr val="FF0000"/>
                </a:solidFill>
                <a:ea typeface="+mn-ea"/>
                <a:cs typeface="+mn-cs"/>
              </a:rPr>
              <a:t>Manure and Fertilizer</a:t>
            </a: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:</a:t>
            </a:r>
            <a:b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FYM: 20-25 t/ha</a:t>
            </a:r>
          </a:p>
          <a:p>
            <a:r>
              <a:rPr lang="en-US" dirty="0" smtClean="0"/>
              <a:t>N:  50 kg/ha</a:t>
            </a:r>
          </a:p>
          <a:p>
            <a:r>
              <a:rPr lang="en-US" dirty="0" smtClean="0"/>
              <a:t>P: 16 Kg/ha</a:t>
            </a:r>
          </a:p>
          <a:p>
            <a:r>
              <a:rPr lang="en-US" dirty="0" smtClean="0"/>
              <a:t>K: 65 Kg/ha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Irrigation: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Warm season 5-6 days interval</a:t>
            </a:r>
          </a:p>
          <a:p>
            <a:r>
              <a:rPr lang="en-US" dirty="0" smtClean="0"/>
              <a:t>Sandy soil 10-12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0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Varieties:</a:t>
            </a:r>
          </a:p>
          <a:p>
            <a:r>
              <a:rPr lang="en-US" dirty="0" smtClean="0"/>
              <a:t>T-10</a:t>
            </a:r>
          </a:p>
          <a:p>
            <a:r>
              <a:rPr lang="en-US" dirty="0" smtClean="0"/>
              <a:t>Money maker</a:t>
            </a:r>
          </a:p>
          <a:p>
            <a:r>
              <a:rPr lang="en-US" dirty="0" smtClean="0"/>
              <a:t>Roma</a:t>
            </a:r>
          </a:p>
          <a:p>
            <a:r>
              <a:rPr lang="en-US" dirty="0" smtClean="0"/>
              <a:t>Red top</a:t>
            </a:r>
          </a:p>
          <a:p>
            <a:r>
              <a:rPr lang="en-US" dirty="0" smtClean="0"/>
              <a:t>Mar globe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Harvesting:</a:t>
            </a:r>
          </a:p>
          <a:p>
            <a:r>
              <a:rPr lang="en-US" dirty="0" smtClean="0"/>
              <a:t>Fruit can be picked every three days</a:t>
            </a:r>
          </a:p>
          <a:p>
            <a:r>
              <a:rPr lang="en-US" dirty="0" smtClean="0"/>
              <a:t>Fruit should be picked when they started changing colour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Yield:</a:t>
            </a:r>
          </a:p>
          <a:p>
            <a:r>
              <a:rPr lang="en-US" dirty="0" smtClean="0"/>
              <a:t>20,000-24000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4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Varieties:</a:t>
            </a:r>
          </a:p>
          <a:p>
            <a:r>
              <a:rPr lang="en-US" dirty="0" smtClean="0"/>
              <a:t>T-10</a:t>
            </a:r>
          </a:p>
          <a:p>
            <a:r>
              <a:rPr lang="en-US" dirty="0" smtClean="0"/>
              <a:t>Money maker</a:t>
            </a:r>
          </a:p>
          <a:p>
            <a:r>
              <a:rPr lang="en-US" dirty="0" smtClean="0"/>
              <a:t>Roma</a:t>
            </a:r>
          </a:p>
          <a:p>
            <a:r>
              <a:rPr lang="en-US" dirty="0" smtClean="0"/>
              <a:t>Red top</a:t>
            </a:r>
          </a:p>
          <a:p>
            <a:r>
              <a:rPr lang="en-US" dirty="0" smtClean="0"/>
              <a:t>Mar globe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Harvesting:</a:t>
            </a:r>
          </a:p>
          <a:p>
            <a:r>
              <a:rPr lang="en-US" dirty="0" smtClean="0"/>
              <a:t>Fruit can be picked every three days</a:t>
            </a:r>
          </a:p>
          <a:p>
            <a:r>
              <a:rPr lang="en-US" dirty="0" smtClean="0"/>
              <a:t>Fruit should be picked when they started changing colour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Yield:</a:t>
            </a:r>
          </a:p>
          <a:p>
            <a:r>
              <a:rPr lang="en-US" dirty="0" smtClean="0"/>
              <a:t>20,000-24000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3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407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Tomato</vt:lpstr>
      <vt:lpstr>PowerPoint Presentation</vt:lpstr>
      <vt:lpstr>Wine growth</vt:lpstr>
      <vt:lpstr>Indeterminate</vt:lpstr>
      <vt:lpstr>Climate </vt:lpstr>
      <vt:lpstr>PowerPoint Presentation</vt:lpstr>
      <vt:lpstr>Manure and Fertilizer: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Tomato</dc:title>
  <dc:creator>Zahoor HUssain</dc:creator>
  <cp:lastModifiedBy>Zahoor HUssain</cp:lastModifiedBy>
  <cp:revision>7</cp:revision>
  <dcterms:created xsi:type="dcterms:W3CDTF">2015-06-01T04:43:21Z</dcterms:created>
  <dcterms:modified xsi:type="dcterms:W3CDTF">2016-05-16T18:35:39Z</dcterms:modified>
</cp:coreProperties>
</file>