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73" r:id="rId3"/>
    <p:sldId id="270" r:id="rId4"/>
    <p:sldId id="271" r:id="rId5"/>
    <p:sldId id="272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BF857-80DC-461E-A6AA-4788058320C6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76A9A-E9D2-45A2-9E2D-DB5E5504B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70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9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0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6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7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1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2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9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9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2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10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SQL (Structured Query Language)</a:t>
            </a:r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(Structured Query Language)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9648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SQL AND, OR and NOT Operators</a:t>
            </a:r>
          </a:p>
          <a:p>
            <a:pPr lvl="1"/>
            <a:r>
              <a:rPr lang="en-US" sz="2800" dirty="0" smtClean="0"/>
              <a:t>MIN() </a:t>
            </a:r>
            <a:r>
              <a:rPr lang="en-US" sz="2800" dirty="0"/>
              <a:t>and MAX() Functions</a:t>
            </a:r>
          </a:p>
          <a:p>
            <a:pPr lvl="1"/>
            <a:r>
              <a:rPr lang="en-US" sz="2800" dirty="0"/>
              <a:t>The SQL SELECT TOP </a:t>
            </a:r>
            <a:r>
              <a:rPr lang="en-US" sz="2800" dirty="0" smtClean="0"/>
              <a:t>Clause</a:t>
            </a:r>
          </a:p>
          <a:p>
            <a:pPr lvl="1"/>
            <a:r>
              <a:rPr lang="en-US" sz="2800" dirty="0" smtClean="0"/>
              <a:t>The </a:t>
            </a:r>
            <a:r>
              <a:rPr lang="en-US" sz="2800" dirty="0"/>
              <a:t>SQL COUNT(), AVG() and SUM() Functions</a:t>
            </a:r>
          </a:p>
          <a:p>
            <a:pPr lvl="1"/>
            <a:r>
              <a:rPr lang="en-US" sz="2800" dirty="0"/>
              <a:t>The SQL LIKE Operator</a:t>
            </a:r>
          </a:p>
          <a:p>
            <a:pPr lvl="1"/>
            <a:r>
              <a:rPr lang="en-US" sz="2800" dirty="0"/>
              <a:t>SQL IN Operator</a:t>
            </a:r>
          </a:p>
          <a:p>
            <a:pPr lvl="1"/>
            <a:r>
              <a:rPr lang="en-US" sz="2800" dirty="0"/>
              <a:t>SQL BETWEEN Operator</a:t>
            </a:r>
          </a:p>
          <a:p>
            <a:pPr lvl="1"/>
            <a:r>
              <a:rPr lang="en-US" sz="2800" dirty="0"/>
              <a:t>SQL NULL </a:t>
            </a:r>
            <a:r>
              <a:rPr lang="en-US" sz="2800" dirty="0" smtClean="0"/>
              <a:t>Values</a:t>
            </a:r>
          </a:p>
          <a:p>
            <a:pPr lvl="1"/>
            <a:r>
              <a:rPr lang="en-US" sz="2800" dirty="0" smtClean="0"/>
              <a:t>Limit and </a:t>
            </a:r>
            <a:r>
              <a:rPr lang="en-US" sz="2800" dirty="0" err="1" smtClean="0"/>
              <a:t>OffSet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9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pic>
        <p:nvPicPr>
          <p:cNvPr id="2050" name="Picture 2" descr="SQL INNER JO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745" y="2294226"/>
            <a:ext cx="3961390" cy="2872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14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JOIN</a:t>
            </a:r>
            <a:endParaRPr lang="en-US" dirty="0"/>
          </a:p>
        </p:txBody>
      </p:sp>
      <p:pic>
        <p:nvPicPr>
          <p:cNvPr id="3074" name="Picture 2" descr="SQL LEFT JO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145" y="2141826"/>
            <a:ext cx="3642736" cy="264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4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JOIN</a:t>
            </a:r>
            <a:endParaRPr lang="en-US" dirty="0"/>
          </a:p>
        </p:txBody>
      </p:sp>
      <p:pic>
        <p:nvPicPr>
          <p:cNvPr id="4098" name="Picture 2" descr="SQL RIGHT JO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746" y="2294225"/>
            <a:ext cx="3963474" cy="287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731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FULL OUTER JOIN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600" dirty="0"/>
          </a:p>
        </p:txBody>
      </p:sp>
      <p:pic>
        <p:nvPicPr>
          <p:cNvPr id="1026" name="Picture 2" descr="SQL FULL OUTER JO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813" y="2653218"/>
            <a:ext cx="3321916" cy="240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3210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2770</TotalTime>
  <Words>22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SQL (Structured Query Language)</vt:lpstr>
      <vt:lpstr>SQL (Structured Query Language)</vt:lpstr>
      <vt:lpstr>INNER JOIN</vt:lpstr>
      <vt:lpstr>LEFT JOIN</vt:lpstr>
      <vt:lpstr>RIGHT JOIN</vt:lpstr>
      <vt:lpstr>FULL OUTER JOIN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122</cp:revision>
  <dcterms:created xsi:type="dcterms:W3CDTF">2017-09-16T08:10:13Z</dcterms:created>
  <dcterms:modified xsi:type="dcterms:W3CDTF">2020-04-07T14:09:14Z</dcterms:modified>
</cp:coreProperties>
</file>