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90" r:id="rId32"/>
    <p:sldId id="291" r:id="rId33"/>
    <p:sldId id="292" r:id="rId34"/>
    <p:sldId id="293" r:id="rId35"/>
    <p:sldId id="29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4A4B23-7F2E-4FF8-A3AF-85E4AB3B7266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7E0324-F05F-4D91-A458-A21F51139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4A4B23-7F2E-4FF8-A3AF-85E4AB3B7266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7E0324-F05F-4D91-A458-A21F51139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4A4B23-7F2E-4FF8-A3AF-85E4AB3B7266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7E0324-F05F-4D91-A458-A21F51139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4A4B23-7F2E-4FF8-A3AF-85E4AB3B7266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7E0324-F05F-4D91-A458-A21F5113998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4A4B23-7F2E-4FF8-A3AF-85E4AB3B7266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7E0324-F05F-4D91-A458-A21F5113998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4A4B23-7F2E-4FF8-A3AF-85E4AB3B7266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7E0324-F05F-4D91-A458-A21F511399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4A4B23-7F2E-4FF8-A3AF-85E4AB3B7266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7E0324-F05F-4D91-A458-A21F5113998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4A4B23-7F2E-4FF8-A3AF-85E4AB3B7266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7E0324-F05F-4D91-A458-A21F5113998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4A4B23-7F2E-4FF8-A3AF-85E4AB3B7266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7E0324-F05F-4D91-A458-A21F51139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34A4B23-7F2E-4FF8-A3AF-85E4AB3B7266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7E0324-F05F-4D91-A458-A21F5113998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4A4B23-7F2E-4FF8-A3AF-85E4AB3B7266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7E0324-F05F-4D91-A458-A21F5113998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34A4B23-7F2E-4FF8-A3AF-85E4AB3B7266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B7E0324-F05F-4D91-A458-A21F511399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0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NUCLEIC ACID SYNTHESIS INHIBITOR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772400" cy="1199704"/>
          </a:xfrm>
        </p:spPr>
        <p:txBody>
          <a:bodyPr>
            <a:no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SUBMITTED BY :                                       M.MUDASSAR NAWAZ</a:t>
            </a: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SUBMITTED TO :                                   DR. MUHAMMAD IRFAN</a:t>
            </a: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ASSISTANT PROFESSOR </a:t>
            </a: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COLLEGE OF PHARMACY</a:t>
            </a: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UNIVERSITY OF SARGODHA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64672"/>
            <a:ext cx="1857375" cy="18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tudent 92\Downloads\nucleic-acid-1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31" y="457200"/>
            <a:ext cx="730756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03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tudent 92\Downloads\nucleic-acid-1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7335308" cy="550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27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tudent 92\Downloads\nucleic-acid-1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9871"/>
            <a:ext cx="7467600" cy="560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34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tudent 92\Downloads\nucleic-acid-1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7972"/>
            <a:ext cx="7112000" cy="533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68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tudent 92\Downloads\nucleic-acid-1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175635" cy="5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2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tudent 92\Downloads\nucleic-acid-1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239000" cy="543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93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tudent 92\Downloads\nucleic-acid-1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0762"/>
            <a:ext cx="7396689" cy="555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6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tudent 92\Downloads\nucleic-acid-1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4172"/>
            <a:ext cx="7138988" cy="535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98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tudent 92\Downloads\nucleic-acid-1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397326" cy="55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64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tudent 92\Downloads\nucleic-acid-1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2046"/>
            <a:ext cx="730756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5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CONTENTS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85800" y="1447800"/>
            <a:ext cx="7772400" cy="34290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DEFINITION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COMPOSITION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CLASSIFICATION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DNA REPLICATION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BIOLOGICAL ROLES</a:t>
            </a:r>
          </a:p>
          <a:p>
            <a:pPr marL="914400" lvl="1" indent="-457200" algn="l">
              <a:buFont typeface="Courier New" pitchFamily="49" charset="0"/>
              <a:buChar char="o"/>
            </a:pP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PHARMACEUTICAL IMPORTANCE</a:t>
            </a:r>
          </a:p>
          <a:p>
            <a:pPr marL="914400" lvl="1" indent="-457200" algn="l">
              <a:buFont typeface="Courier New" pitchFamily="49" charset="0"/>
              <a:buChar char="o"/>
            </a:pP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GENE THERAPY</a:t>
            </a:r>
          </a:p>
          <a:p>
            <a:pPr marL="914400" lvl="1" indent="-457200" algn="l">
              <a:buFont typeface="Courier New" pitchFamily="49" charset="0"/>
              <a:buChar char="o"/>
            </a:pP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TROJAN HORSE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DRUG TARGET ABOUT NUCLEIC ACID SYNTHESIS INHIBITOR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ISOLATE OF HERBAL PLANT ABOUT </a:t>
            </a:r>
            <a:r>
              <a:rPr lang="en-US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NUCLEIC ACID SYNTHESIS </a:t>
            </a: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INHIBITOR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REFERENCE</a:t>
            </a:r>
          </a:p>
          <a:p>
            <a:pPr marL="914400" lvl="1" indent="-457200" algn="l">
              <a:buFont typeface="Courier New" pitchFamily="49" charset="0"/>
              <a:buChar char="o"/>
            </a:pPr>
            <a:endParaRPr lang="en-US" dirty="0" smtClean="0"/>
          </a:p>
          <a:p>
            <a:pPr marL="514350" indent="-514350" algn="l">
              <a:buFont typeface="+mj-lt"/>
              <a:buAutoNum type="arabicPeriod"/>
            </a:pPr>
            <a:endParaRPr lang="en-US" dirty="0" smtClean="0"/>
          </a:p>
          <a:p>
            <a:pPr marL="457200" indent="-457200" algn="l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91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tudent 92\Downloads\nucleic-acid-2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0999"/>
            <a:ext cx="7421745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7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tudent 92\Downloads\nucleic-acid-2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6960"/>
            <a:ext cx="7223125" cy="542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85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tudent 92\Downloads\nucleic-acid-2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30" y="381000"/>
            <a:ext cx="730756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33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tudent 92\Downloads\nucleic-acid-2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472363" cy="561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88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tudent 92\Downloads\nucleic-acid-2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720607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7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Student 92\Downloads\nucleic-acid-2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0323"/>
            <a:ext cx="7307566" cy="5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6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tudent 92\Downloads\nucleic-acid-2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8107"/>
            <a:ext cx="7406026" cy="556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84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Student 92\Downloads\nucleic-acid-2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680325" cy="576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86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Student 92\Downloads\nucleic-acid-2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7132638" cy="535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0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Student 92\Downloads\nucleic-acid-2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1268"/>
            <a:ext cx="7268186" cy="545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8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udent 92\Downloads\nucleic-acid-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8059615" cy="57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4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Student 92\Downloads\nucleic-acid-3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54" y="228600"/>
            <a:ext cx="7610475" cy="571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14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DNA SYNTHESIS INHIBITOR</a:t>
            </a:r>
          </a:p>
          <a:p>
            <a:pPr marL="109728" indent="0" algn="ctr">
              <a:buNone/>
            </a:pP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0000"/>
          </a:solidFill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DRUG TARGET ABOUT NUCLEIC ACID SYNTHESIS INHIBITOR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602965"/>
              </p:ext>
            </p:extLst>
          </p:nvPr>
        </p:nvGraphicFramePr>
        <p:xfrm>
          <a:off x="1143000" y="1905000"/>
          <a:ext cx="71628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3581400"/>
              </a:tblGrid>
              <a:tr h="34671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DRUG 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SYNTHESIS</a:t>
                      </a:r>
                      <a:r>
                        <a:rPr lang="en-US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INHIBITOR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6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Quinolones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DNA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671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Novobiocin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DNA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671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Flucytosine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DNA</a:t>
                      </a:r>
                    </a:p>
                  </a:txBody>
                  <a:tcPr/>
                </a:tc>
              </a:tr>
              <a:tr h="346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Metronidazole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DNA</a:t>
                      </a:r>
                    </a:p>
                  </a:txBody>
                  <a:tcPr/>
                </a:tc>
              </a:tr>
              <a:tr h="34671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Mitomycin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DNA</a:t>
                      </a:r>
                    </a:p>
                  </a:txBody>
                  <a:tcPr/>
                </a:tc>
              </a:tr>
              <a:tr h="34671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Foscarnet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DNA</a:t>
                      </a:r>
                    </a:p>
                  </a:txBody>
                  <a:tcPr/>
                </a:tc>
              </a:tr>
              <a:tr h="346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Methotrexate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DNA</a:t>
                      </a:r>
                    </a:p>
                  </a:txBody>
                  <a:tcPr/>
                </a:tc>
              </a:tr>
              <a:tr h="34671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Hydroxyurea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DNA</a:t>
                      </a:r>
                    </a:p>
                  </a:txBody>
                  <a:tcPr/>
                </a:tc>
              </a:tr>
              <a:tr h="34671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Abacavir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DNA</a:t>
                      </a:r>
                    </a:p>
                  </a:txBody>
                  <a:tcPr/>
                </a:tc>
              </a:tr>
              <a:tr h="34671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Lobucavir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DNA</a:t>
                      </a:r>
                    </a:p>
                  </a:txBody>
                  <a:tcPr/>
                </a:tc>
              </a:tr>
              <a:tr h="34671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Phosphonoacetic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acid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DNA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26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001077"/>
              </p:ext>
            </p:extLst>
          </p:nvPr>
        </p:nvGraphicFramePr>
        <p:xfrm>
          <a:off x="1219200" y="533400"/>
          <a:ext cx="71628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3581400"/>
              </a:tblGrid>
              <a:tr h="34671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DRUG 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SYNTHESIS</a:t>
                      </a:r>
                      <a:r>
                        <a:rPr lang="en-US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INHIBITOR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671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Anisomycin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DNA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671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Telbivudine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DNA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6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Azathioprine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DNA</a:t>
                      </a:r>
                    </a:p>
                  </a:txBody>
                  <a:tcPr/>
                </a:tc>
              </a:tr>
              <a:tr h="34671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Fludarabine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DNA</a:t>
                      </a:r>
                    </a:p>
                  </a:txBody>
                  <a:tcPr/>
                </a:tc>
              </a:tr>
              <a:tr h="34671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Valacyclovir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DNA</a:t>
                      </a:r>
                    </a:p>
                  </a:txBody>
                  <a:tcPr/>
                </a:tc>
              </a:tr>
              <a:tr h="34671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Clofarobine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DNA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68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RNA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SYNTHESIS INHIBITOR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>
                <a:latin typeface="Times New Roman" pitchFamily="18" charset="0"/>
                <a:cs typeface="Times New Roman" pitchFamily="18" charset="0"/>
              </a:rPr>
            </a:br>
            <a:endParaRPr lang="en-US" b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264676"/>
              </p:ext>
            </p:extLst>
          </p:nvPr>
        </p:nvGraphicFramePr>
        <p:xfrm>
          <a:off x="1066800" y="1066800"/>
          <a:ext cx="7391400" cy="4648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/>
                <a:gridCol w="3695700"/>
              </a:tblGrid>
              <a:tr h="516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DRUG 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SYNTHESIS</a:t>
                      </a:r>
                      <a:r>
                        <a:rPr lang="en-US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INHIBITOR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646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Rifampicin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RNA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6467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Rimantadine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RNA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6467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Nevirapine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RNA</a:t>
                      </a:r>
                    </a:p>
                  </a:txBody>
                  <a:tcPr/>
                </a:tc>
              </a:tr>
              <a:tr h="516467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Zidovudine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RNA</a:t>
                      </a:r>
                    </a:p>
                  </a:txBody>
                  <a:tcPr/>
                </a:tc>
              </a:tr>
              <a:tr h="516467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Dactinomycin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RNA</a:t>
                      </a:r>
                    </a:p>
                  </a:txBody>
                  <a:tcPr/>
                </a:tc>
              </a:tr>
              <a:tr h="516467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Plicamycin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RNA</a:t>
                      </a:r>
                    </a:p>
                  </a:txBody>
                  <a:tcPr/>
                </a:tc>
              </a:tr>
              <a:tr h="516467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Echinomycin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RNA</a:t>
                      </a:r>
                    </a:p>
                  </a:txBody>
                  <a:tcPr/>
                </a:tc>
              </a:tr>
              <a:tr h="51646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Azathioprine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RNA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63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Guaco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Mikania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glomerate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Guava 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Psidium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guajava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Clove 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Syzygium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aromaticum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Carqueja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Baccharis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Trimera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Garlic (Allium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sativum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Artemisia vulgaris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Blumea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balsamifera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Cynanchum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paniculatum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kitagawa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Combretum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micranthum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Collectotrichum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gloeosporioides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096962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ISOLATE 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HERBAL PLANT ABOUT NUCLEIC ACID SYNTHESIS INHIBITOR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407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Bucknall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R.A. and carter, S.B. 1967. A reversible Inhibitor of nucleic acid synthesis. Nature, 213(5081) pp.1099-1101.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News.osu.edu |news| 2019 |02|23|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dnatrojan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Researcher-kill-drug resistant-leukemia-cells-using-DNA-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trojan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-horse-attack.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Pubmed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article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Wikipedia.org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Cragg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 M, Newman D J,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Snader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K M. Natural Products in drug discovery and development. J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Natprod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1977; pp. 60 52-60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Reference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udent 92\Downloads\nucleic-acid-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30" y="304800"/>
            <a:ext cx="7924800" cy="55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98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udent 92\Downloads\nucleic-acid-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7262080" cy="545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7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udent 92\Downloads\nucleic-acid-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7285038" cy="546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16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tudent 92\Downloads\nucleic-acid-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8742"/>
            <a:ext cx="7202488" cy="540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74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tudent 92\Downloads\nucleic-acid-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199"/>
            <a:ext cx="7356109" cy="552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21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tudent 92\Downloads\nucleic-acid-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93" y="304800"/>
            <a:ext cx="7620000" cy="572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4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281</TotalTime>
  <Words>227</Words>
  <Application>Microsoft Office PowerPoint</Application>
  <PresentationFormat>On-screen Show (4:3)</PresentationFormat>
  <Paragraphs>98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Concourse</vt:lpstr>
      <vt:lpstr>NUCLEIC ACID SYNTHESIS INHIBITOR</vt:lpstr>
      <vt:lpstr>CONTENTS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DRUG TARGET ABOUT NUCLEIC ACID SYNTHESIS INHIBITOR </vt:lpstr>
      <vt:lpstr>PowerPoint Presentation</vt:lpstr>
      <vt:lpstr>RNA SYNTHESIS INHIBITOR </vt:lpstr>
      <vt:lpstr> ISOLATE OF HERBAL PLANT ABOUT NUCLEIC ACID SYNTHESIS INHIBITOR </vt:lpstr>
      <vt:lpstr>Reference</vt:lpstr>
    </vt:vector>
  </TitlesOfParts>
  <Company>Moorche 30 DVDs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www.Win2Farsi.com</dc:creator>
  <cp:lastModifiedBy>Alamgeer</cp:lastModifiedBy>
  <cp:revision>20</cp:revision>
  <dcterms:created xsi:type="dcterms:W3CDTF">2020-04-16T04:21:05Z</dcterms:created>
  <dcterms:modified xsi:type="dcterms:W3CDTF">2020-05-05T08:41:53Z</dcterms:modified>
</cp:coreProperties>
</file>