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EBD44A-2673-44D6-AB90-B1ABEC678E0C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F92C2A-5E55-4B9D-9B79-C1758C3CD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Sofia khakwani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smtClean="0"/>
              <a:t>rganizational behaviour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en-US" sz="3000" b="1" dirty="0" smtClean="0"/>
              <a:t>7.5.3. </a:t>
            </a:r>
            <a:r>
              <a:rPr lang="en-US" sz="3000" b="1" dirty="0"/>
              <a:t>Emotional intelligence leadership effectiveness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50099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US" sz="3300" dirty="0" smtClean="0"/>
              <a:t>7.5.4. </a:t>
            </a:r>
            <a:r>
              <a:rPr lang="en-US" sz="3300" dirty="0"/>
              <a:t>Contemporary leadership roles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778674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l" rtl="0">
              <a:spcBef>
                <a:spcPct val="0"/>
              </a:spcBef>
            </a:pPr>
            <a:r>
              <a:rPr lang="en-US" sz="3000" b="1" dirty="0" smtClean="0"/>
              <a:t>7.5.4.1. </a:t>
            </a:r>
            <a:r>
              <a:rPr lang="en-US" sz="3000" b="1" dirty="0"/>
              <a:t>Providing Team leadership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47800"/>
            <a:ext cx="764386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l" rtl="0">
              <a:spcBef>
                <a:spcPct val="0"/>
              </a:spcBef>
            </a:pPr>
            <a:r>
              <a:rPr lang="en-US" sz="3300" dirty="0" smtClean="0"/>
              <a:t>7.5.4.2. </a:t>
            </a:r>
            <a:r>
              <a:rPr lang="en-US" sz="3300" dirty="0"/>
              <a:t>Mentoring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14380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742955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24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Organizational behaviour </vt:lpstr>
      <vt:lpstr>7.5.3. Emotional intelligence leadership effectiveness  </vt:lpstr>
      <vt:lpstr>7.5.4. Contemporary leadership roles  </vt:lpstr>
      <vt:lpstr>7.5.4.1. Providing Team leadership  </vt:lpstr>
      <vt:lpstr>7.5.4.2. Mentoring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behaviour </dc:title>
  <dc:creator>Ahmad laptops</dc:creator>
  <cp:lastModifiedBy>KHAKWANI</cp:lastModifiedBy>
  <cp:revision>8</cp:revision>
  <dcterms:created xsi:type="dcterms:W3CDTF">2020-05-08T08:20:18Z</dcterms:created>
  <dcterms:modified xsi:type="dcterms:W3CDTF">2020-05-18T00:18:54Z</dcterms:modified>
</cp:coreProperties>
</file>