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8"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142975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3404765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332434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231026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159144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822426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2154657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1312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9361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1847994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3B4FF-167B-4A5A-8710-236EDFD6BEB6}" type="datetimeFigureOut">
              <a:rPr lang="en-US" smtClean="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7E8423-592B-44CF-B59C-908276004A7F}" type="slidenum">
              <a:rPr lang="en-US" smtClean="0"/>
              <a:t>‹#›</a:t>
            </a:fld>
            <a:endParaRPr lang="en-US" dirty="0"/>
          </a:p>
        </p:txBody>
      </p:sp>
    </p:spTree>
    <p:extLst>
      <p:ext uri="{BB962C8B-B14F-4D97-AF65-F5344CB8AC3E}">
        <p14:creationId xmlns:p14="http://schemas.microsoft.com/office/powerpoint/2010/main" val="116648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3B4FF-167B-4A5A-8710-236EDFD6BEB6}" type="datetimeFigureOut">
              <a:rPr lang="en-US" smtClean="0"/>
              <a:t>5/5/2020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E8423-592B-44CF-B59C-908276004A7F}" type="slidenum">
              <a:rPr lang="en-US" smtClean="0"/>
              <a:t>‹#›</a:t>
            </a:fld>
            <a:endParaRPr lang="en-US" dirty="0"/>
          </a:p>
        </p:txBody>
      </p:sp>
    </p:spTree>
    <p:extLst>
      <p:ext uri="{BB962C8B-B14F-4D97-AF65-F5344CB8AC3E}">
        <p14:creationId xmlns:p14="http://schemas.microsoft.com/office/powerpoint/2010/main" val="3160233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lstStyle/>
          <a:p>
            <a:r>
              <a:rPr lang="en-US" b="1" dirty="0" smtClean="0"/>
              <a:t>Problem statement and Analysis</a:t>
            </a:r>
            <a:endParaRPr lang="en-US"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78560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problem statement  Part-4</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Explicative statement;</a:t>
            </a:r>
          </a:p>
          <a:p>
            <a:pPr marL="0" indent="0" algn="just">
              <a:buNone/>
            </a:pPr>
            <a:r>
              <a:rPr lang="en-US" dirty="0" smtClean="0"/>
              <a:t>Finally, the problem statement should conclude with a culminating statement that states that how the gap will be resolved in the form of action that the researcher indeed to undertake.</a:t>
            </a:r>
          </a:p>
          <a:p>
            <a:pPr marL="0" indent="0" algn="just">
              <a:buNone/>
            </a:pPr>
            <a:r>
              <a:rPr lang="en-US" dirty="0" smtClean="0"/>
              <a:t> Example: Therefore the purpose of this study is to survey those areas where the polio virus is repeated again among children of various areas, so that exact cause of its prevalence can be sorted.</a:t>
            </a:r>
            <a:endParaRPr lang="en-US" dirty="0"/>
          </a:p>
        </p:txBody>
      </p:sp>
    </p:spTree>
    <p:extLst>
      <p:ext uri="{BB962C8B-B14F-4D97-AF65-F5344CB8AC3E}">
        <p14:creationId xmlns:p14="http://schemas.microsoft.com/office/powerpoint/2010/main" val="694716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a:t>
            </a:r>
            <a:r>
              <a:rPr lang="en-US" b="1" dirty="0" smtClean="0"/>
              <a:t>nalysis</a:t>
            </a:r>
            <a:endParaRPr lang="en-US" b="1" dirty="0"/>
          </a:p>
        </p:txBody>
      </p:sp>
      <p:sp>
        <p:nvSpPr>
          <p:cNvPr id="3" name="Content Placeholder 2"/>
          <p:cNvSpPr>
            <a:spLocks noGrp="1"/>
          </p:cNvSpPr>
          <p:nvPr>
            <p:ph idx="1"/>
          </p:nvPr>
        </p:nvSpPr>
        <p:spPr/>
        <p:txBody>
          <a:bodyPr/>
          <a:lstStyle/>
          <a:p>
            <a:r>
              <a:rPr lang="en-US" b="1" dirty="0"/>
              <a:t>Analysis in Research</a:t>
            </a:r>
            <a:r>
              <a:rPr lang="en-US" dirty="0"/>
              <a:t> </a:t>
            </a:r>
          </a:p>
          <a:p>
            <a:r>
              <a:rPr lang="en-US" dirty="0" smtClean="0"/>
              <a:t>To</a:t>
            </a:r>
            <a:r>
              <a:rPr lang="en-US" dirty="0"/>
              <a:t> </a:t>
            </a:r>
            <a:r>
              <a:rPr lang="en-US" b="1" dirty="0"/>
              <a:t>analyze</a:t>
            </a:r>
            <a:r>
              <a:rPr lang="en-US" dirty="0"/>
              <a:t> means to break a topic or concept down into its parts in order to inspect and understand it, and to restructure those parts in a way that makes sense to you</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1747617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in analyzing the Problem</a:t>
            </a:r>
          </a:p>
        </p:txBody>
      </p:sp>
      <p:sp>
        <p:nvSpPr>
          <p:cNvPr id="3" name="Content Placeholder 2"/>
          <p:cNvSpPr>
            <a:spLocks noGrp="1"/>
          </p:cNvSpPr>
          <p:nvPr>
            <p:ph idx="1"/>
          </p:nvPr>
        </p:nvSpPr>
        <p:spPr/>
        <p:txBody>
          <a:bodyPr>
            <a:normAutofit fontScale="92500" lnSpcReduction="20000"/>
          </a:bodyPr>
          <a:lstStyle/>
          <a:p>
            <a:r>
              <a:rPr lang="en-US" dirty="0" smtClean="0"/>
              <a:t> Step 1: clarify view point of stakeholders. </a:t>
            </a:r>
          </a:p>
          <a:p>
            <a:pPr marL="0" indent="0">
              <a:buNone/>
            </a:pPr>
            <a:r>
              <a:rPr lang="en-US" dirty="0" smtClean="0"/>
              <a:t>• Step 2: Specify and describe the core problem. </a:t>
            </a:r>
          </a:p>
          <a:p>
            <a:pPr marL="0" indent="0">
              <a:buNone/>
            </a:pPr>
            <a:r>
              <a:rPr lang="en-US" dirty="0" smtClean="0"/>
              <a:t>• Step 3 : Analyze the problem. </a:t>
            </a:r>
          </a:p>
          <a:p>
            <a:pPr marL="0" indent="0" algn="just">
              <a:buNone/>
            </a:pPr>
            <a:r>
              <a:rPr lang="en-US" dirty="0" smtClean="0"/>
              <a:t>    3.1- </a:t>
            </a:r>
            <a:r>
              <a:rPr lang="en-US" dirty="0"/>
              <a:t>write down core problem in the centre of flip </a:t>
            </a:r>
            <a:r>
              <a:rPr lang="en-US" dirty="0" smtClean="0"/>
              <a:t>       chart </a:t>
            </a:r>
            <a:r>
              <a:rPr lang="en-US" dirty="0"/>
              <a:t>/ board </a:t>
            </a:r>
            <a:endParaRPr lang="en-US" dirty="0" smtClean="0"/>
          </a:p>
          <a:p>
            <a:r>
              <a:rPr lang="en-US" dirty="0" smtClean="0"/>
              <a:t>3.2- </a:t>
            </a:r>
            <a:r>
              <a:rPr lang="en-US" dirty="0"/>
              <a:t>Brain storming on possible causes or contributing factors. </a:t>
            </a:r>
            <a:endParaRPr lang="en-US" dirty="0" smtClean="0"/>
          </a:p>
          <a:p>
            <a:r>
              <a:rPr lang="en-US" dirty="0" smtClean="0"/>
              <a:t>Identify </a:t>
            </a:r>
            <a:r>
              <a:rPr lang="en-US" dirty="0"/>
              <a:t>further contributing factors. </a:t>
            </a:r>
            <a:endParaRPr lang="en-US" dirty="0" smtClean="0"/>
          </a:p>
          <a:p>
            <a:r>
              <a:rPr lang="en-US" dirty="0" smtClean="0"/>
              <a:t>3.4- </a:t>
            </a:r>
            <a:r>
              <a:rPr lang="en-US" dirty="0"/>
              <a:t>Organize related factors in larger categories. Steps in analyzing the Problem</a:t>
            </a:r>
          </a:p>
        </p:txBody>
      </p:sp>
    </p:spTree>
    <p:extLst>
      <p:ext uri="{BB962C8B-B14F-4D97-AF65-F5344CB8AC3E}">
        <p14:creationId xmlns:p14="http://schemas.microsoft.com/office/powerpoint/2010/main" val="2131187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748146"/>
            <a:ext cx="7315199" cy="5378018"/>
          </a:xfrm>
        </p:spPr>
      </p:pic>
    </p:spTree>
    <p:extLst>
      <p:ext uri="{BB962C8B-B14F-4D97-AF65-F5344CB8AC3E}">
        <p14:creationId xmlns:p14="http://schemas.microsoft.com/office/powerpoint/2010/main" val="3564566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7848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591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statement</a:t>
            </a:r>
            <a:endParaRPr lang="en-US" b="1" dirty="0"/>
          </a:p>
        </p:txBody>
      </p:sp>
      <p:sp>
        <p:nvSpPr>
          <p:cNvPr id="3" name="Content Placeholder 2"/>
          <p:cNvSpPr>
            <a:spLocks noGrp="1"/>
          </p:cNvSpPr>
          <p:nvPr>
            <p:ph idx="1"/>
          </p:nvPr>
        </p:nvSpPr>
        <p:spPr/>
        <p:txBody>
          <a:bodyPr>
            <a:normAutofit lnSpcReduction="10000"/>
          </a:bodyPr>
          <a:lstStyle/>
          <a:p>
            <a:r>
              <a:rPr lang="en-US" dirty="0" smtClean="0"/>
              <a:t>Problem statement is a clear, precise, and short statement of the specific issue that a researcher wishes to investigate.</a:t>
            </a:r>
          </a:p>
          <a:p>
            <a:r>
              <a:rPr lang="en-US" dirty="0"/>
              <a:t>“A research problem is the problem or issue that leads to the need for a study</a:t>
            </a:r>
            <a:r>
              <a:rPr lang="en-US" dirty="0" smtClean="0"/>
              <a:t>”. </a:t>
            </a:r>
            <a:r>
              <a:rPr lang="en-US" dirty="0"/>
              <a:t>Problem analysis is the synonymous of factor analysis</a:t>
            </a:r>
            <a:endParaRPr lang="en-US" dirty="0" smtClean="0"/>
          </a:p>
          <a:p>
            <a:r>
              <a:rPr lang="en-US" dirty="0" smtClean="0"/>
              <a:t> The problem statement introduces the key problem that is addressed in the research project. </a:t>
            </a:r>
            <a:endParaRPr lang="en-US" dirty="0"/>
          </a:p>
        </p:txBody>
      </p:sp>
    </p:spTree>
    <p:extLst>
      <p:ext uri="{BB962C8B-B14F-4D97-AF65-F5344CB8AC3E}">
        <p14:creationId xmlns:p14="http://schemas.microsoft.com/office/powerpoint/2010/main" val="2199862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three key criteria for problem statement</a:t>
            </a:r>
            <a:endParaRPr lang="en-US" b="1" dirty="0"/>
          </a:p>
        </p:txBody>
      </p:sp>
      <p:sp>
        <p:nvSpPr>
          <p:cNvPr id="3" name="Content Placeholder 2"/>
          <p:cNvSpPr>
            <a:spLocks noGrp="1"/>
          </p:cNvSpPr>
          <p:nvPr>
            <p:ph idx="1"/>
          </p:nvPr>
        </p:nvSpPr>
        <p:spPr/>
        <p:txBody>
          <a:bodyPr/>
          <a:lstStyle/>
          <a:p>
            <a:r>
              <a:rPr lang="en-US" dirty="0" smtClean="0"/>
              <a:t>There are three key criteria to assess the quality of the problem statement: </a:t>
            </a:r>
          </a:p>
          <a:p>
            <a:pPr marL="0" indent="0">
              <a:buNone/>
            </a:pPr>
            <a:r>
              <a:rPr lang="en-US" dirty="0" smtClean="0"/>
              <a:t>1. It should be relevant </a:t>
            </a:r>
          </a:p>
          <a:p>
            <a:pPr marL="0" indent="0">
              <a:buNone/>
            </a:pPr>
            <a:r>
              <a:rPr lang="en-US" dirty="0" smtClean="0"/>
              <a:t>2. It should be feasible </a:t>
            </a:r>
          </a:p>
          <a:p>
            <a:pPr marL="0" indent="0">
              <a:buNone/>
            </a:pPr>
            <a:r>
              <a:rPr lang="en-US" dirty="0" smtClean="0"/>
              <a:t>3. It should be interesting</a:t>
            </a:r>
            <a:endParaRPr lang="en-US" dirty="0"/>
          </a:p>
        </p:txBody>
      </p:sp>
    </p:spTree>
    <p:extLst>
      <p:ext uri="{BB962C8B-B14F-4D97-AF65-F5344CB8AC3E}">
        <p14:creationId xmlns:p14="http://schemas.microsoft.com/office/powerpoint/2010/main" val="360056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Research is relevant if: </a:t>
            </a:r>
          </a:p>
          <a:p>
            <a:pPr algn="just"/>
            <a:r>
              <a:rPr lang="en-US" dirty="0" smtClean="0"/>
              <a:t>Much is known about the topic, but the           Nothing is known about the topic. </a:t>
            </a:r>
          </a:p>
          <a:p>
            <a:pPr algn="just"/>
            <a:r>
              <a:rPr lang="en-US" dirty="0" smtClean="0"/>
              <a:t>knowledge is scattered. </a:t>
            </a:r>
          </a:p>
          <a:p>
            <a:pPr algn="just"/>
            <a:r>
              <a:rPr lang="en-US" dirty="0" smtClean="0"/>
              <a:t>Much research on the topic is available, but the results are contradictory. </a:t>
            </a:r>
          </a:p>
          <a:p>
            <a:pPr algn="just"/>
            <a:r>
              <a:rPr lang="en-US" dirty="0" smtClean="0"/>
              <a:t>Established relationships do not hold in             certain situations.</a:t>
            </a:r>
            <a:endParaRPr lang="en-US" dirty="0"/>
          </a:p>
        </p:txBody>
      </p:sp>
    </p:spTree>
    <p:extLst>
      <p:ext uri="{BB962C8B-B14F-4D97-AF65-F5344CB8AC3E}">
        <p14:creationId xmlns:p14="http://schemas.microsoft.com/office/powerpoint/2010/main" val="1264056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A problem statement is feasible</a:t>
            </a:r>
            <a:r>
              <a:rPr lang="en-US" dirty="0" smtClean="0"/>
              <a:t>:</a:t>
            </a:r>
          </a:p>
          <a:p>
            <a:pPr marL="0" indent="0" algn="just">
              <a:buNone/>
            </a:pPr>
            <a:r>
              <a:rPr lang="en-US" dirty="0" smtClean="0"/>
              <a:t>If you are able to answer the problem statement within the restrictions of the research project. These restrictions are possibly related to time and money and the expertise of the researcher (a problem statement may be too difficult to answer).</a:t>
            </a:r>
          </a:p>
          <a:p>
            <a:pPr marL="0" indent="0" algn="just">
              <a:buNone/>
            </a:pPr>
            <a:r>
              <a:rPr lang="en-US" dirty="0" smtClean="0"/>
              <a:t>Thus, it is important that you develop a narrowly defined question that can be investigated with a reasonably amount of time and efforts.</a:t>
            </a:r>
            <a:endParaRPr lang="en-US" dirty="0"/>
          </a:p>
        </p:txBody>
      </p:sp>
    </p:spTree>
    <p:extLst>
      <p:ext uri="{BB962C8B-B14F-4D97-AF65-F5344CB8AC3E}">
        <p14:creationId xmlns:p14="http://schemas.microsoft.com/office/powerpoint/2010/main" val="1281493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Parts of problem statement  Part-1</a:t>
            </a:r>
            <a:endParaRPr lang="en-US" dirty="0"/>
          </a:p>
        </p:txBody>
      </p:sp>
      <p:sp>
        <p:nvSpPr>
          <p:cNvPr id="3" name="Content Placeholder 2"/>
          <p:cNvSpPr>
            <a:spLocks noGrp="1"/>
          </p:cNvSpPr>
          <p:nvPr>
            <p:ph idx="1"/>
          </p:nvPr>
        </p:nvSpPr>
        <p:spPr/>
        <p:txBody>
          <a:bodyPr/>
          <a:lstStyle/>
          <a:p>
            <a:pPr algn="just"/>
            <a:r>
              <a:rPr lang="en-US" dirty="0" smtClean="0"/>
              <a:t>Principal proposition;</a:t>
            </a:r>
          </a:p>
          <a:p>
            <a:pPr marL="0" indent="0" algn="just">
              <a:buNone/>
            </a:pPr>
            <a:r>
              <a:rPr lang="en-US" dirty="0" smtClean="0"/>
              <a:t>Principal proposition represent a discussion that establish for the reader what information that is generally considered being beyond question.</a:t>
            </a:r>
          </a:p>
          <a:p>
            <a:pPr marL="0" indent="0" algn="just">
              <a:buNone/>
            </a:pPr>
            <a:r>
              <a:rPr lang="en-US" dirty="0" smtClean="0"/>
              <a:t>Example:</a:t>
            </a:r>
          </a:p>
          <a:p>
            <a:pPr marL="0" indent="0" algn="just">
              <a:buNone/>
            </a:pPr>
            <a:r>
              <a:rPr lang="en-US" dirty="0" smtClean="0"/>
              <a:t>The polio vaccine reduces the chances of polio prevelence among children to a large extent.</a:t>
            </a:r>
            <a:endParaRPr lang="en-US" dirty="0"/>
          </a:p>
        </p:txBody>
      </p:sp>
    </p:spTree>
    <p:extLst>
      <p:ext uri="{BB962C8B-B14F-4D97-AF65-F5344CB8AC3E}">
        <p14:creationId xmlns:p14="http://schemas.microsoft.com/office/powerpoint/2010/main" val="2536515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problem statement  Part-2</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Interacting proposition;</a:t>
            </a:r>
          </a:p>
          <a:p>
            <a:pPr marL="0" indent="0" algn="just">
              <a:buNone/>
            </a:pPr>
            <a:r>
              <a:rPr lang="en-US" dirty="0" smtClean="0"/>
              <a:t>Interacting proposition is perhaps the most important part of problem statement. In effect, the interacting proposition and the discussion that supports it serve to contradict, show expectations to, or cast some doubt on principal proposition.</a:t>
            </a:r>
          </a:p>
          <a:p>
            <a:pPr marL="0" indent="0" algn="just">
              <a:buNone/>
            </a:pPr>
            <a:r>
              <a:rPr lang="en-US" dirty="0" smtClean="0"/>
              <a:t>Interacting proposition statement starts with a connecting adverb, such as: however, although, but.</a:t>
            </a:r>
          </a:p>
          <a:p>
            <a:pPr marL="0" indent="0" algn="just">
              <a:buNone/>
            </a:pPr>
            <a:r>
              <a:rPr lang="en-US" dirty="0" smtClean="0"/>
              <a:t>Example: In past few years, a number of polio cases have been reported in those areas of the world where reportedly polio vaccines were administered to children.</a:t>
            </a:r>
            <a:endParaRPr lang="en-US" dirty="0"/>
          </a:p>
        </p:txBody>
      </p:sp>
    </p:spTree>
    <p:extLst>
      <p:ext uri="{BB962C8B-B14F-4D97-AF65-F5344CB8AC3E}">
        <p14:creationId xmlns:p14="http://schemas.microsoft.com/office/powerpoint/2010/main" val="163639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problem statement  Part-3</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Speculative proposition:</a:t>
            </a:r>
          </a:p>
          <a:p>
            <a:pPr marL="0" indent="0" algn="just">
              <a:buNone/>
            </a:pPr>
            <a:r>
              <a:rPr lang="en-US" dirty="0"/>
              <a:t>T</a:t>
            </a:r>
            <a:r>
              <a:rPr lang="en-US" dirty="0" smtClean="0"/>
              <a:t>hat exist between the two factual statements. Such occurrences from the crux of scientific investigation</a:t>
            </a:r>
            <a:r>
              <a:rPr lang="en-US" dirty="0"/>
              <a:t>. Speculative proposition juxtaposes the previous two sets of information which are both offered as being true, and suggest why it might be important to resolve the contradiction that they seemingly have caused. The research problem is formed by the gap </a:t>
            </a:r>
            <a:r>
              <a:rPr lang="en-US" dirty="0" smtClean="0"/>
              <a:t>knowledge.</a:t>
            </a:r>
          </a:p>
          <a:p>
            <a:pPr marL="0" indent="0" algn="just">
              <a:buNone/>
            </a:pPr>
            <a:endParaRPr lang="en-US" dirty="0"/>
          </a:p>
        </p:txBody>
      </p:sp>
    </p:spTree>
    <p:extLst>
      <p:ext uri="{BB962C8B-B14F-4D97-AF65-F5344CB8AC3E}">
        <p14:creationId xmlns:p14="http://schemas.microsoft.com/office/powerpoint/2010/main" val="41426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Example:</a:t>
            </a:r>
          </a:p>
          <a:p>
            <a:pPr marL="0" indent="0" algn="just">
              <a:buNone/>
            </a:pPr>
            <a:r>
              <a:rPr lang="en-US" dirty="0" smtClean="0"/>
              <a:t>While polio drops eliminates the disease, its emergence in certain parts of the world needs a through examination of its causes. Is its vaccine or other causes which resulted its outbreak. This need further investigation. </a:t>
            </a:r>
            <a:endParaRPr lang="en-US" dirty="0"/>
          </a:p>
        </p:txBody>
      </p:sp>
    </p:spTree>
    <p:extLst>
      <p:ext uri="{BB962C8B-B14F-4D97-AF65-F5344CB8AC3E}">
        <p14:creationId xmlns:p14="http://schemas.microsoft.com/office/powerpoint/2010/main" val="650662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570</Words>
  <Application>Microsoft Office PowerPoint</Application>
  <PresentationFormat>On-screen Show (4:3)</PresentationFormat>
  <Paragraphs>48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Problem statement and Analysis</vt:lpstr>
      <vt:lpstr>Problem statement</vt:lpstr>
      <vt:lpstr>The three key criteria for problem statement</vt:lpstr>
      <vt:lpstr>PowerPoint Presentation</vt:lpstr>
      <vt:lpstr>PowerPoint Presentation</vt:lpstr>
      <vt:lpstr>Parts of problem statement  Part-1</vt:lpstr>
      <vt:lpstr>Parts of problem statement  Part-2</vt:lpstr>
      <vt:lpstr>Parts of problem statement  Part-3</vt:lpstr>
      <vt:lpstr>PowerPoint Presentation</vt:lpstr>
      <vt:lpstr>Parts of problem statement  Part-4</vt:lpstr>
      <vt:lpstr>Analysis</vt:lpstr>
      <vt:lpstr>Steps in analyzing the Problem</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Pakistan Computers</dc:creator>
  <cp:lastModifiedBy>Windows User</cp:lastModifiedBy>
  <cp:revision>34</cp:revision>
  <dcterms:created xsi:type="dcterms:W3CDTF">2020-04-24T17:39:24Z</dcterms:created>
  <dcterms:modified xsi:type="dcterms:W3CDTF">2020-05-05T12:08:15Z</dcterms:modified>
</cp:coreProperties>
</file>