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2" r:id="rId5"/>
    <p:sldId id="264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04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9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2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7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9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4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7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3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2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17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9FAFF-9C69-4EAC-A89C-FC68FAD27073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36484-AC7D-4959-A620-ED2D1C54C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0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app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BSCS </a:t>
            </a:r>
            <a:r>
              <a:rPr lang="en-US" smtClean="0"/>
              <a:t>8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smtClean="0"/>
              <a:t>R+S</a:t>
            </a:r>
          </a:p>
          <a:p>
            <a:r>
              <a:rPr lang="en-US" smtClean="0"/>
              <a:t>Lect</a:t>
            </a:r>
            <a:r>
              <a:rPr lang="en-US" dirty="0" smtClean="0"/>
              <a:t> </a:t>
            </a:r>
            <a:r>
              <a:rPr lang="en-US" dirty="0" smtClean="0"/>
              <a:t>3 &amp;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activity?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yourself.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43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add </a:t>
            </a:r>
            <a:r>
              <a:rPr lang="en-US" dirty="0" err="1" smtClean="0"/>
              <a:t>textview</a:t>
            </a:r>
            <a:r>
              <a:rPr lang="en-US" dirty="0" smtClean="0"/>
              <a:t> or other elements in the activity?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yourself.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990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Recourses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yourself.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3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Resource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yourself.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1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While creating an XML file , some important points have to </a:t>
            </a:r>
            <a:r>
              <a:rPr lang="en-US" sz="3200" dirty="0" smtClean="0"/>
              <a:t>remember :</a:t>
            </a:r>
          </a:p>
          <a:p>
            <a:pPr lvl="1"/>
            <a:r>
              <a:rPr lang="en-US" sz="3200" b="1" dirty="0"/>
              <a:t>XML is case sensitive</a:t>
            </a:r>
          </a:p>
          <a:p>
            <a:pPr lvl="2"/>
            <a:r>
              <a:rPr lang="en-US" sz="2800" dirty="0"/>
              <a:t>ex: </a:t>
            </a:r>
            <a:r>
              <a:rPr lang="en-US" sz="2800" dirty="0" smtClean="0"/>
              <a:t>&lt;Header&gt; </a:t>
            </a:r>
            <a:r>
              <a:rPr lang="en-US" sz="2800" dirty="0"/>
              <a:t>is not same as </a:t>
            </a:r>
            <a:r>
              <a:rPr lang="en-US" sz="2800" dirty="0" smtClean="0"/>
              <a:t>&lt;</a:t>
            </a:r>
            <a:r>
              <a:rPr lang="en-US" sz="2800" dirty="0" err="1" smtClean="0"/>
              <a:t>HeadeR</a:t>
            </a:r>
            <a:r>
              <a:rPr lang="en-US" sz="2800" dirty="0" smtClean="0"/>
              <a:t>&gt;</a:t>
            </a:r>
          </a:p>
          <a:p>
            <a:pPr lvl="1"/>
            <a:r>
              <a:rPr lang="en-US" sz="3200" b="1" dirty="0"/>
              <a:t>Tags must be closed in the reverse order that they were </a:t>
            </a:r>
            <a:r>
              <a:rPr lang="en-US" sz="3200" b="1" dirty="0" smtClean="0"/>
              <a:t>opened</a:t>
            </a:r>
          </a:p>
          <a:p>
            <a:pPr lvl="2"/>
            <a:r>
              <a:rPr lang="en-US" sz="2800" dirty="0"/>
              <a:t>ex : &lt; first-tag &gt;&lt; second-tag &gt; Data here &lt; /second-tag &gt; &lt; /first-tag &gt;</a:t>
            </a:r>
          </a:p>
        </p:txBody>
      </p:sp>
    </p:spTree>
    <p:extLst>
      <p:ext uri="{BB962C8B-B14F-4D97-AF65-F5344CB8AC3E}">
        <p14:creationId xmlns:p14="http://schemas.microsoft.com/office/powerpoint/2010/main" val="292203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7" y="-534988"/>
            <a:ext cx="10515600" cy="1325563"/>
          </a:xfrm>
        </p:spPr>
        <p:txBody>
          <a:bodyPr/>
          <a:lstStyle/>
          <a:p>
            <a:r>
              <a:rPr lang="en-US" dirty="0" smtClean="0"/>
              <a:t>XML Layouts, tags, attributes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7" y="325436"/>
            <a:ext cx="10515600" cy="4918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&lt;</a:t>
            </a:r>
            <a:r>
              <a:rPr lang="en-US" sz="2000" dirty="0" err="1"/>
              <a:t>LinearLayout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android:layout_width</a:t>
            </a:r>
            <a:r>
              <a:rPr lang="en-US" sz="2000" dirty="0"/>
              <a:t>="</a:t>
            </a:r>
            <a:r>
              <a:rPr lang="en-US" sz="2000" dirty="0" err="1"/>
              <a:t>match_parent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android:layout_height</a:t>
            </a:r>
            <a:r>
              <a:rPr lang="en-US" sz="2000" dirty="0"/>
              <a:t>="</a:t>
            </a:r>
            <a:r>
              <a:rPr lang="en-US" sz="2000" dirty="0" err="1"/>
              <a:t>wrap_content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android:orientation</a:t>
            </a:r>
            <a:r>
              <a:rPr lang="en-US" sz="2000" dirty="0"/>
              <a:t>="vertical</a:t>
            </a:r>
            <a:r>
              <a:rPr lang="en-US" sz="2000" dirty="0" smtClean="0"/>
              <a:t>"&gt;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&lt;Button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android:id</a:t>
            </a:r>
            <a:r>
              <a:rPr lang="en-US" sz="2000" dirty="0"/>
              <a:t>="@+id/</a:t>
            </a:r>
            <a:r>
              <a:rPr lang="en-US" sz="2000" dirty="0" err="1"/>
              <a:t>passDataSourceButton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android:layout_width</a:t>
            </a:r>
            <a:r>
              <a:rPr lang="en-US" sz="2000" dirty="0"/>
              <a:t>="</a:t>
            </a:r>
            <a:r>
              <a:rPr lang="en-US" sz="2000" dirty="0" err="1"/>
              <a:t>match_parent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android:layout_height</a:t>
            </a:r>
            <a:r>
              <a:rPr lang="en-US" sz="2000" dirty="0"/>
              <a:t>="</a:t>
            </a:r>
            <a:r>
              <a:rPr lang="en-US" sz="2000" dirty="0" err="1"/>
              <a:t>wrap_content</a:t>
            </a:r>
            <a:r>
              <a:rPr lang="en-US" sz="2000" dirty="0"/>
              <a:t>"</a:t>
            </a:r>
          </a:p>
          <a:p>
            <a:pPr marL="0" indent="0">
              <a:buNone/>
            </a:pPr>
            <a:r>
              <a:rPr lang="en-US" sz="2000" dirty="0"/>
              <a:t>        </a:t>
            </a:r>
            <a:r>
              <a:rPr lang="en-US" sz="2000" dirty="0" err="1"/>
              <a:t>android:text</a:t>
            </a:r>
            <a:r>
              <a:rPr lang="en-US" sz="2000" dirty="0"/>
              <a:t>="Pass Data To Next Activity</a:t>
            </a:r>
            <a:r>
              <a:rPr lang="en-US" sz="2000" dirty="0" smtClean="0"/>
              <a:t>"/&gt;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TextView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android:id</a:t>
            </a:r>
            <a:r>
              <a:rPr lang="en-US" sz="2000" dirty="0" smtClean="0"/>
              <a:t>="@+id/</a:t>
            </a:r>
            <a:r>
              <a:rPr lang="en-US" sz="2000" dirty="0" err="1" smtClean="0"/>
              <a:t>resultDataTextView</a:t>
            </a:r>
            <a:r>
              <a:rPr lang="en-US" sz="2000" dirty="0" smtClean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android:layout_width</a:t>
            </a:r>
            <a:r>
              <a:rPr lang="en-US" sz="2000" dirty="0" smtClean="0"/>
              <a:t>="</a:t>
            </a:r>
            <a:r>
              <a:rPr lang="en-US" sz="2000" dirty="0" err="1" smtClean="0"/>
              <a:t>match_parent</a:t>
            </a:r>
            <a:r>
              <a:rPr lang="en-US" sz="2000" dirty="0" smtClean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android:layout_height</a:t>
            </a:r>
            <a:r>
              <a:rPr lang="en-US" sz="2000" dirty="0" smtClean="0"/>
              <a:t>="</a:t>
            </a:r>
            <a:r>
              <a:rPr lang="en-US" sz="2000" dirty="0" err="1" smtClean="0"/>
              <a:t>wrap_content</a:t>
            </a:r>
            <a:r>
              <a:rPr lang="en-US" sz="2000" dirty="0" smtClean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android:textSize</a:t>
            </a:r>
            <a:r>
              <a:rPr lang="en-US" sz="2000" dirty="0" smtClean="0"/>
              <a:t>="20dp"/&gt;</a:t>
            </a:r>
          </a:p>
          <a:p>
            <a:pPr marL="0" indent="0">
              <a:buNone/>
            </a:pPr>
            <a:r>
              <a:rPr lang="en-US" sz="2000" dirty="0" smtClean="0"/>
              <a:t>&lt;/</a:t>
            </a:r>
            <a:r>
              <a:rPr lang="en-US" sz="2000" dirty="0" err="1"/>
              <a:t>LinearLayout</a:t>
            </a:r>
            <a:r>
              <a:rPr lang="en-US" sz="2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32886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Mobile app development</vt:lpstr>
      <vt:lpstr>How to create activity?</vt:lpstr>
      <vt:lpstr>How to add textview or other elements in the activity?</vt:lpstr>
      <vt:lpstr>Recourses usage</vt:lpstr>
      <vt:lpstr>String Resource Utilization</vt:lpstr>
      <vt:lpstr>XML (Cont.)</vt:lpstr>
      <vt:lpstr>XML Layouts, tags, attributes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 development</dc:title>
  <dc:creator>Zoni</dc:creator>
  <cp:lastModifiedBy>zoni</cp:lastModifiedBy>
  <cp:revision>6</cp:revision>
  <dcterms:created xsi:type="dcterms:W3CDTF">2019-02-23T15:15:07Z</dcterms:created>
  <dcterms:modified xsi:type="dcterms:W3CDTF">2020-05-02T17:27:55Z</dcterms:modified>
</cp:coreProperties>
</file>