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4" r:id="rId20"/>
    <p:sldId id="285" r:id="rId21"/>
    <p:sldId id="28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7" r:id="rId31"/>
    <p:sldId id="308" r:id="rId32"/>
    <p:sldId id="309" r:id="rId33"/>
    <p:sldId id="310" r:id="rId34"/>
    <p:sldId id="311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864" y="57910"/>
            <a:ext cx="9034272" cy="674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6032" y="237743"/>
            <a:ext cx="8623300" cy="6364605"/>
          </a:xfrm>
          <a:custGeom>
            <a:avLst/>
            <a:gdLst/>
            <a:ahLst/>
            <a:cxnLst/>
            <a:rect l="l" t="t" r="r" b="b"/>
            <a:pathLst>
              <a:path w="8623300" h="6364605">
                <a:moveTo>
                  <a:pt x="0" y="6364223"/>
                </a:moveTo>
                <a:lnTo>
                  <a:pt x="8622792" y="6364223"/>
                </a:lnTo>
                <a:lnTo>
                  <a:pt x="8622792" y="0"/>
                </a:lnTo>
                <a:lnTo>
                  <a:pt x="0" y="0"/>
                </a:lnTo>
                <a:lnTo>
                  <a:pt x="0" y="6364223"/>
                </a:lnTo>
                <a:close/>
              </a:path>
              <a:path w="8623300" h="6364605">
                <a:moveTo>
                  <a:pt x="0" y="6141593"/>
                </a:moveTo>
                <a:lnTo>
                  <a:pt x="8622792" y="6143180"/>
                </a:lnTo>
              </a:path>
            </a:pathLst>
          </a:custGeom>
          <a:ln w="12700">
            <a:solidFill>
              <a:srgbClr val="C6C5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6032" y="1602739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8622792" y="0"/>
                </a:moveTo>
                <a:lnTo>
                  <a:pt x="0" y="0"/>
                </a:lnTo>
                <a:lnTo>
                  <a:pt x="0" y="64008"/>
                </a:lnTo>
                <a:lnTo>
                  <a:pt x="8622792" y="64008"/>
                </a:lnTo>
                <a:lnTo>
                  <a:pt x="8622792" y="0"/>
                </a:lnTo>
                <a:close/>
              </a:path>
            </a:pathLst>
          </a:custGeom>
          <a:solidFill>
            <a:srgbClr val="CA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6032" y="1602739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0" y="64008"/>
                </a:moveTo>
                <a:lnTo>
                  <a:pt x="8622792" y="64008"/>
                </a:lnTo>
                <a:lnTo>
                  <a:pt x="8622792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ln w="3175">
            <a:solidFill>
              <a:srgbClr val="C6C5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4040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4040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4040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864" y="57910"/>
            <a:ext cx="9034272" cy="6742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0843" y="226263"/>
            <a:ext cx="6322313" cy="1336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4040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3190" y="1317701"/>
            <a:ext cx="6357619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040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q=silberschatz" TargetMode="External"/><Relationship Id="rId2" Type="http://schemas.openxmlformats.org/officeDocument/2006/relationships/hyperlink" Target="http://a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0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2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76" Type="http://schemas.openxmlformats.org/officeDocument/2006/relationships/image" Target="../media/image78.png"/><Relationship Id="rId7" Type="http://schemas.openxmlformats.org/officeDocument/2006/relationships/image" Target="../media/image9.png"/><Relationship Id="rId71" Type="http://schemas.openxmlformats.org/officeDocument/2006/relationships/image" Target="../media/image73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66" Type="http://schemas.openxmlformats.org/officeDocument/2006/relationships/image" Target="../media/image68.png"/><Relationship Id="rId74" Type="http://schemas.openxmlformats.org/officeDocument/2006/relationships/image" Target="../media/image7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61" Type="http://schemas.openxmlformats.org/officeDocument/2006/relationships/image" Target="../media/image6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77" Type="http://schemas.openxmlformats.org/officeDocument/2006/relationships/image" Target="../media/image79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67" Type="http://schemas.openxmlformats.org/officeDocument/2006/relationships/image" Target="../media/image69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2711" y="297179"/>
            <a:ext cx="8418830" cy="6263640"/>
            <a:chOff x="362711" y="297179"/>
            <a:chExt cx="8418830" cy="6263640"/>
          </a:xfrm>
        </p:grpSpPr>
        <p:sp>
          <p:nvSpPr>
            <p:cNvPr id="4" name="object 4"/>
            <p:cNvSpPr/>
            <p:nvPr/>
          </p:nvSpPr>
          <p:spPr>
            <a:xfrm>
              <a:off x="362711" y="297179"/>
              <a:ext cx="8418576" cy="6263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2838" y="475487"/>
              <a:ext cx="7983220" cy="5888990"/>
            </a:xfrm>
            <a:custGeom>
              <a:avLst/>
              <a:gdLst/>
              <a:ahLst/>
              <a:cxnLst/>
              <a:rect l="l" t="t" r="r" b="b"/>
              <a:pathLst>
                <a:path w="7983220" h="5888990">
                  <a:moveTo>
                    <a:pt x="0" y="5888736"/>
                  </a:moveTo>
                  <a:lnTo>
                    <a:pt x="7982711" y="5888736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5888736"/>
                  </a:lnTo>
                  <a:close/>
                </a:path>
                <a:path w="7983220" h="5888990">
                  <a:moveTo>
                    <a:pt x="0" y="5658154"/>
                  </a:moveTo>
                  <a:lnTo>
                    <a:pt x="7982737" y="5659628"/>
                  </a:lnTo>
                </a:path>
              </a:pathLst>
            </a:custGeom>
            <a:ln w="12700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7982711" y="0"/>
                  </a:moveTo>
                  <a:lnTo>
                    <a:pt x="0" y="0"/>
                  </a:lnTo>
                  <a:lnTo>
                    <a:pt x="0" y="2578608"/>
                  </a:lnTo>
                  <a:lnTo>
                    <a:pt x="7982711" y="2578608"/>
                  </a:lnTo>
                  <a:lnTo>
                    <a:pt x="7982711" y="0"/>
                  </a:lnTo>
                  <a:close/>
                </a:path>
              </a:pathLst>
            </a:custGeom>
            <a:solidFill>
              <a:srgbClr val="CA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0" y="2578608"/>
                  </a:moveTo>
                  <a:lnTo>
                    <a:pt x="7982711" y="2578608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2578608"/>
                  </a:lnTo>
                  <a:close/>
                </a:path>
              </a:pathLst>
            </a:custGeom>
            <a:ln w="3175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2060" marR="5080" indent="-120269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Database </a:t>
            </a:r>
            <a:r>
              <a:rPr spc="-60" dirty="0"/>
              <a:t>Application  </a:t>
            </a:r>
            <a:r>
              <a:rPr spc="-110" dirty="0"/>
              <a:t>Development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03245" y="3452240"/>
            <a:ext cx="29648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 smtClean="0">
                <a:solidFill>
                  <a:srgbClr val="404040"/>
                </a:solidFill>
                <a:latin typeface="Georgia"/>
                <a:cs typeface="Georgia"/>
              </a:rPr>
              <a:t>Database</a:t>
            </a:r>
            <a:r>
              <a:rPr sz="2000" spc="-10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Georgia"/>
                <a:cs typeface="Georgia"/>
              </a:rPr>
              <a:t>Systems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313" y="668528"/>
            <a:ext cx="56578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An Example </a:t>
            </a:r>
            <a:r>
              <a:rPr spc="-25" dirty="0">
                <a:latin typeface="Arial"/>
                <a:cs typeface="Arial"/>
              </a:rPr>
              <a:t>Web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86002" y="1853431"/>
            <a:ext cx="6026785" cy="3949700"/>
            <a:chOff x="1986002" y="1853431"/>
            <a:chExt cx="6026785" cy="3949700"/>
          </a:xfrm>
        </p:grpSpPr>
        <p:sp>
          <p:nvSpPr>
            <p:cNvPr id="4" name="object 4"/>
            <p:cNvSpPr/>
            <p:nvPr/>
          </p:nvSpPr>
          <p:spPr>
            <a:xfrm>
              <a:off x="1995261" y="1862690"/>
              <a:ext cx="5307330" cy="2219960"/>
            </a:xfrm>
            <a:custGeom>
              <a:avLst/>
              <a:gdLst/>
              <a:ahLst/>
              <a:cxnLst/>
              <a:rect l="l" t="t" r="r" b="b"/>
              <a:pathLst>
                <a:path w="5307330" h="2219960">
                  <a:moveTo>
                    <a:pt x="0" y="2219862"/>
                  </a:moveTo>
                  <a:lnTo>
                    <a:pt x="5307311" y="2219862"/>
                  </a:lnTo>
                  <a:lnTo>
                    <a:pt x="5307311" y="0"/>
                  </a:lnTo>
                  <a:lnTo>
                    <a:pt x="0" y="0"/>
                  </a:lnTo>
                  <a:lnTo>
                    <a:pt x="0" y="2219862"/>
                  </a:lnTo>
                  <a:close/>
                </a:path>
              </a:pathLst>
            </a:custGeom>
            <a:ln w="18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9907" y="1927513"/>
              <a:ext cx="1160780" cy="457200"/>
            </a:xfrm>
            <a:custGeom>
              <a:avLst/>
              <a:gdLst/>
              <a:ahLst/>
              <a:cxnLst/>
              <a:rect l="l" t="t" r="r" b="b"/>
              <a:pathLst>
                <a:path w="1160780" h="457200">
                  <a:moveTo>
                    <a:pt x="1160574" y="0"/>
                  </a:moveTo>
                  <a:lnTo>
                    <a:pt x="0" y="0"/>
                  </a:lnTo>
                  <a:lnTo>
                    <a:pt x="0" y="456973"/>
                  </a:lnTo>
                  <a:lnTo>
                    <a:pt x="1160574" y="456973"/>
                  </a:lnTo>
                  <a:lnTo>
                    <a:pt x="1160574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9907" y="1927513"/>
              <a:ext cx="1160780" cy="457200"/>
            </a:xfrm>
            <a:custGeom>
              <a:avLst/>
              <a:gdLst/>
              <a:ahLst/>
              <a:cxnLst/>
              <a:rect l="l" t="t" r="r" b="b"/>
              <a:pathLst>
                <a:path w="1160780" h="457200">
                  <a:moveTo>
                    <a:pt x="0" y="456973"/>
                  </a:moveTo>
                  <a:lnTo>
                    <a:pt x="1160574" y="456973"/>
                  </a:lnTo>
                  <a:lnTo>
                    <a:pt x="1160574" y="0"/>
                  </a:lnTo>
                  <a:lnTo>
                    <a:pt x="0" y="0"/>
                  </a:lnTo>
                  <a:lnTo>
                    <a:pt x="0" y="456973"/>
                  </a:lnTo>
                  <a:close/>
                </a:path>
              </a:pathLst>
            </a:custGeom>
            <a:ln w="18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00558" y="1927513"/>
              <a:ext cx="1505585" cy="457200"/>
            </a:xfrm>
            <a:custGeom>
              <a:avLst/>
              <a:gdLst/>
              <a:ahLst/>
              <a:cxnLst/>
              <a:rect l="l" t="t" r="r" b="b"/>
              <a:pathLst>
                <a:path w="1505585" h="457200">
                  <a:moveTo>
                    <a:pt x="1505370" y="0"/>
                  </a:moveTo>
                  <a:lnTo>
                    <a:pt x="0" y="0"/>
                  </a:lnTo>
                  <a:lnTo>
                    <a:pt x="0" y="456973"/>
                  </a:lnTo>
                  <a:lnTo>
                    <a:pt x="1505370" y="456973"/>
                  </a:lnTo>
                  <a:lnTo>
                    <a:pt x="1505370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00558" y="1927513"/>
              <a:ext cx="1505585" cy="457200"/>
            </a:xfrm>
            <a:custGeom>
              <a:avLst/>
              <a:gdLst/>
              <a:ahLst/>
              <a:cxnLst/>
              <a:rect l="l" t="t" r="r" b="b"/>
              <a:pathLst>
                <a:path w="1505585" h="457200">
                  <a:moveTo>
                    <a:pt x="0" y="456973"/>
                  </a:moveTo>
                  <a:lnTo>
                    <a:pt x="1505370" y="456973"/>
                  </a:lnTo>
                  <a:lnTo>
                    <a:pt x="1505370" y="0"/>
                  </a:lnTo>
                  <a:lnTo>
                    <a:pt x="0" y="0"/>
                  </a:lnTo>
                  <a:lnTo>
                    <a:pt x="0" y="456973"/>
                  </a:lnTo>
                  <a:close/>
                </a:path>
              </a:pathLst>
            </a:custGeom>
            <a:ln w="185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4427" y="1927513"/>
              <a:ext cx="2370455" cy="457200"/>
            </a:xfrm>
            <a:custGeom>
              <a:avLst/>
              <a:gdLst/>
              <a:ahLst/>
              <a:cxnLst/>
              <a:rect l="l" t="t" r="r" b="b"/>
              <a:pathLst>
                <a:path w="2370454" h="457200">
                  <a:moveTo>
                    <a:pt x="2370457" y="0"/>
                  </a:moveTo>
                  <a:lnTo>
                    <a:pt x="0" y="0"/>
                  </a:lnTo>
                  <a:lnTo>
                    <a:pt x="0" y="456973"/>
                  </a:lnTo>
                  <a:lnTo>
                    <a:pt x="2370457" y="456973"/>
                  </a:lnTo>
                  <a:lnTo>
                    <a:pt x="2370457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64427" y="1927513"/>
              <a:ext cx="2370455" cy="457200"/>
            </a:xfrm>
            <a:custGeom>
              <a:avLst/>
              <a:gdLst/>
              <a:ahLst/>
              <a:cxnLst/>
              <a:rect l="l" t="t" r="r" b="b"/>
              <a:pathLst>
                <a:path w="2370454" h="457200">
                  <a:moveTo>
                    <a:pt x="0" y="456973"/>
                  </a:moveTo>
                  <a:lnTo>
                    <a:pt x="2370457" y="456973"/>
                  </a:lnTo>
                  <a:lnTo>
                    <a:pt x="2370457" y="0"/>
                  </a:lnTo>
                  <a:lnTo>
                    <a:pt x="0" y="0"/>
                  </a:lnTo>
                  <a:lnTo>
                    <a:pt x="0" y="456973"/>
                  </a:lnTo>
                  <a:close/>
                </a:path>
              </a:pathLst>
            </a:custGeom>
            <a:ln w="1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9907" y="2473990"/>
              <a:ext cx="1160780" cy="457200"/>
            </a:xfrm>
            <a:custGeom>
              <a:avLst/>
              <a:gdLst/>
              <a:ahLst/>
              <a:cxnLst/>
              <a:rect l="l" t="t" r="r" b="b"/>
              <a:pathLst>
                <a:path w="1160780" h="457200">
                  <a:moveTo>
                    <a:pt x="1160574" y="0"/>
                  </a:moveTo>
                  <a:lnTo>
                    <a:pt x="0" y="0"/>
                  </a:lnTo>
                  <a:lnTo>
                    <a:pt x="0" y="456973"/>
                  </a:lnTo>
                  <a:lnTo>
                    <a:pt x="1160574" y="456973"/>
                  </a:lnTo>
                  <a:lnTo>
                    <a:pt x="1160574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9907" y="2473990"/>
              <a:ext cx="1160780" cy="457200"/>
            </a:xfrm>
            <a:custGeom>
              <a:avLst/>
              <a:gdLst/>
              <a:ahLst/>
              <a:cxnLst/>
              <a:rect l="l" t="t" r="r" b="b"/>
              <a:pathLst>
                <a:path w="1160780" h="457200">
                  <a:moveTo>
                    <a:pt x="0" y="456973"/>
                  </a:moveTo>
                  <a:lnTo>
                    <a:pt x="1160574" y="456973"/>
                  </a:lnTo>
                  <a:lnTo>
                    <a:pt x="1160574" y="0"/>
                  </a:lnTo>
                  <a:lnTo>
                    <a:pt x="0" y="0"/>
                  </a:lnTo>
                  <a:lnTo>
                    <a:pt x="0" y="456973"/>
                  </a:lnTo>
                  <a:close/>
                </a:path>
              </a:pathLst>
            </a:custGeom>
            <a:ln w="18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0558" y="2473990"/>
              <a:ext cx="1505585" cy="457200"/>
            </a:xfrm>
            <a:custGeom>
              <a:avLst/>
              <a:gdLst/>
              <a:ahLst/>
              <a:cxnLst/>
              <a:rect l="l" t="t" r="r" b="b"/>
              <a:pathLst>
                <a:path w="1505585" h="457200">
                  <a:moveTo>
                    <a:pt x="1505370" y="0"/>
                  </a:moveTo>
                  <a:lnTo>
                    <a:pt x="0" y="0"/>
                  </a:lnTo>
                  <a:lnTo>
                    <a:pt x="0" y="456973"/>
                  </a:lnTo>
                  <a:lnTo>
                    <a:pt x="1505370" y="456973"/>
                  </a:lnTo>
                  <a:lnTo>
                    <a:pt x="1505370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00558" y="2473990"/>
              <a:ext cx="1505585" cy="457200"/>
            </a:xfrm>
            <a:custGeom>
              <a:avLst/>
              <a:gdLst/>
              <a:ahLst/>
              <a:cxnLst/>
              <a:rect l="l" t="t" r="r" b="b"/>
              <a:pathLst>
                <a:path w="1505585" h="457200">
                  <a:moveTo>
                    <a:pt x="0" y="456973"/>
                  </a:moveTo>
                  <a:lnTo>
                    <a:pt x="1505370" y="456973"/>
                  </a:lnTo>
                  <a:lnTo>
                    <a:pt x="1505370" y="0"/>
                  </a:lnTo>
                  <a:lnTo>
                    <a:pt x="0" y="0"/>
                  </a:lnTo>
                  <a:lnTo>
                    <a:pt x="0" y="456973"/>
                  </a:lnTo>
                  <a:close/>
                </a:path>
              </a:pathLst>
            </a:custGeom>
            <a:ln w="185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64427" y="2473990"/>
              <a:ext cx="2370455" cy="457200"/>
            </a:xfrm>
            <a:custGeom>
              <a:avLst/>
              <a:gdLst/>
              <a:ahLst/>
              <a:cxnLst/>
              <a:rect l="l" t="t" r="r" b="b"/>
              <a:pathLst>
                <a:path w="2370454" h="457200">
                  <a:moveTo>
                    <a:pt x="2370457" y="0"/>
                  </a:moveTo>
                  <a:lnTo>
                    <a:pt x="0" y="0"/>
                  </a:lnTo>
                  <a:lnTo>
                    <a:pt x="0" y="456973"/>
                  </a:lnTo>
                  <a:lnTo>
                    <a:pt x="2370457" y="456973"/>
                  </a:lnTo>
                  <a:lnTo>
                    <a:pt x="2370457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64427" y="2473990"/>
              <a:ext cx="2370455" cy="457200"/>
            </a:xfrm>
            <a:custGeom>
              <a:avLst/>
              <a:gdLst/>
              <a:ahLst/>
              <a:cxnLst/>
              <a:rect l="l" t="t" r="r" b="b"/>
              <a:pathLst>
                <a:path w="2370454" h="457200">
                  <a:moveTo>
                    <a:pt x="0" y="456973"/>
                  </a:moveTo>
                  <a:lnTo>
                    <a:pt x="2370457" y="456973"/>
                  </a:lnTo>
                  <a:lnTo>
                    <a:pt x="2370457" y="0"/>
                  </a:lnTo>
                  <a:lnTo>
                    <a:pt x="0" y="0"/>
                  </a:lnTo>
                  <a:lnTo>
                    <a:pt x="0" y="456973"/>
                  </a:lnTo>
                  <a:close/>
                </a:path>
              </a:pathLst>
            </a:custGeom>
            <a:ln w="1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9907" y="3001957"/>
              <a:ext cx="1160780" cy="454025"/>
            </a:xfrm>
            <a:custGeom>
              <a:avLst/>
              <a:gdLst/>
              <a:ahLst/>
              <a:cxnLst/>
              <a:rect l="l" t="t" r="r" b="b"/>
              <a:pathLst>
                <a:path w="1160780" h="454025">
                  <a:moveTo>
                    <a:pt x="1160574" y="0"/>
                  </a:moveTo>
                  <a:lnTo>
                    <a:pt x="0" y="0"/>
                  </a:lnTo>
                  <a:lnTo>
                    <a:pt x="0" y="453847"/>
                  </a:lnTo>
                  <a:lnTo>
                    <a:pt x="1160574" y="453847"/>
                  </a:lnTo>
                  <a:lnTo>
                    <a:pt x="1160574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9907" y="3001957"/>
              <a:ext cx="1160780" cy="454025"/>
            </a:xfrm>
            <a:custGeom>
              <a:avLst/>
              <a:gdLst/>
              <a:ahLst/>
              <a:cxnLst/>
              <a:rect l="l" t="t" r="r" b="b"/>
              <a:pathLst>
                <a:path w="1160780" h="454025">
                  <a:moveTo>
                    <a:pt x="0" y="453847"/>
                  </a:moveTo>
                  <a:lnTo>
                    <a:pt x="1160574" y="453847"/>
                  </a:lnTo>
                  <a:lnTo>
                    <a:pt x="1160574" y="0"/>
                  </a:lnTo>
                  <a:lnTo>
                    <a:pt x="0" y="0"/>
                  </a:lnTo>
                  <a:lnTo>
                    <a:pt x="0" y="453847"/>
                  </a:lnTo>
                  <a:close/>
                </a:path>
              </a:pathLst>
            </a:custGeom>
            <a:ln w="18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0558" y="3001957"/>
              <a:ext cx="1505585" cy="454025"/>
            </a:xfrm>
            <a:custGeom>
              <a:avLst/>
              <a:gdLst/>
              <a:ahLst/>
              <a:cxnLst/>
              <a:rect l="l" t="t" r="r" b="b"/>
              <a:pathLst>
                <a:path w="1505585" h="454025">
                  <a:moveTo>
                    <a:pt x="1505370" y="0"/>
                  </a:moveTo>
                  <a:lnTo>
                    <a:pt x="0" y="0"/>
                  </a:lnTo>
                  <a:lnTo>
                    <a:pt x="0" y="453847"/>
                  </a:lnTo>
                  <a:lnTo>
                    <a:pt x="1505370" y="453847"/>
                  </a:lnTo>
                  <a:lnTo>
                    <a:pt x="1505370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00558" y="3001957"/>
              <a:ext cx="1505585" cy="454025"/>
            </a:xfrm>
            <a:custGeom>
              <a:avLst/>
              <a:gdLst/>
              <a:ahLst/>
              <a:cxnLst/>
              <a:rect l="l" t="t" r="r" b="b"/>
              <a:pathLst>
                <a:path w="1505585" h="454025">
                  <a:moveTo>
                    <a:pt x="0" y="453847"/>
                  </a:moveTo>
                  <a:lnTo>
                    <a:pt x="1505370" y="453847"/>
                  </a:lnTo>
                  <a:lnTo>
                    <a:pt x="1505370" y="0"/>
                  </a:lnTo>
                  <a:lnTo>
                    <a:pt x="0" y="0"/>
                  </a:lnTo>
                  <a:lnTo>
                    <a:pt x="0" y="453847"/>
                  </a:lnTo>
                  <a:close/>
                </a:path>
              </a:pathLst>
            </a:custGeom>
            <a:ln w="185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64427" y="3011212"/>
              <a:ext cx="2370455" cy="454025"/>
            </a:xfrm>
            <a:custGeom>
              <a:avLst/>
              <a:gdLst/>
              <a:ahLst/>
              <a:cxnLst/>
              <a:rect l="l" t="t" r="r" b="b"/>
              <a:pathLst>
                <a:path w="2370454" h="454025">
                  <a:moveTo>
                    <a:pt x="2370457" y="0"/>
                  </a:moveTo>
                  <a:lnTo>
                    <a:pt x="0" y="0"/>
                  </a:lnTo>
                  <a:lnTo>
                    <a:pt x="0" y="453847"/>
                  </a:lnTo>
                  <a:lnTo>
                    <a:pt x="2370457" y="453847"/>
                  </a:lnTo>
                  <a:lnTo>
                    <a:pt x="2370457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64427" y="3011212"/>
              <a:ext cx="2370455" cy="454025"/>
            </a:xfrm>
            <a:custGeom>
              <a:avLst/>
              <a:gdLst/>
              <a:ahLst/>
              <a:cxnLst/>
              <a:rect l="l" t="t" r="r" b="b"/>
              <a:pathLst>
                <a:path w="2370454" h="454025">
                  <a:moveTo>
                    <a:pt x="0" y="453847"/>
                  </a:moveTo>
                  <a:lnTo>
                    <a:pt x="2370457" y="453847"/>
                  </a:lnTo>
                  <a:lnTo>
                    <a:pt x="2370457" y="0"/>
                  </a:lnTo>
                  <a:lnTo>
                    <a:pt x="0" y="0"/>
                  </a:lnTo>
                  <a:lnTo>
                    <a:pt x="0" y="453847"/>
                  </a:lnTo>
                  <a:close/>
                </a:path>
              </a:pathLst>
            </a:custGeom>
            <a:ln w="1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59907" y="3536094"/>
              <a:ext cx="1160780" cy="457200"/>
            </a:xfrm>
            <a:custGeom>
              <a:avLst/>
              <a:gdLst/>
              <a:ahLst/>
              <a:cxnLst/>
              <a:rect l="l" t="t" r="r" b="b"/>
              <a:pathLst>
                <a:path w="1160780" h="457200">
                  <a:moveTo>
                    <a:pt x="1160574" y="0"/>
                  </a:moveTo>
                  <a:lnTo>
                    <a:pt x="0" y="0"/>
                  </a:lnTo>
                  <a:lnTo>
                    <a:pt x="0" y="456924"/>
                  </a:lnTo>
                  <a:lnTo>
                    <a:pt x="1160574" y="456924"/>
                  </a:lnTo>
                  <a:lnTo>
                    <a:pt x="1160574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59907" y="3536094"/>
              <a:ext cx="1160780" cy="457200"/>
            </a:xfrm>
            <a:custGeom>
              <a:avLst/>
              <a:gdLst/>
              <a:ahLst/>
              <a:cxnLst/>
              <a:rect l="l" t="t" r="r" b="b"/>
              <a:pathLst>
                <a:path w="1160780" h="457200">
                  <a:moveTo>
                    <a:pt x="0" y="456924"/>
                  </a:moveTo>
                  <a:lnTo>
                    <a:pt x="1160574" y="456924"/>
                  </a:lnTo>
                  <a:lnTo>
                    <a:pt x="1160574" y="0"/>
                  </a:lnTo>
                  <a:lnTo>
                    <a:pt x="0" y="0"/>
                  </a:lnTo>
                  <a:lnTo>
                    <a:pt x="0" y="456924"/>
                  </a:lnTo>
                  <a:close/>
                </a:path>
              </a:pathLst>
            </a:custGeom>
            <a:ln w="18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00558" y="3536094"/>
              <a:ext cx="1505585" cy="457200"/>
            </a:xfrm>
            <a:custGeom>
              <a:avLst/>
              <a:gdLst/>
              <a:ahLst/>
              <a:cxnLst/>
              <a:rect l="l" t="t" r="r" b="b"/>
              <a:pathLst>
                <a:path w="1505585" h="457200">
                  <a:moveTo>
                    <a:pt x="1505370" y="0"/>
                  </a:moveTo>
                  <a:lnTo>
                    <a:pt x="0" y="0"/>
                  </a:lnTo>
                  <a:lnTo>
                    <a:pt x="0" y="456924"/>
                  </a:lnTo>
                  <a:lnTo>
                    <a:pt x="1505370" y="456924"/>
                  </a:lnTo>
                  <a:lnTo>
                    <a:pt x="1505370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00558" y="3536094"/>
              <a:ext cx="1505585" cy="457200"/>
            </a:xfrm>
            <a:custGeom>
              <a:avLst/>
              <a:gdLst/>
              <a:ahLst/>
              <a:cxnLst/>
              <a:rect l="l" t="t" r="r" b="b"/>
              <a:pathLst>
                <a:path w="1505585" h="457200">
                  <a:moveTo>
                    <a:pt x="0" y="456924"/>
                  </a:moveTo>
                  <a:lnTo>
                    <a:pt x="1505370" y="456924"/>
                  </a:lnTo>
                  <a:lnTo>
                    <a:pt x="1505370" y="0"/>
                  </a:lnTo>
                  <a:lnTo>
                    <a:pt x="0" y="0"/>
                  </a:lnTo>
                  <a:lnTo>
                    <a:pt x="0" y="456924"/>
                  </a:lnTo>
                  <a:close/>
                </a:path>
              </a:pathLst>
            </a:custGeom>
            <a:ln w="185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64427" y="3536094"/>
              <a:ext cx="2370455" cy="457200"/>
            </a:xfrm>
            <a:custGeom>
              <a:avLst/>
              <a:gdLst/>
              <a:ahLst/>
              <a:cxnLst/>
              <a:rect l="l" t="t" r="r" b="b"/>
              <a:pathLst>
                <a:path w="2370454" h="457200">
                  <a:moveTo>
                    <a:pt x="2370457" y="0"/>
                  </a:moveTo>
                  <a:lnTo>
                    <a:pt x="0" y="0"/>
                  </a:lnTo>
                  <a:lnTo>
                    <a:pt x="0" y="456924"/>
                  </a:lnTo>
                  <a:lnTo>
                    <a:pt x="2370457" y="456924"/>
                  </a:lnTo>
                  <a:lnTo>
                    <a:pt x="2370457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64427" y="3536094"/>
              <a:ext cx="2370455" cy="457200"/>
            </a:xfrm>
            <a:custGeom>
              <a:avLst/>
              <a:gdLst/>
              <a:ahLst/>
              <a:cxnLst/>
              <a:rect l="l" t="t" r="r" b="b"/>
              <a:pathLst>
                <a:path w="2370454" h="457200">
                  <a:moveTo>
                    <a:pt x="0" y="456924"/>
                  </a:moveTo>
                  <a:lnTo>
                    <a:pt x="2370457" y="456924"/>
                  </a:lnTo>
                  <a:lnTo>
                    <a:pt x="2370457" y="0"/>
                  </a:lnTo>
                  <a:lnTo>
                    <a:pt x="0" y="0"/>
                  </a:lnTo>
                  <a:lnTo>
                    <a:pt x="0" y="456924"/>
                  </a:lnTo>
                  <a:close/>
                </a:path>
              </a:pathLst>
            </a:custGeom>
            <a:ln w="18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64575" y="1998560"/>
              <a:ext cx="948690" cy="1889760"/>
            </a:xfrm>
            <a:custGeom>
              <a:avLst/>
              <a:gdLst/>
              <a:ahLst/>
              <a:cxnLst/>
              <a:rect l="l" t="t" r="r" b="b"/>
              <a:pathLst>
                <a:path w="948689" h="1889760">
                  <a:moveTo>
                    <a:pt x="150837" y="1874050"/>
                  </a:moveTo>
                  <a:lnTo>
                    <a:pt x="147764" y="1870964"/>
                  </a:lnTo>
                  <a:lnTo>
                    <a:pt x="116979" y="1870964"/>
                  </a:lnTo>
                  <a:lnTo>
                    <a:pt x="113893" y="1867877"/>
                  </a:lnTo>
                  <a:lnTo>
                    <a:pt x="110820" y="1867877"/>
                  </a:lnTo>
                  <a:lnTo>
                    <a:pt x="110820" y="1864791"/>
                  </a:lnTo>
                  <a:lnTo>
                    <a:pt x="107746" y="1864791"/>
                  </a:lnTo>
                  <a:lnTo>
                    <a:pt x="107696" y="1858225"/>
                  </a:lnTo>
                  <a:lnTo>
                    <a:pt x="107353" y="1852447"/>
                  </a:lnTo>
                  <a:lnTo>
                    <a:pt x="106438" y="1844344"/>
                  </a:lnTo>
                  <a:lnTo>
                    <a:pt x="104660" y="1833918"/>
                  </a:lnTo>
                  <a:lnTo>
                    <a:pt x="104660" y="1713509"/>
                  </a:lnTo>
                  <a:lnTo>
                    <a:pt x="105143" y="1701977"/>
                  </a:lnTo>
                  <a:lnTo>
                    <a:pt x="106197" y="1681467"/>
                  </a:lnTo>
                  <a:lnTo>
                    <a:pt x="107264" y="1651762"/>
                  </a:lnTo>
                  <a:lnTo>
                    <a:pt x="107353" y="1645589"/>
                  </a:lnTo>
                  <a:lnTo>
                    <a:pt x="107746" y="1614703"/>
                  </a:lnTo>
                  <a:lnTo>
                    <a:pt x="104660" y="1611617"/>
                  </a:lnTo>
                  <a:lnTo>
                    <a:pt x="96634" y="1616240"/>
                  </a:lnTo>
                  <a:lnTo>
                    <a:pt x="86575" y="1620875"/>
                  </a:lnTo>
                  <a:lnTo>
                    <a:pt x="74790" y="1625498"/>
                  </a:lnTo>
                  <a:lnTo>
                    <a:pt x="61569" y="1630133"/>
                  </a:lnTo>
                  <a:lnTo>
                    <a:pt x="48285" y="1636509"/>
                  </a:lnTo>
                  <a:lnTo>
                    <a:pt x="36169" y="1641729"/>
                  </a:lnTo>
                  <a:lnTo>
                    <a:pt x="25196" y="1645780"/>
                  </a:lnTo>
                  <a:lnTo>
                    <a:pt x="15392" y="1648675"/>
                  </a:lnTo>
                  <a:lnTo>
                    <a:pt x="12306" y="1651762"/>
                  </a:lnTo>
                  <a:lnTo>
                    <a:pt x="15392" y="1667192"/>
                  </a:lnTo>
                  <a:lnTo>
                    <a:pt x="18465" y="1667192"/>
                  </a:lnTo>
                  <a:lnTo>
                    <a:pt x="30784" y="1661020"/>
                  </a:lnTo>
                  <a:lnTo>
                    <a:pt x="40017" y="1654848"/>
                  </a:lnTo>
                  <a:lnTo>
                    <a:pt x="58483" y="1648675"/>
                  </a:lnTo>
                  <a:lnTo>
                    <a:pt x="61569" y="1645589"/>
                  </a:lnTo>
                  <a:lnTo>
                    <a:pt x="70802" y="1645589"/>
                  </a:lnTo>
                  <a:lnTo>
                    <a:pt x="70802" y="1855533"/>
                  </a:lnTo>
                  <a:lnTo>
                    <a:pt x="67729" y="1861705"/>
                  </a:lnTo>
                  <a:lnTo>
                    <a:pt x="67729" y="1864791"/>
                  </a:lnTo>
                  <a:lnTo>
                    <a:pt x="64643" y="1864791"/>
                  </a:lnTo>
                  <a:lnTo>
                    <a:pt x="64643" y="1867877"/>
                  </a:lnTo>
                  <a:lnTo>
                    <a:pt x="58483" y="1867877"/>
                  </a:lnTo>
                  <a:lnTo>
                    <a:pt x="54978" y="1869668"/>
                  </a:lnTo>
                  <a:lnTo>
                    <a:pt x="48869" y="1870583"/>
                  </a:lnTo>
                  <a:lnTo>
                    <a:pt x="39878" y="1870913"/>
                  </a:lnTo>
                  <a:lnTo>
                    <a:pt x="27698" y="1870964"/>
                  </a:lnTo>
                  <a:lnTo>
                    <a:pt x="24625" y="1874050"/>
                  </a:lnTo>
                  <a:lnTo>
                    <a:pt x="24625" y="1883308"/>
                  </a:lnTo>
                  <a:lnTo>
                    <a:pt x="150837" y="1883308"/>
                  </a:lnTo>
                  <a:lnTo>
                    <a:pt x="150837" y="1874050"/>
                  </a:lnTo>
                  <a:close/>
                </a:path>
                <a:path w="948689" h="1889760">
                  <a:moveTo>
                    <a:pt x="150837" y="1336852"/>
                  </a:moveTo>
                  <a:lnTo>
                    <a:pt x="147764" y="1336852"/>
                  </a:lnTo>
                  <a:lnTo>
                    <a:pt x="137375" y="1335074"/>
                  </a:lnTo>
                  <a:lnTo>
                    <a:pt x="129298" y="1334160"/>
                  </a:lnTo>
                  <a:lnTo>
                    <a:pt x="123520" y="1333817"/>
                  </a:lnTo>
                  <a:lnTo>
                    <a:pt x="120053" y="1333779"/>
                  </a:lnTo>
                  <a:lnTo>
                    <a:pt x="116979" y="1333779"/>
                  </a:lnTo>
                  <a:lnTo>
                    <a:pt x="113893" y="1330642"/>
                  </a:lnTo>
                  <a:lnTo>
                    <a:pt x="110820" y="1330642"/>
                  </a:lnTo>
                  <a:lnTo>
                    <a:pt x="107746" y="1327556"/>
                  </a:lnTo>
                  <a:lnTo>
                    <a:pt x="107696" y="1321003"/>
                  </a:lnTo>
                  <a:lnTo>
                    <a:pt x="107353" y="1315224"/>
                  </a:lnTo>
                  <a:lnTo>
                    <a:pt x="106438" y="1307122"/>
                  </a:lnTo>
                  <a:lnTo>
                    <a:pt x="104660" y="1296708"/>
                  </a:lnTo>
                  <a:lnTo>
                    <a:pt x="104660" y="1179360"/>
                  </a:lnTo>
                  <a:lnTo>
                    <a:pt x="105143" y="1166063"/>
                  </a:lnTo>
                  <a:lnTo>
                    <a:pt x="106197" y="1144651"/>
                  </a:lnTo>
                  <a:lnTo>
                    <a:pt x="107264" y="1115123"/>
                  </a:lnTo>
                  <a:lnTo>
                    <a:pt x="107353" y="1108367"/>
                  </a:lnTo>
                  <a:lnTo>
                    <a:pt x="107746" y="1077480"/>
                  </a:lnTo>
                  <a:lnTo>
                    <a:pt x="104660" y="1077480"/>
                  </a:lnTo>
                  <a:lnTo>
                    <a:pt x="96634" y="1080376"/>
                  </a:lnTo>
                  <a:lnTo>
                    <a:pt x="86575" y="1084440"/>
                  </a:lnTo>
                  <a:lnTo>
                    <a:pt x="74790" y="1089660"/>
                  </a:lnTo>
                  <a:lnTo>
                    <a:pt x="61569" y="1096035"/>
                  </a:lnTo>
                  <a:lnTo>
                    <a:pt x="36169" y="1104900"/>
                  </a:lnTo>
                  <a:lnTo>
                    <a:pt x="25196" y="1108608"/>
                  </a:lnTo>
                  <a:lnTo>
                    <a:pt x="15392" y="1111453"/>
                  </a:lnTo>
                  <a:lnTo>
                    <a:pt x="12306" y="1114539"/>
                  </a:lnTo>
                  <a:lnTo>
                    <a:pt x="15392" y="1129969"/>
                  </a:lnTo>
                  <a:lnTo>
                    <a:pt x="18465" y="1129969"/>
                  </a:lnTo>
                  <a:lnTo>
                    <a:pt x="30784" y="1123797"/>
                  </a:lnTo>
                  <a:lnTo>
                    <a:pt x="40017" y="1120711"/>
                  </a:lnTo>
                  <a:lnTo>
                    <a:pt x="58483" y="1111453"/>
                  </a:lnTo>
                  <a:lnTo>
                    <a:pt x="61569" y="1111453"/>
                  </a:lnTo>
                  <a:lnTo>
                    <a:pt x="64643" y="1108367"/>
                  </a:lnTo>
                  <a:lnTo>
                    <a:pt x="70802" y="1108367"/>
                  </a:lnTo>
                  <a:lnTo>
                    <a:pt x="70802" y="1321396"/>
                  </a:lnTo>
                  <a:lnTo>
                    <a:pt x="67729" y="1324483"/>
                  </a:lnTo>
                  <a:lnTo>
                    <a:pt x="67729" y="1327556"/>
                  </a:lnTo>
                  <a:lnTo>
                    <a:pt x="64643" y="1330642"/>
                  </a:lnTo>
                  <a:lnTo>
                    <a:pt x="61569" y="1330642"/>
                  </a:lnTo>
                  <a:lnTo>
                    <a:pt x="58483" y="1333779"/>
                  </a:lnTo>
                  <a:lnTo>
                    <a:pt x="54978" y="1333817"/>
                  </a:lnTo>
                  <a:lnTo>
                    <a:pt x="48869" y="1334160"/>
                  </a:lnTo>
                  <a:lnTo>
                    <a:pt x="39878" y="1335074"/>
                  </a:lnTo>
                  <a:lnTo>
                    <a:pt x="27698" y="1336852"/>
                  </a:lnTo>
                  <a:lnTo>
                    <a:pt x="24625" y="1336852"/>
                  </a:lnTo>
                  <a:lnTo>
                    <a:pt x="24625" y="1346111"/>
                  </a:lnTo>
                  <a:lnTo>
                    <a:pt x="150837" y="1346111"/>
                  </a:lnTo>
                  <a:lnTo>
                    <a:pt x="150837" y="1336852"/>
                  </a:lnTo>
                  <a:close/>
                </a:path>
                <a:path w="948689" h="1889760">
                  <a:moveTo>
                    <a:pt x="169316" y="679208"/>
                  </a:moveTo>
                  <a:lnTo>
                    <a:pt x="167005" y="637540"/>
                  </a:lnTo>
                  <a:lnTo>
                    <a:pt x="154889" y="592340"/>
                  </a:lnTo>
                  <a:lnTo>
                    <a:pt x="135394" y="567626"/>
                  </a:lnTo>
                  <a:lnTo>
                    <a:pt x="135394" y="703922"/>
                  </a:lnTo>
                  <a:lnTo>
                    <a:pt x="135280" y="713943"/>
                  </a:lnTo>
                  <a:lnTo>
                    <a:pt x="134683" y="730554"/>
                  </a:lnTo>
                  <a:lnTo>
                    <a:pt x="132854" y="747585"/>
                  </a:lnTo>
                  <a:lnTo>
                    <a:pt x="129286" y="762571"/>
                  </a:lnTo>
                  <a:lnTo>
                    <a:pt x="126885" y="775373"/>
                  </a:lnTo>
                  <a:lnTo>
                    <a:pt x="102349" y="809663"/>
                  </a:lnTo>
                  <a:lnTo>
                    <a:pt x="86194" y="811974"/>
                  </a:lnTo>
                  <a:lnTo>
                    <a:pt x="77482" y="811352"/>
                  </a:lnTo>
                  <a:lnTo>
                    <a:pt x="46177" y="782650"/>
                  </a:lnTo>
                  <a:lnTo>
                    <a:pt x="35153" y="741934"/>
                  </a:lnTo>
                  <a:lnTo>
                    <a:pt x="33959" y="711784"/>
                  </a:lnTo>
                  <a:lnTo>
                    <a:pt x="34074" y="679208"/>
                  </a:lnTo>
                  <a:lnTo>
                    <a:pt x="36550" y="626745"/>
                  </a:lnTo>
                  <a:lnTo>
                    <a:pt x="46177" y="589699"/>
                  </a:lnTo>
                  <a:lnTo>
                    <a:pt x="83121" y="564984"/>
                  </a:lnTo>
                  <a:lnTo>
                    <a:pt x="95859" y="566762"/>
                  </a:lnTo>
                  <a:lnTo>
                    <a:pt x="123139" y="595871"/>
                  </a:lnTo>
                  <a:lnTo>
                    <a:pt x="132753" y="635609"/>
                  </a:lnTo>
                  <a:lnTo>
                    <a:pt x="135343" y="686447"/>
                  </a:lnTo>
                  <a:lnTo>
                    <a:pt x="135394" y="703922"/>
                  </a:lnTo>
                  <a:lnTo>
                    <a:pt x="135394" y="567626"/>
                  </a:lnTo>
                  <a:lnTo>
                    <a:pt x="89268" y="552640"/>
                  </a:lnTo>
                  <a:lnTo>
                    <a:pt x="77825" y="553224"/>
                  </a:lnTo>
                  <a:lnTo>
                    <a:pt x="40551" y="567588"/>
                  </a:lnTo>
                  <a:lnTo>
                    <a:pt x="13779" y="604748"/>
                  </a:lnTo>
                  <a:lnTo>
                    <a:pt x="3073" y="642188"/>
                  </a:lnTo>
                  <a:lnTo>
                    <a:pt x="38" y="686447"/>
                  </a:lnTo>
                  <a:lnTo>
                    <a:pt x="0" y="703922"/>
                  </a:lnTo>
                  <a:lnTo>
                    <a:pt x="482" y="715975"/>
                  </a:lnTo>
                  <a:lnTo>
                    <a:pt x="2590" y="741260"/>
                  </a:lnTo>
                  <a:lnTo>
                    <a:pt x="3073" y="753325"/>
                  </a:lnTo>
                  <a:lnTo>
                    <a:pt x="5918" y="764324"/>
                  </a:lnTo>
                  <a:lnTo>
                    <a:pt x="9613" y="774166"/>
                  </a:lnTo>
                  <a:lnTo>
                    <a:pt x="13893" y="782853"/>
                  </a:lnTo>
                  <a:lnTo>
                    <a:pt x="18465" y="790384"/>
                  </a:lnTo>
                  <a:lnTo>
                    <a:pt x="23609" y="799058"/>
                  </a:lnTo>
                  <a:lnTo>
                    <a:pt x="61569" y="825080"/>
                  </a:lnTo>
                  <a:lnTo>
                    <a:pt x="80035" y="827405"/>
                  </a:lnTo>
                  <a:lnTo>
                    <a:pt x="99656" y="825080"/>
                  </a:lnTo>
                  <a:lnTo>
                    <a:pt x="116979" y="818146"/>
                  </a:lnTo>
                  <a:lnTo>
                    <a:pt x="124980" y="811974"/>
                  </a:lnTo>
                  <a:lnTo>
                    <a:pt x="131991" y="806577"/>
                  </a:lnTo>
                  <a:lnTo>
                    <a:pt x="144691" y="790384"/>
                  </a:lnTo>
                  <a:lnTo>
                    <a:pt x="155028" y="769531"/>
                  </a:lnTo>
                  <a:lnTo>
                    <a:pt x="162775" y="744042"/>
                  </a:lnTo>
                  <a:lnTo>
                    <a:pt x="167627" y="713943"/>
                  </a:lnTo>
                  <a:lnTo>
                    <a:pt x="169316" y="679208"/>
                  </a:lnTo>
                  <a:close/>
                </a:path>
                <a:path w="948689" h="1889760">
                  <a:moveTo>
                    <a:pt x="363270" y="1719681"/>
                  </a:moveTo>
                  <a:lnTo>
                    <a:pt x="356730" y="1675295"/>
                  </a:lnTo>
                  <a:lnTo>
                    <a:pt x="326453" y="1630337"/>
                  </a:lnTo>
                  <a:lnTo>
                    <a:pt x="326313" y="1630248"/>
                  </a:lnTo>
                  <a:lnTo>
                    <a:pt x="326313" y="1698066"/>
                  </a:lnTo>
                  <a:lnTo>
                    <a:pt x="325691" y="1713115"/>
                  </a:lnTo>
                  <a:lnTo>
                    <a:pt x="306501" y="1750707"/>
                  </a:lnTo>
                  <a:lnTo>
                    <a:pt x="277037" y="1759826"/>
                  </a:lnTo>
                  <a:lnTo>
                    <a:pt x="270116" y="1759242"/>
                  </a:lnTo>
                  <a:lnTo>
                    <a:pt x="235077" y="1734058"/>
                  </a:lnTo>
                  <a:lnTo>
                    <a:pt x="224726" y="1694980"/>
                  </a:lnTo>
                  <a:lnTo>
                    <a:pt x="225831" y="1679448"/>
                  </a:lnTo>
                  <a:lnTo>
                    <a:pt x="247624" y="1637487"/>
                  </a:lnTo>
                  <a:lnTo>
                    <a:pt x="277037" y="1627047"/>
                  </a:lnTo>
                  <a:lnTo>
                    <a:pt x="288023" y="1628686"/>
                  </a:lnTo>
                  <a:lnTo>
                    <a:pt x="319824" y="1658988"/>
                  </a:lnTo>
                  <a:lnTo>
                    <a:pt x="326313" y="1698066"/>
                  </a:lnTo>
                  <a:lnTo>
                    <a:pt x="326313" y="1630248"/>
                  </a:lnTo>
                  <a:lnTo>
                    <a:pt x="321297" y="1627047"/>
                  </a:lnTo>
                  <a:lnTo>
                    <a:pt x="312851" y="1621650"/>
                  </a:lnTo>
                  <a:lnTo>
                    <a:pt x="297497" y="1616443"/>
                  </a:lnTo>
                  <a:lnTo>
                    <a:pt x="280123" y="1614703"/>
                  </a:lnTo>
                  <a:lnTo>
                    <a:pt x="262280" y="1616392"/>
                  </a:lnTo>
                  <a:lnTo>
                    <a:pt x="245884" y="1621269"/>
                  </a:lnTo>
                  <a:lnTo>
                    <a:pt x="208229" y="1653933"/>
                  </a:lnTo>
                  <a:lnTo>
                    <a:pt x="193941" y="1707337"/>
                  </a:lnTo>
                  <a:lnTo>
                    <a:pt x="194475" y="1717027"/>
                  </a:lnTo>
                  <a:lnTo>
                    <a:pt x="211251" y="1760588"/>
                  </a:lnTo>
                  <a:lnTo>
                    <a:pt x="252425" y="1780857"/>
                  </a:lnTo>
                  <a:lnTo>
                    <a:pt x="261658" y="1781429"/>
                  </a:lnTo>
                  <a:lnTo>
                    <a:pt x="279565" y="1779651"/>
                  </a:lnTo>
                  <a:lnTo>
                    <a:pt x="296303" y="1774101"/>
                  </a:lnTo>
                  <a:lnTo>
                    <a:pt x="311886" y="1764499"/>
                  </a:lnTo>
                  <a:lnTo>
                    <a:pt x="316725" y="1759826"/>
                  </a:lnTo>
                  <a:lnTo>
                    <a:pt x="326313" y="1750555"/>
                  </a:lnTo>
                  <a:lnTo>
                    <a:pt x="322326" y="1773135"/>
                  </a:lnTo>
                  <a:lnTo>
                    <a:pt x="305104" y="1814817"/>
                  </a:lnTo>
                  <a:lnTo>
                    <a:pt x="275132" y="1848967"/>
                  </a:lnTo>
                  <a:lnTo>
                    <a:pt x="233578" y="1872119"/>
                  </a:lnTo>
                  <a:lnTo>
                    <a:pt x="209334" y="1880235"/>
                  </a:lnTo>
                  <a:lnTo>
                    <a:pt x="209334" y="1883308"/>
                  </a:lnTo>
                  <a:lnTo>
                    <a:pt x="221640" y="1889493"/>
                  </a:lnTo>
                  <a:lnTo>
                    <a:pt x="233197" y="1887080"/>
                  </a:lnTo>
                  <a:lnTo>
                    <a:pt x="244741" y="1884083"/>
                  </a:lnTo>
                  <a:lnTo>
                    <a:pt x="279323" y="1867065"/>
                  </a:lnTo>
                  <a:lnTo>
                    <a:pt x="310921" y="1843176"/>
                  </a:lnTo>
                  <a:lnTo>
                    <a:pt x="336016" y="1814093"/>
                  </a:lnTo>
                  <a:lnTo>
                    <a:pt x="341693" y="1803044"/>
                  </a:lnTo>
                  <a:lnTo>
                    <a:pt x="347560" y="1793303"/>
                  </a:lnTo>
                  <a:lnTo>
                    <a:pt x="359384" y="1751812"/>
                  </a:lnTo>
                  <a:lnTo>
                    <a:pt x="359613" y="1750555"/>
                  </a:lnTo>
                  <a:lnTo>
                    <a:pt x="361353" y="1741297"/>
                  </a:lnTo>
                  <a:lnTo>
                    <a:pt x="362750" y="1730781"/>
                  </a:lnTo>
                  <a:lnTo>
                    <a:pt x="363270" y="1719681"/>
                  </a:lnTo>
                  <a:close/>
                </a:path>
                <a:path w="948689" h="1889760">
                  <a:moveTo>
                    <a:pt x="363270" y="1312138"/>
                  </a:moveTo>
                  <a:lnTo>
                    <a:pt x="351091" y="1313916"/>
                  </a:lnTo>
                  <a:lnTo>
                    <a:pt x="337464" y="1314843"/>
                  </a:lnTo>
                  <a:lnTo>
                    <a:pt x="322135" y="1315173"/>
                  </a:lnTo>
                  <a:lnTo>
                    <a:pt x="304774" y="1315224"/>
                  </a:lnTo>
                  <a:lnTo>
                    <a:pt x="230886" y="1315224"/>
                  </a:lnTo>
                  <a:lnTo>
                    <a:pt x="289394" y="1253490"/>
                  </a:lnTo>
                  <a:lnTo>
                    <a:pt x="300304" y="1242491"/>
                  </a:lnTo>
                  <a:lnTo>
                    <a:pt x="309778" y="1232636"/>
                  </a:lnTo>
                  <a:lnTo>
                    <a:pt x="317512" y="1223949"/>
                  </a:lnTo>
                  <a:lnTo>
                    <a:pt x="323240" y="1216418"/>
                  </a:lnTo>
                  <a:lnTo>
                    <a:pt x="329577" y="1209001"/>
                  </a:lnTo>
                  <a:lnTo>
                    <a:pt x="334772" y="1201000"/>
                  </a:lnTo>
                  <a:lnTo>
                    <a:pt x="338810" y="1192999"/>
                  </a:lnTo>
                  <a:lnTo>
                    <a:pt x="341693" y="1185570"/>
                  </a:lnTo>
                  <a:lnTo>
                    <a:pt x="345732" y="1176350"/>
                  </a:lnTo>
                  <a:lnTo>
                    <a:pt x="348615" y="1167422"/>
                  </a:lnTo>
                  <a:lnTo>
                    <a:pt x="350342" y="1159078"/>
                  </a:lnTo>
                  <a:lnTo>
                    <a:pt x="350926" y="1151597"/>
                  </a:lnTo>
                  <a:lnTo>
                    <a:pt x="350304" y="1140561"/>
                  </a:lnTo>
                  <a:lnTo>
                    <a:pt x="332943" y="1103261"/>
                  </a:lnTo>
                  <a:lnTo>
                    <a:pt x="299923" y="1082700"/>
                  </a:lnTo>
                  <a:lnTo>
                    <a:pt x="270891" y="1077480"/>
                  </a:lnTo>
                  <a:lnTo>
                    <a:pt x="262140" y="1078014"/>
                  </a:lnTo>
                  <a:lnTo>
                    <a:pt x="222796" y="1091018"/>
                  </a:lnTo>
                  <a:lnTo>
                    <a:pt x="201930" y="1144358"/>
                  </a:lnTo>
                  <a:lnTo>
                    <a:pt x="200101" y="1157770"/>
                  </a:lnTo>
                  <a:lnTo>
                    <a:pt x="209334" y="1157770"/>
                  </a:lnTo>
                  <a:lnTo>
                    <a:pt x="213423" y="1145082"/>
                  </a:lnTo>
                  <a:lnTo>
                    <a:pt x="216649" y="1134999"/>
                  </a:lnTo>
                  <a:lnTo>
                    <a:pt x="219290" y="1127798"/>
                  </a:lnTo>
                  <a:lnTo>
                    <a:pt x="256082" y="1108900"/>
                  </a:lnTo>
                  <a:lnTo>
                    <a:pt x="264731" y="1108367"/>
                  </a:lnTo>
                  <a:lnTo>
                    <a:pt x="275704" y="1109484"/>
                  </a:lnTo>
                  <a:lnTo>
                    <a:pt x="308000" y="1131824"/>
                  </a:lnTo>
                  <a:lnTo>
                    <a:pt x="317080" y="1163942"/>
                  </a:lnTo>
                  <a:lnTo>
                    <a:pt x="316026" y="1173251"/>
                  </a:lnTo>
                  <a:lnTo>
                    <a:pt x="296595" y="1216812"/>
                  </a:lnTo>
                  <a:lnTo>
                    <a:pt x="270992" y="1249235"/>
                  </a:lnTo>
                  <a:lnTo>
                    <a:pt x="252425" y="1268907"/>
                  </a:lnTo>
                  <a:lnTo>
                    <a:pt x="190868" y="1336852"/>
                  </a:lnTo>
                  <a:lnTo>
                    <a:pt x="190868" y="1346111"/>
                  </a:lnTo>
                  <a:lnTo>
                    <a:pt x="363270" y="1346111"/>
                  </a:lnTo>
                  <a:lnTo>
                    <a:pt x="363270" y="1315224"/>
                  </a:lnTo>
                  <a:lnTo>
                    <a:pt x="363270" y="1312138"/>
                  </a:lnTo>
                  <a:close/>
                </a:path>
                <a:path w="948689" h="1889760">
                  <a:moveTo>
                    <a:pt x="363270" y="679208"/>
                  </a:moveTo>
                  <a:lnTo>
                    <a:pt x="360959" y="637540"/>
                  </a:lnTo>
                  <a:lnTo>
                    <a:pt x="350126" y="592340"/>
                  </a:lnTo>
                  <a:lnTo>
                    <a:pt x="329260" y="567448"/>
                  </a:lnTo>
                  <a:lnTo>
                    <a:pt x="329260" y="715975"/>
                  </a:lnTo>
                  <a:lnTo>
                    <a:pt x="329006" y="730554"/>
                  </a:lnTo>
                  <a:lnTo>
                    <a:pt x="323430" y="775373"/>
                  </a:lnTo>
                  <a:lnTo>
                    <a:pt x="296303" y="809663"/>
                  </a:lnTo>
                  <a:lnTo>
                    <a:pt x="280123" y="811974"/>
                  </a:lnTo>
                  <a:lnTo>
                    <a:pt x="272770" y="811352"/>
                  </a:lnTo>
                  <a:lnTo>
                    <a:pt x="240893" y="782650"/>
                  </a:lnTo>
                  <a:lnTo>
                    <a:pt x="231698" y="741934"/>
                  </a:lnTo>
                  <a:lnTo>
                    <a:pt x="227799" y="691578"/>
                  </a:lnTo>
                  <a:lnTo>
                    <a:pt x="228434" y="655688"/>
                  </a:lnTo>
                  <a:lnTo>
                    <a:pt x="234302" y="604748"/>
                  </a:lnTo>
                  <a:lnTo>
                    <a:pt x="256273" y="571538"/>
                  </a:lnTo>
                  <a:lnTo>
                    <a:pt x="277037" y="564984"/>
                  </a:lnTo>
                  <a:lnTo>
                    <a:pt x="290283" y="566762"/>
                  </a:lnTo>
                  <a:lnTo>
                    <a:pt x="320154" y="595871"/>
                  </a:lnTo>
                  <a:lnTo>
                    <a:pt x="327075" y="635609"/>
                  </a:lnTo>
                  <a:lnTo>
                    <a:pt x="329145" y="679208"/>
                  </a:lnTo>
                  <a:lnTo>
                    <a:pt x="329260" y="715975"/>
                  </a:lnTo>
                  <a:lnTo>
                    <a:pt x="329260" y="567448"/>
                  </a:lnTo>
                  <a:lnTo>
                    <a:pt x="283235" y="552640"/>
                  </a:lnTo>
                  <a:lnTo>
                    <a:pt x="272199" y="553224"/>
                  </a:lnTo>
                  <a:lnTo>
                    <a:pt x="234492" y="567588"/>
                  </a:lnTo>
                  <a:lnTo>
                    <a:pt x="207721" y="604748"/>
                  </a:lnTo>
                  <a:lnTo>
                    <a:pt x="197015" y="642188"/>
                  </a:lnTo>
                  <a:lnTo>
                    <a:pt x="196557" y="655688"/>
                  </a:lnTo>
                  <a:lnTo>
                    <a:pt x="196456" y="657212"/>
                  </a:lnTo>
                  <a:lnTo>
                    <a:pt x="195478" y="670725"/>
                  </a:lnTo>
                  <a:lnTo>
                    <a:pt x="194424" y="686447"/>
                  </a:lnTo>
                  <a:lnTo>
                    <a:pt x="193941" y="703922"/>
                  </a:lnTo>
                  <a:lnTo>
                    <a:pt x="194475" y="715975"/>
                  </a:lnTo>
                  <a:lnTo>
                    <a:pt x="202450" y="764324"/>
                  </a:lnTo>
                  <a:lnTo>
                    <a:pt x="218909" y="799058"/>
                  </a:lnTo>
                  <a:lnTo>
                    <a:pt x="256273" y="825080"/>
                  </a:lnTo>
                  <a:lnTo>
                    <a:pt x="277037" y="827405"/>
                  </a:lnTo>
                  <a:lnTo>
                    <a:pt x="296202" y="825080"/>
                  </a:lnTo>
                  <a:lnTo>
                    <a:pt x="338620" y="790384"/>
                  </a:lnTo>
                  <a:lnTo>
                    <a:pt x="357886" y="744042"/>
                  </a:lnTo>
                  <a:lnTo>
                    <a:pt x="362026" y="713943"/>
                  </a:lnTo>
                  <a:lnTo>
                    <a:pt x="363270" y="679208"/>
                  </a:lnTo>
                  <a:close/>
                </a:path>
                <a:path w="948689" h="1889760">
                  <a:moveTo>
                    <a:pt x="372503" y="3073"/>
                  </a:moveTo>
                  <a:lnTo>
                    <a:pt x="252425" y="3073"/>
                  </a:lnTo>
                  <a:lnTo>
                    <a:pt x="252425" y="15417"/>
                  </a:lnTo>
                  <a:lnTo>
                    <a:pt x="255511" y="18503"/>
                  </a:lnTo>
                  <a:lnTo>
                    <a:pt x="277037" y="18503"/>
                  </a:lnTo>
                  <a:lnTo>
                    <a:pt x="280123" y="21590"/>
                  </a:lnTo>
                  <a:lnTo>
                    <a:pt x="283235" y="24676"/>
                  </a:lnTo>
                  <a:lnTo>
                    <a:pt x="283235" y="27762"/>
                  </a:lnTo>
                  <a:lnTo>
                    <a:pt x="285013" y="36512"/>
                  </a:lnTo>
                  <a:lnTo>
                    <a:pt x="285927" y="49009"/>
                  </a:lnTo>
                  <a:lnTo>
                    <a:pt x="286270" y="65557"/>
                  </a:lnTo>
                  <a:lnTo>
                    <a:pt x="286270" y="206565"/>
                  </a:lnTo>
                  <a:lnTo>
                    <a:pt x="285927" y="223837"/>
                  </a:lnTo>
                  <a:lnTo>
                    <a:pt x="285013" y="236474"/>
                  </a:lnTo>
                  <a:lnTo>
                    <a:pt x="283235" y="243903"/>
                  </a:lnTo>
                  <a:lnTo>
                    <a:pt x="283235" y="250075"/>
                  </a:lnTo>
                  <a:lnTo>
                    <a:pt x="280123" y="250075"/>
                  </a:lnTo>
                  <a:lnTo>
                    <a:pt x="277037" y="253161"/>
                  </a:lnTo>
                  <a:lnTo>
                    <a:pt x="255511" y="253161"/>
                  </a:lnTo>
                  <a:lnTo>
                    <a:pt x="252425" y="256247"/>
                  </a:lnTo>
                  <a:lnTo>
                    <a:pt x="252476" y="268630"/>
                  </a:lnTo>
                  <a:lnTo>
                    <a:pt x="255511" y="271665"/>
                  </a:lnTo>
                  <a:lnTo>
                    <a:pt x="265938" y="269887"/>
                  </a:lnTo>
                  <a:lnTo>
                    <a:pt x="278980" y="268973"/>
                  </a:lnTo>
                  <a:lnTo>
                    <a:pt x="294906" y="268630"/>
                  </a:lnTo>
                  <a:lnTo>
                    <a:pt x="324916" y="268617"/>
                  </a:lnTo>
                  <a:lnTo>
                    <a:pt x="331800" y="268630"/>
                  </a:lnTo>
                  <a:lnTo>
                    <a:pt x="347865" y="268973"/>
                  </a:lnTo>
                  <a:lnTo>
                    <a:pt x="361632" y="269887"/>
                  </a:lnTo>
                  <a:lnTo>
                    <a:pt x="372503" y="271665"/>
                  </a:lnTo>
                  <a:lnTo>
                    <a:pt x="372503" y="268579"/>
                  </a:lnTo>
                  <a:lnTo>
                    <a:pt x="372503" y="253161"/>
                  </a:lnTo>
                  <a:lnTo>
                    <a:pt x="347853" y="253161"/>
                  </a:lnTo>
                  <a:lnTo>
                    <a:pt x="344766" y="250075"/>
                  </a:lnTo>
                  <a:lnTo>
                    <a:pt x="341693" y="243903"/>
                  </a:lnTo>
                  <a:lnTo>
                    <a:pt x="341693" y="27762"/>
                  </a:lnTo>
                  <a:lnTo>
                    <a:pt x="344766" y="24676"/>
                  </a:lnTo>
                  <a:lnTo>
                    <a:pt x="344766" y="21590"/>
                  </a:lnTo>
                  <a:lnTo>
                    <a:pt x="347853" y="18503"/>
                  </a:lnTo>
                  <a:lnTo>
                    <a:pt x="372503" y="18503"/>
                  </a:lnTo>
                  <a:lnTo>
                    <a:pt x="372503" y="3073"/>
                  </a:lnTo>
                  <a:close/>
                </a:path>
                <a:path w="948689" h="1889760">
                  <a:moveTo>
                    <a:pt x="538721" y="808888"/>
                  </a:moveTo>
                  <a:lnTo>
                    <a:pt x="507961" y="808888"/>
                  </a:lnTo>
                  <a:lnTo>
                    <a:pt x="504888" y="805802"/>
                  </a:lnTo>
                  <a:lnTo>
                    <a:pt x="501802" y="805802"/>
                  </a:lnTo>
                  <a:lnTo>
                    <a:pt x="498729" y="802716"/>
                  </a:lnTo>
                  <a:lnTo>
                    <a:pt x="498729" y="799630"/>
                  </a:lnTo>
                  <a:lnTo>
                    <a:pt x="496951" y="796163"/>
                  </a:lnTo>
                  <a:lnTo>
                    <a:pt x="496036" y="790371"/>
                  </a:lnTo>
                  <a:lnTo>
                    <a:pt x="495706" y="782269"/>
                  </a:lnTo>
                  <a:lnTo>
                    <a:pt x="495706" y="638606"/>
                  </a:lnTo>
                  <a:lnTo>
                    <a:pt x="496036" y="618248"/>
                  </a:lnTo>
                  <a:lnTo>
                    <a:pt x="496951" y="589788"/>
                  </a:lnTo>
                  <a:lnTo>
                    <a:pt x="497395" y="580402"/>
                  </a:lnTo>
                  <a:lnTo>
                    <a:pt x="498729" y="552640"/>
                  </a:lnTo>
                  <a:lnTo>
                    <a:pt x="492531" y="549554"/>
                  </a:lnTo>
                  <a:lnTo>
                    <a:pt x="486283" y="554177"/>
                  </a:lnTo>
                  <a:lnTo>
                    <a:pt x="477151" y="558812"/>
                  </a:lnTo>
                  <a:lnTo>
                    <a:pt x="465709" y="563435"/>
                  </a:lnTo>
                  <a:lnTo>
                    <a:pt x="452539" y="568058"/>
                  </a:lnTo>
                  <a:lnTo>
                    <a:pt x="438785" y="574433"/>
                  </a:lnTo>
                  <a:lnTo>
                    <a:pt x="425602" y="579653"/>
                  </a:lnTo>
                  <a:lnTo>
                    <a:pt x="413562" y="583717"/>
                  </a:lnTo>
                  <a:lnTo>
                    <a:pt x="403275" y="586613"/>
                  </a:lnTo>
                  <a:lnTo>
                    <a:pt x="403275" y="605129"/>
                  </a:lnTo>
                  <a:lnTo>
                    <a:pt x="406349" y="605129"/>
                  </a:lnTo>
                  <a:lnTo>
                    <a:pt x="412788" y="602322"/>
                  </a:lnTo>
                  <a:lnTo>
                    <a:pt x="424535" y="595579"/>
                  </a:lnTo>
                  <a:lnTo>
                    <a:pt x="430999" y="592785"/>
                  </a:lnTo>
                  <a:lnTo>
                    <a:pt x="449465" y="586613"/>
                  </a:lnTo>
                  <a:lnTo>
                    <a:pt x="452539" y="583526"/>
                  </a:lnTo>
                  <a:lnTo>
                    <a:pt x="455612" y="583526"/>
                  </a:lnTo>
                  <a:lnTo>
                    <a:pt x="458685" y="580402"/>
                  </a:lnTo>
                  <a:lnTo>
                    <a:pt x="461772" y="580402"/>
                  </a:lnTo>
                  <a:lnTo>
                    <a:pt x="461721" y="768273"/>
                  </a:lnTo>
                  <a:lnTo>
                    <a:pt x="461378" y="780338"/>
                  </a:lnTo>
                  <a:lnTo>
                    <a:pt x="460476" y="788924"/>
                  </a:lnTo>
                  <a:lnTo>
                    <a:pt x="458685" y="793470"/>
                  </a:lnTo>
                  <a:lnTo>
                    <a:pt x="458685" y="802716"/>
                  </a:lnTo>
                  <a:lnTo>
                    <a:pt x="455612" y="802716"/>
                  </a:lnTo>
                  <a:lnTo>
                    <a:pt x="455612" y="805802"/>
                  </a:lnTo>
                  <a:lnTo>
                    <a:pt x="449465" y="805802"/>
                  </a:lnTo>
                  <a:lnTo>
                    <a:pt x="445947" y="806284"/>
                  </a:lnTo>
                  <a:lnTo>
                    <a:pt x="439839" y="807351"/>
                  </a:lnTo>
                  <a:lnTo>
                    <a:pt x="430834" y="808405"/>
                  </a:lnTo>
                  <a:lnTo>
                    <a:pt x="418655" y="808888"/>
                  </a:lnTo>
                  <a:lnTo>
                    <a:pt x="415582" y="811974"/>
                  </a:lnTo>
                  <a:lnTo>
                    <a:pt x="415582" y="821232"/>
                  </a:lnTo>
                  <a:lnTo>
                    <a:pt x="438670" y="820750"/>
                  </a:lnTo>
                  <a:lnTo>
                    <a:pt x="457149" y="819683"/>
                  </a:lnTo>
                  <a:lnTo>
                    <a:pt x="470992" y="818629"/>
                  </a:lnTo>
                  <a:lnTo>
                    <a:pt x="480225" y="818146"/>
                  </a:lnTo>
                  <a:lnTo>
                    <a:pt x="490664" y="818629"/>
                  </a:lnTo>
                  <a:lnTo>
                    <a:pt x="503707" y="819683"/>
                  </a:lnTo>
                  <a:lnTo>
                    <a:pt x="519633" y="820750"/>
                  </a:lnTo>
                  <a:lnTo>
                    <a:pt x="538721" y="821232"/>
                  </a:lnTo>
                  <a:lnTo>
                    <a:pt x="538721" y="818146"/>
                  </a:lnTo>
                  <a:lnTo>
                    <a:pt x="538721" y="808888"/>
                  </a:lnTo>
                  <a:close/>
                </a:path>
                <a:path w="948689" h="1889760">
                  <a:moveTo>
                    <a:pt x="557187" y="1719681"/>
                  </a:moveTo>
                  <a:lnTo>
                    <a:pt x="550646" y="1675295"/>
                  </a:lnTo>
                  <a:lnTo>
                    <a:pt x="523341" y="1632178"/>
                  </a:lnTo>
                  <a:lnTo>
                    <a:pt x="523341" y="1698066"/>
                  </a:lnTo>
                  <a:lnTo>
                    <a:pt x="522236" y="1713115"/>
                  </a:lnTo>
                  <a:lnTo>
                    <a:pt x="500507" y="1750707"/>
                  </a:lnTo>
                  <a:lnTo>
                    <a:pt x="474078" y="1759826"/>
                  </a:lnTo>
                  <a:lnTo>
                    <a:pt x="465378" y="1759242"/>
                  </a:lnTo>
                  <a:lnTo>
                    <a:pt x="430758" y="1734058"/>
                  </a:lnTo>
                  <a:lnTo>
                    <a:pt x="427926" y="1725853"/>
                  </a:lnTo>
                  <a:lnTo>
                    <a:pt x="424345" y="1718424"/>
                  </a:lnTo>
                  <a:lnTo>
                    <a:pt x="422503" y="1710423"/>
                  </a:lnTo>
                  <a:lnTo>
                    <a:pt x="421830" y="1702409"/>
                  </a:lnTo>
                  <a:lnTo>
                    <a:pt x="421728" y="1694980"/>
                  </a:lnTo>
                  <a:lnTo>
                    <a:pt x="422363" y="1679448"/>
                  </a:lnTo>
                  <a:lnTo>
                    <a:pt x="441579" y="1637487"/>
                  </a:lnTo>
                  <a:lnTo>
                    <a:pt x="470992" y="1627047"/>
                  </a:lnTo>
                  <a:lnTo>
                    <a:pt x="481965" y="1628686"/>
                  </a:lnTo>
                  <a:lnTo>
                    <a:pt x="514261" y="1658988"/>
                  </a:lnTo>
                  <a:lnTo>
                    <a:pt x="523341" y="1698066"/>
                  </a:lnTo>
                  <a:lnTo>
                    <a:pt x="523341" y="1632178"/>
                  </a:lnTo>
                  <a:lnTo>
                    <a:pt x="474078" y="1614703"/>
                  </a:lnTo>
                  <a:lnTo>
                    <a:pt x="456666" y="1616392"/>
                  </a:lnTo>
                  <a:lnTo>
                    <a:pt x="412496" y="1639417"/>
                  </a:lnTo>
                  <a:lnTo>
                    <a:pt x="389572" y="1687588"/>
                  </a:lnTo>
                  <a:lnTo>
                    <a:pt x="387883" y="1707337"/>
                  </a:lnTo>
                  <a:lnTo>
                    <a:pt x="388467" y="1717027"/>
                  </a:lnTo>
                  <a:lnTo>
                    <a:pt x="390194" y="1727022"/>
                  </a:lnTo>
                  <a:lnTo>
                    <a:pt x="393077" y="1736420"/>
                  </a:lnTo>
                  <a:lnTo>
                    <a:pt x="397116" y="1744383"/>
                  </a:lnTo>
                  <a:lnTo>
                    <a:pt x="400481" y="1753069"/>
                  </a:lnTo>
                  <a:lnTo>
                    <a:pt x="437540" y="1779117"/>
                  </a:lnTo>
                  <a:lnTo>
                    <a:pt x="458685" y="1781429"/>
                  </a:lnTo>
                  <a:lnTo>
                    <a:pt x="474802" y="1779651"/>
                  </a:lnTo>
                  <a:lnTo>
                    <a:pt x="490639" y="1774101"/>
                  </a:lnTo>
                  <a:lnTo>
                    <a:pt x="505891" y="1764499"/>
                  </a:lnTo>
                  <a:lnTo>
                    <a:pt x="510717" y="1759826"/>
                  </a:lnTo>
                  <a:lnTo>
                    <a:pt x="520268" y="1750555"/>
                  </a:lnTo>
                  <a:lnTo>
                    <a:pt x="516712" y="1773135"/>
                  </a:lnTo>
                  <a:lnTo>
                    <a:pt x="500341" y="1814817"/>
                  </a:lnTo>
                  <a:lnTo>
                    <a:pt x="470369" y="1848967"/>
                  </a:lnTo>
                  <a:lnTo>
                    <a:pt x="427951" y="1872119"/>
                  </a:lnTo>
                  <a:lnTo>
                    <a:pt x="403275" y="1880235"/>
                  </a:lnTo>
                  <a:lnTo>
                    <a:pt x="403275" y="1883308"/>
                  </a:lnTo>
                  <a:lnTo>
                    <a:pt x="415582" y="1889493"/>
                  </a:lnTo>
                  <a:lnTo>
                    <a:pt x="427189" y="1887080"/>
                  </a:lnTo>
                  <a:lnTo>
                    <a:pt x="439077" y="1884083"/>
                  </a:lnTo>
                  <a:lnTo>
                    <a:pt x="475907" y="1867065"/>
                  </a:lnTo>
                  <a:lnTo>
                    <a:pt x="507961" y="1843176"/>
                  </a:lnTo>
                  <a:lnTo>
                    <a:pt x="535647" y="1803044"/>
                  </a:lnTo>
                  <a:lnTo>
                    <a:pt x="541997" y="1793303"/>
                  </a:lnTo>
                  <a:lnTo>
                    <a:pt x="547192" y="1782978"/>
                  </a:lnTo>
                  <a:lnTo>
                    <a:pt x="551230" y="1772653"/>
                  </a:lnTo>
                  <a:lnTo>
                    <a:pt x="554113" y="1762899"/>
                  </a:lnTo>
                  <a:lnTo>
                    <a:pt x="554596" y="1751812"/>
                  </a:lnTo>
                  <a:lnTo>
                    <a:pt x="554723" y="1750555"/>
                  </a:lnTo>
                  <a:lnTo>
                    <a:pt x="556704" y="1730781"/>
                  </a:lnTo>
                  <a:lnTo>
                    <a:pt x="557187" y="1719681"/>
                  </a:lnTo>
                  <a:close/>
                </a:path>
                <a:path w="948689" h="1889760">
                  <a:moveTo>
                    <a:pt x="557187" y="1256563"/>
                  </a:moveTo>
                  <a:lnTo>
                    <a:pt x="544880" y="1219504"/>
                  </a:lnTo>
                  <a:lnTo>
                    <a:pt x="541210" y="1216418"/>
                  </a:lnTo>
                  <a:lnTo>
                    <a:pt x="536803" y="1212710"/>
                  </a:lnTo>
                  <a:lnTo>
                    <a:pt x="526415" y="1206779"/>
                  </a:lnTo>
                  <a:lnTo>
                    <a:pt x="513727" y="1202588"/>
                  </a:lnTo>
                  <a:lnTo>
                    <a:pt x="498729" y="1201000"/>
                  </a:lnTo>
                  <a:lnTo>
                    <a:pt x="507428" y="1193571"/>
                  </a:lnTo>
                  <a:lnTo>
                    <a:pt x="515264" y="1185557"/>
                  </a:lnTo>
                  <a:lnTo>
                    <a:pt x="522528" y="1177544"/>
                  </a:lnTo>
                  <a:lnTo>
                    <a:pt x="529501" y="1170114"/>
                  </a:lnTo>
                  <a:lnTo>
                    <a:pt x="533539" y="1162634"/>
                  </a:lnTo>
                  <a:lnTo>
                    <a:pt x="536422" y="1154303"/>
                  </a:lnTo>
                  <a:lnTo>
                    <a:pt x="538149" y="1145387"/>
                  </a:lnTo>
                  <a:lnTo>
                    <a:pt x="538721" y="1136180"/>
                  </a:lnTo>
                  <a:lnTo>
                    <a:pt x="537578" y="1123327"/>
                  </a:lnTo>
                  <a:lnTo>
                    <a:pt x="534111" y="1112227"/>
                  </a:lnTo>
                  <a:lnTo>
                    <a:pt x="530072" y="1105281"/>
                  </a:lnTo>
                  <a:lnTo>
                    <a:pt x="528345" y="1102296"/>
                  </a:lnTo>
                  <a:lnTo>
                    <a:pt x="486054" y="1078598"/>
                  </a:lnTo>
                  <a:lnTo>
                    <a:pt x="470992" y="1077480"/>
                  </a:lnTo>
                  <a:lnTo>
                    <a:pt x="451383" y="1079220"/>
                  </a:lnTo>
                  <a:lnTo>
                    <a:pt x="434060" y="1084440"/>
                  </a:lnTo>
                  <a:lnTo>
                    <a:pt x="419049" y="1093127"/>
                  </a:lnTo>
                  <a:lnTo>
                    <a:pt x="406349" y="1105281"/>
                  </a:lnTo>
                  <a:lnTo>
                    <a:pt x="394042" y="1148511"/>
                  </a:lnTo>
                  <a:lnTo>
                    <a:pt x="406349" y="1148511"/>
                  </a:lnTo>
                  <a:lnTo>
                    <a:pt x="410476" y="1139786"/>
                  </a:lnTo>
                  <a:lnTo>
                    <a:pt x="413651" y="1132687"/>
                  </a:lnTo>
                  <a:lnTo>
                    <a:pt x="416293" y="1127226"/>
                  </a:lnTo>
                  <a:lnTo>
                    <a:pt x="418655" y="1123797"/>
                  </a:lnTo>
                  <a:lnTo>
                    <a:pt x="421728" y="1117625"/>
                  </a:lnTo>
                  <a:lnTo>
                    <a:pt x="427926" y="1114539"/>
                  </a:lnTo>
                  <a:lnTo>
                    <a:pt x="437159" y="1111453"/>
                  </a:lnTo>
                  <a:lnTo>
                    <a:pt x="443306" y="1105281"/>
                  </a:lnTo>
                  <a:lnTo>
                    <a:pt x="461772" y="1105281"/>
                  </a:lnTo>
                  <a:lnTo>
                    <a:pt x="501472" y="1124623"/>
                  </a:lnTo>
                  <a:lnTo>
                    <a:pt x="507961" y="1148511"/>
                  </a:lnTo>
                  <a:lnTo>
                    <a:pt x="507339" y="1159510"/>
                  </a:lnTo>
                  <a:lnTo>
                    <a:pt x="488175" y="1193190"/>
                  </a:lnTo>
                  <a:lnTo>
                    <a:pt x="461772" y="1201000"/>
                  </a:lnTo>
                  <a:lnTo>
                    <a:pt x="440232" y="1201000"/>
                  </a:lnTo>
                  <a:lnTo>
                    <a:pt x="437159" y="1222590"/>
                  </a:lnTo>
                  <a:lnTo>
                    <a:pt x="446379" y="1219504"/>
                  </a:lnTo>
                  <a:lnTo>
                    <a:pt x="452539" y="1216418"/>
                  </a:lnTo>
                  <a:lnTo>
                    <a:pt x="470992" y="1216418"/>
                  </a:lnTo>
                  <a:lnTo>
                    <a:pt x="507961" y="1228763"/>
                  </a:lnTo>
                  <a:lnTo>
                    <a:pt x="520268" y="1268907"/>
                  </a:lnTo>
                  <a:lnTo>
                    <a:pt x="520166" y="1278140"/>
                  </a:lnTo>
                  <a:lnTo>
                    <a:pt x="519493" y="1287068"/>
                  </a:lnTo>
                  <a:lnTo>
                    <a:pt x="517664" y="1295412"/>
                  </a:lnTo>
                  <a:lnTo>
                    <a:pt x="514057" y="1303032"/>
                  </a:lnTo>
                  <a:lnTo>
                    <a:pt x="511225" y="1309776"/>
                  </a:lnTo>
                  <a:lnTo>
                    <a:pt x="480999" y="1334541"/>
                  </a:lnTo>
                  <a:lnTo>
                    <a:pt x="461772" y="1336852"/>
                  </a:lnTo>
                  <a:lnTo>
                    <a:pt x="454367" y="1336332"/>
                  </a:lnTo>
                  <a:lnTo>
                    <a:pt x="419049" y="1321396"/>
                  </a:lnTo>
                  <a:lnTo>
                    <a:pt x="397116" y="1284376"/>
                  </a:lnTo>
                  <a:lnTo>
                    <a:pt x="394042" y="1281290"/>
                  </a:lnTo>
                  <a:lnTo>
                    <a:pt x="387883" y="1284376"/>
                  </a:lnTo>
                  <a:lnTo>
                    <a:pt x="384810" y="1287462"/>
                  </a:lnTo>
                  <a:lnTo>
                    <a:pt x="389331" y="1303032"/>
                  </a:lnTo>
                  <a:lnTo>
                    <a:pt x="393268" y="1317155"/>
                  </a:lnTo>
                  <a:lnTo>
                    <a:pt x="396062" y="1329550"/>
                  </a:lnTo>
                  <a:lnTo>
                    <a:pt x="397116" y="1339938"/>
                  </a:lnTo>
                  <a:lnTo>
                    <a:pt x="405333" y="1343990"/>
                  </a:lnTo>
                  <a:lnTo>
                    <a:pt x="412115" y="1346885"/>
                  </a:lnTo>
                  <a:lnTo>
                    <a:pt x="418338" y="1348625"/>
                  </a:lnTo>
                  <a:lnTo>
                    <a:pt x="424853" y="1349197"/>
                  </a:lnTo>
                  <a:lnTo>
                    <a:pt x="430999" y="1352283"/>
                  </a:lnTo>
                  <a:lnTo>
                    <a:pt x="449465" y="1352283"/>
                  </a:lnTo>
                  <a:lnTo>
                    <a:pt x="469658" y="1350543"/>
                  </a:lnTo>
                  <a:lnTo>
                    <a:pt x="488708" y="1345336"/>
                  </a:lnTo>
                  <a:lnTo>
                    <a:pt x="506171" y="1336852"/>
                  </a:lnTo>
                  <a:lnTo>
                    <a:pt x="506603" y="1336649"/>
                  </a:lnTo>
                  <a:lnTo>
                    <a:pt x="523341" y="1324483"/>
                  </a:lnTo>
                  <a:lnTo>
                    <a:pt x="537718" y="1308227"/>
                  </a:lnTo>
                  <a:lnTo>
                    <a:pt x="548347" y="1291691"/>
                  </a:lnTo>
                  <a:lnTo>
                    <a:pt x="554926" y="1274572"/>
                  </a:lnTo>
                  <a:lnTo>
                    <a:pt x="557187" y="1256563"/>
                  </a:lnTo>
                  <a:close/>
                </a:path>
                <a:path w="948689" h="1889760">
                  <a:moveTo>
                    <a:pt x="692645" y="120383"/>
                  </a:moveTo>
                  <a:lnTo>
                    <a:pt x="689571" y="81800"/>
                  </a:lnTo>
                  <a:lnTo>
                    <a:pt x="667880" y="39700"/>
                  </a:lnTo>
                  <a:lnTo>
                    <a:pt x="637260" y="15557"/>
                  </a:lnTo>
                  <a:lnTo>
                    <a:pt x="637260" y="129641"/>
                  </a:lnTo>
                  <a:lnTo>
                    <a:pt x="636155" y="148082"/>
                  </a:lnTo>
                  <a:lnTo>
                    <a:pt x="621842" y="197586"/>
                  </a:lnTo>
                  <a:lnTo>
                    <a:pt x="595884" y="231457"/>
                  </a:lnTo>
                  <a:lnTo>
                    <a:pt x="558749" y="247370"/>
                  </a:lnTo>
                  <a:lnTo>
                    <a:pt x="523341" y="250075"/>
                  </a:lnTo>
                  <a:lnTo>
                    <a:pt x="515886" y="250024"/>
                  </a:lnTo>
                  <a:lnTo>
                    <a:pt x="507568" y="249694"/>
                  </a:lnTo>
                  <a:lnTo>
                    <a:pt x="498665" y="248767"/>
                  </a:lnTo>
                  <a:lnTo>
                    <a:pt x="489458" y="246989"/>
                  </a:lnTo>
                  <a:lnTo>
                    <a:pt x="489458" y="24676"/>
                  </a:lnTo>
                  <a:lnTo>
                    <a:pt x="498665" y="22885"/>
                  </a:lnTo>
                  <a:lnTo>
                    <a:pt x="507568" y="21971"/>
                  </a:lnTo>
                  <a:lnTo>
                    <a:pt x="515886" y="21640"/>
                  </a:lnTo>
                  <a:lnTo>
                    <a:pt x="524827" y="21640"/>
                  </a:lnTo>
                  <a:lnTo>
                    <a:pt x="565759" y="25488"/>
                  </a:lnTo>
                  <a:lnTo>
                    <a:pt x="602513" y="42545"/>
                  </a:lnTo>
                  <a:lnTo>
                    <a:pt x="630326" y="83731"/>
                  </a:lnTo>
                  <a:lnTo>
                    <a:pt x="637260" y="129641"/>
                  </a:lnTo>
                  <a:lnTo>
                    <a:pt x="637260" y="15557"/>
                  </a:lnTo>
                  <a:lnTo>
                    <a:pt x="580859" y="1054"/>
                  </a:lnTo>
                  <a:lnTo>
                    <a:pt x="557187" y="0"/>
                  </a:lnTo>
                  <a:lnTo>
                    <a:pt x="547954" y="38"/>
                  </a:lnTo>
                  <a:lnTo>
                    <a:pt x="538721" y="381"/>
                  </a:lnTo>
                  <a:lnTo>
                    <a:pt x="529501" y="1295"/>
                  </a:lnTo>
                  <a:lnTo>
                    <a:pt x="520268" y="3073"/>
                  </a:lnTo>
                  <a:lnTo>
                    <a:pt x="400189" y="3073"/>
                  </a:lnTo>
                  <a:lnTo>
                    <a:pt x="400189" y="15417"/>
                  </a:lnTo>
                  <a:lnTo>
                    <a:pt x="403275" y="18503"/>
                  </a:lnTo>
                  <a:lnTo>
                    <a:pt x="424853" y="18503"/>
                  </a:lnTo>
                  <a:lnTo>
                    <a:pt x="430999" y="24676"/>
                  </a:lnTo>
                  <a:lnTo>
                    <a:pt x="430999" y="27762"/>
                  </a:lnTo>
                  <a:lnTo>
                    <a:pt x="432777" y="36512"/>
                  </a:lnTo>
                  <a:lnTo>
                    <a:pt x="433692" y="49009"/>
                  </a:lnTo>
                  <a:lnTo>
                    <a:pt x="434022" y="64973"/>
                  </a:lnTo>
                  <a:lnTo>
                    <a:pt x="434073" y="246989"/>
                  </a:lnTo>
                  <a:lnTo>
                    <a:pt x="431050" y="250024"/>
                  </a:lnTo>
                  <a:lnTo>
                    <a:pt x="430999" y="253161"/>
                  </a:lnTo>
                  <a:lnTo>
                    <a:pt x="424853" y="256247"/>
                  </a:lnTo>
                  <a:lnTo>
                    <a:pt x="415582" y="262420"/>
                  </a:lnTo>
                  <a:lnTo>
                    <a:pt x="415620" y="268630"/>
                  </a:lnTo>
                  <a:lnTo>
                    <a:pt x="418655" y="271665"/>
                  </a:lnTo>
                  <a:lnTo>
                    <a:pt x="426707" y="269887"/>
                  </a:lnTo>
                  <a:lnTo>
                    <a:pt x="436765" y="268973"/>
                  </a:lnTo>
                  <a:lnTo>
                    <a:pt x="448551" y="268630"/>
                  </a:lnTo>
                  <a:lnTo>
                    <a:pt x="462749" y="268630"/>
                  </a:lnTo>
                  <a:lnTo>
                    <a:pt x="529501" y="271665"/>
                  </a:lnTo>
                  <a:lnTo>
                    <a:pt x="549694" y="271043"/>
                  </a:lnTo>
                  <a:lnTo>
                    <a:pt x="568744" y="268973"/>
                  </a:lnTo>
                  <a:lnTo>
                    <a:pt x="570560" y="268579"/>
                  </a:lnTo>
                  <a:lnTo>
                    <a:pt x="586638" y="265163"/>
                  </a:lnTo>
                  <a:lnTo>
                    <a:pt x="603377" y="259334"/>
                  </a:lnTo>
                  <a:lnTo>
                    <a:pt x="616699" y="253644"/>
                  </a:lnTo>
                  <a:lnTo>
                    <a:pt x="622681" y="250075"/>
                  </a:lnTo>
                  <a:lnTo>
                    <a:pt x="629170" y="246214"/>
                  </a:lnTo>
                  <a:lnTo>
                    <a:pt x="670572" y="204622"/>
                  </a:lnTo>
                  <a:lnTo>
                    <a:pt x="690283" y="151168"/>
                  </a:lnTo>
                  <a:lnTo>
                    <a:pt x="692645" y="120383"/>
                  </a:lnTo>
                  <a:close/>
                </a:path>
                <a:path w="948689" h="1889760">
                  <a:moveTo>
                    <a:pt x="751116" y="1725853"/>
                  </a:moveTo>
                  <a:lnTo>
                    <a:pt x="746137" y="1675295"/>
                  </a:lnTo>
                  <a:lnTo>
                    <a:pt x="717296" y="1630667"/>
                  </a:lnTo>
                  <a:lnTo>
                    <a:pt x="717296" y="1698066"/>
                  </a:lnTo>
                  <a:lnTo>
                    <a:pt x="716191" y="1713115"/>
                  </a:lnTo>
                  <a:lnTo>
                    <a:pt x="696150" y="1750707"/>
                  </a:lnTo>
                  <a:lnTo>
                    <a:pt x="668032" y="1759826"/>
                  </a:lnTo>
                  <a:lnTo>
                    <a:pt x="659371" y="1759242"/>
                  </a:lnTo>
                  <a:lnTo>
                    <a:pt x="651878" y="1757502"/>
                  </a:lnTo>
                  <a:lnTo>
                    <a:pt x="645528" y="1754606"/>
                  </a:lnTo>
                  <a:lnTo>
                    <a:pt x="640334" y="1750555"/>
                  </a:lnTo>
                  <a:lnTo>
                    <a:pt x="633971" y="1745830"/>
                  </a:lnTo>
                  <a:lnTo>
                    <a:pt x="617613" y="1710423"/>
                  </a:lnTo>
                  <a:lnTo>
                    <a:pt x="615683" y="1694980"/>
                  </a:lnTo>
                  <a:lnTo>
                    <a:pt x="616788" y="1679448"/>
                  </a:lnTo>
                  <a:lnTo>
                    <a:pt x="638594" y="1637487"/>
                  </a:lnTo>
                  <a:lnTo>
                    <a:pt x="668032" y="1627047"/>
                  </a:lnTo>
                  <a:lnTo>
                    <a:pt x="678992" y="1628686"/>
                  </a:lnTo>
                  <a:lnTo>
                    <a:pt x="709498" y="1658988"/>
                  </a:lnTo>
                  <a:lnTo>
                    <a:pt x="717296" y="1698066"/>
                  </a:lnTo>
                  <a:lnTo>
                    <a:pt x="717296" y="1630667"/>
                  </a:lnTo>
                  <a:lnTo>
                    <a:pt x="716953" y="1630337"/>
                  </a:lnTo>
                  <a:lnTo>
                    <a:pt x="711390" y="1627047"/>
                  </a:lnTo>
                  <a:lnTo>
                    <a:pt x="702284" y="1621650"/>
                  </a:lnTo>
                  <a:lnTo>
                    <a:pt x="685876" y="1616443"/>
                  </a:lnTo>
                  <a:lnTo>
                    <a:pt x="668032" y="1614703"/>
                  </a:lnTo>
                  <a:lnTo>
                    <a:pt x="650621" y="1616392"/>
                  </a:lnTo>
                  <a:lnTo>
                    <a:pt x="606450" y="1639417"/>
                  </a:lnTo>
                  <a:lnTo>
                    <a:pt x="583526" y="1687588"/>
                  </a:lnTo>
                  <a:lnTo>
                    <a:pt x="581837" y="1707337"/>
                  </a:lnTo>
                  <a:lnTo>
                    <a:pt x="582422" y="1717027"/>
                  </a:lnTo>
                  <a:lnTo>
                    <a:pt x="595782" y="1753069"/>
                  </a:lnTo>
                  <a:lnTo>
                    <a:pt x="631863" y="1779117"/>
                  </a:lnTo>
                  <a:lnTo>
                    <a:pt x="652653" y="1781429"/>
                  </a:lnTo>
                  <a:lnTo>
                    <a:pt x="670052" y="1779651"/>
                  </a:lnTo>
                  <a:lnTo>
                    <a:pt x="685723" y="1774101"/>
                  </a:lnTo>
                  <a:lnTo>
                    <a:pt x="700252" y="1764499"/>
                  </a:lnTo>
                  <a:lnTo>
                    <a:pt x="704938" y="1759826"/>
                  </a:lnTo>
                  <a:lnTo>
                    <a:pt x="714222" y="1750555"/>
                  </a:lnTo>
                  <a:lnTo>
                    <a:pt x="710653" y="1773135"/>
                  </a:lnTo>
                  <a:lnTo>
                    <a:pt x="694283" y="1814817"/>
                  </a:lnTo>
                  <a:lnTo>
                    <a:pt x="664756" y="1848967"/>
                  </a:lnTo>
                  <a:lnTo>
                    <a:pt x="623189" y="1872119"/>
                  </a:lnTo>
                  <a:lnTo>
                    <a:pt x="597230" y="1880235"/>
                  </a:lnTo>
                  <a:lnTo>
                    <a:pt x="597230" y="1883308"/>
                  </a:lnTo>
                  <a:lnTo>
                    <a:pt x="609536" y="1889493"/>
                  </a:lnTo>
                  <a:lnTo>
                    <a:pt x="622858" y="1887080"/>
                  </a:lnTo>
                  <a:lnTo>
                    <a:pt x="635317" y="1884083"/>
                  </a:lnTo>
                  <a:lnTo>
                    <a:pt x="670293" y="1867065"/>
                  </a:lnTo>
                  <a:lnTo>
                    <a:pt x="701878" y="1843176"/>
                  </a:lnTo>
                  <a:lnTo>
                    <a:pt x="732688" y="1803044"/>
                  </a:lnTo>
                  <a:lnTo>
                    <a:pt x="748068" y="1762899"/>
                  </a:lnTo>
                  <a:lnTo>
                    <a:pt x="749947" y="1750555"/>
                  </a:lnTo>
                  <a:lnTo>
                    <a:pt x="750760" y="1741297"/>
                  </a:lnTo>
                  <a:lnTo>
                    <a:pt x="750989" y="1734058"/>
                  </a:lnTo>
                  <a:lnTo>
                    <a:pt x="751116" y="1725853"/>
                  </a:lnTo>
                  <a:close/>
                </a:path>
                <a:path w="948689" h="1889760">
                  <a:moveTo>
                    <a:pt x="754214" y="787298"/>
                  </a:moveTo>
                  <a:lnTo>
                    <a:pt x="621842" y="787298"/>
                  </a:lnTo>
                  <a:lnTo>
                    <a:pt x="680339" y="728599"/>
                  </a:lnTo>
                  <a:lnTo>
                    <a:pt x="690816" y="717613"/>
                  </a:lnTo>
                  <a:lnTo>
                    <a:pt x="699566" y="707783"/>
                  </a:lnTo>
                  <a:lnTo>
                    <a:pt x="707174" y="699096"/>
                  </a:lnTo>
                  <a:lnTo>
                    <a:pt x="714222" y="691578"/>
                  </a:lnTo>
                  <a:lnTo>
                    <a:pt x="720572" y="682790"/>
                  </a:lnTo>
                  <a:lnTo>
                    <a:pt x="725754" y="674585"/>
                  </a:lnTo>
                  <a:lnTo>
                    <a:pt x="729792" y="666381"/>
                  </a:lnTo>
                  <a:lnTo>
                    <a:pt x="732688" y="657606"/>
                  </a:lnTo>
                  <a:lnTo>
                    <a:pt x="736244" y="650138"/>
                  </a:lnTo>
                  <a:lnTo>
                    <a:pt x="738060" y="641794"/>
                  </a:lnTo>
                  <a:lnTo>
                    <a:pt x="738733" y="632929"/>
                  </a:lnTo>
                  <a:lnTo>
                    <a:pt x="738835" y="623633"/>
                  </a:lnTo>
                  <a:lnTo>
                    <a:pt x="738263" y="612597"/>
                  </a:lnTo>
                  <a:lnTo>
                    <a:pt x="722630" y="576656"/>
                  </a:lnTo>
                  <a:lnTo>
                    <a:pt x="698792" y="561898"/>
                  </a:lnTo>
                  <a:lnTo>
                    <a:pt x="689571" y="557847"/>
                  </a:lnTo>
                  <a:lnTo>
                    <a:pt x="680339" y="554951"/>
                  </a:lnTo>
                  <a:lnTo>
                    <a:pt x="671106" y="553224"/>
                  </a:lnTo>
                  <a:lnTo>
                    <a:pt x="661873" y="552640"/>
                  </a:lnTo>
                  <a:lnTo>
                    <a:pt x="652691" y="553173"/>
                  </a:lnTo>
                  <a:lnTo>
                    <a:pt x="612228" y="566140"/>
                  </a:lnTo>
                  <a:lnTo>
                    <a:pt x="593674" y="591337"/>
                  </a:lnTo>
                  <a:lnTo>
                    <a:pt x="593585" y="592836"/>
                  </a:lnTo>
                  <a:lnTo>
                    <a:pt x="592226" y="605116"/>
                  </a:lnTo>
                  <a:lnTo>
                    <a:pt x="590257" y="617753"/>
                  </a:lnTo>
                  <a:lnTo>
                    <a:pt x="587997" y="629805"/>
                  </a:lnTo>
                  <a:lnTo>
                    <a:pt x="591070" y="632929"/>
                  </a:lnTo>
                  <a:lnTo>
                    <a:pt x="597230" y="632929"/>
                  </a:lnTo>
                  <a:lnTo>
                    <a:pt x="600303" y="629805"/>
                  </a:lnTo>
                  <a:lnTo>
                    <a:pt x="604393" y="618909"/>
                  </a:lnTo>
                  <a:lnTo>
                    <a:pt x="607606" y="609752"/>
                  </a:lnTo>
                  <a:lnTo>
                    <a:pt x="610247" y="602907"/>
                  </a:lnTo>
                  <a:lnTo>
                    <a:pt x="612609" y="598957"/>
                  </a:lnTo>
                  <a:lnTo>
                    <a:pt x="615683" y="592785"/>
                  </a:lnTo>
                  <a:lnTo>
                    <a:pt x="618756" y="589699"/>
                  </a:lnTo>
                  <a:lnTo>
                    <a:pt x="627989" y="586613"/>
                  </a:lnTo>
                  <a:lnTo>
                    <a:pt x="634149" y="583526"/>
                  </a:lnTo>
                  <a:lnTo>
                    <a:pt x="652653" y="583526"/>
                  </a:lnTo>
                  <a:lnTo>
                    <a:pt x="692645" y="598957"/>
                  </a:lnTo>
                  <a:lnTo>
                    <a:pt x="704951" y="636016"/>
                  </a:lnTo>
                  <a:lnTo>
                    <a:pt x="704329" y="645795"/>
                  </a:lnTo>
                  <a:lnTo>
                    <a:pt x="702259" y="656450"/>
                  </a:lnTo>
                  <a:lnTo>
                    <a:pt x="698461" y="667677"/>
                  </a:lnTo>
                  <a:lnTo>
                    <a:pt x="692645" y="679208"/>
                  </a:lnTo>
                  <a:lnTo>
                    <a:pt x="686244" y="691946"/>
                  </a:lnTo>
                  <a:lnTo>
                    <a:pt x="676109" y="707009"/>
                  </a:lnTo>
                  <a:lnTo>
                    <a:pt x="661924" y="724382"/>
                  </a:lnTo>
                  <a:lnTo>
                    <a:pt x="643420" y="744067"/>
                  </a:lnTo>
                  <a:lnTo>
                    <a:pt x="578764" y="811974"/>
                  </a:lnTo>
                  <a:lnTo>
                    <a:pt x="578815" y="818197"/>
                  </a:lnTo>
                  <a:lnTo>
                    <a:pt x="581837" y="821232"/>
                  </a:lnTo>
                  <a:lnTo>
                    <a:pt x="624916" y="821232"/>
                  </a:lnTo>
                  <a:lnTo>
                    <a:pt x="639991" y="819442"/>
                  </a:lnTo>
                  <a:lnTo>
                    <a:pt x="653021" y="818527"/>
                  </a:lnTo>
                  <a:lnTo>
                    <a:pt x="664324" y="818197"/>
                  </a:lnTo>
                  <a:lnTo>
                    <a:pt x="679005" y="818197"/>
                  </a:lnTo>
                  <a:lnTo>
                    <a:pt x="679958" y="818197"/>
                  </a:lnTo>
                  <a:lnTo>
                    <a:pt x="688035" y="818527"/>
                  </a:lnTo>
                  <a:lnTo>
                    <a:pt x="698436" y="819442"/>
                  </a:lnTo>
                  <a:lnTo>
                    <a:pt x="711149" y="821232"/>
                  </a:lnTo>
                  <a:lnTo>
                    <a:pt x="754214" y="821232"/>
                  </a:lnTo>
                  <a:lnTo>
                    <a:pt x="754214" y="818146"/>
                  </a:lnTo>
                  <a:lnTo>
                    <a:pt x="754214" y="787298"/>
                  </a:lnTo>
                  <a:close/>
                </a:path>
                <a:path w="948689" h="1889760">
                  <a:moveTo>
                    <a:pt x="757301" y="1253490"/>
                  </a:moveTo>
                  <a:lnTo>
                    <a:pt x="754214" y="1250403"/>
                  </a:lnTo>
                  <a:lnTo>
                    <a:pt x="746671" y="1250886"/>
                  </a:lnTo>
                  <a:lnTo>
                    <a:pt x="737679" y="1251940"/>
                  </a:lnTo>
                  <a:lnTo>
                    <a:pt x="726960" y="1253007"/>
                  </a:lnTo>
                  <a:lnTo>
                    <a:pt x="714222" y="1253490"/>
                  </a:lnTo>
                  <a:lnTo>
                    <a:pt x="714273" y="1137018"/>
                  </a:lnTo>
                  <a:lnTo>
                    <a:pt x="714578" y="1117625"/>
                  </a:lnTo>
                  <a:lnTo>
                    <a:pt x="714603" y="1116088"/>
                  </a:lnTo>
                  <a:lnTo>
                    <a:pt x="715518" y="1097457"/>
                  </a:lnTo>
                  <a:lnTo>
                    <a:pt x="717296" y="1080566"/>
                  </a:lnTo>
                  <a:lnTo>
                    <a:pt x="711149" y="1077480"/>
                  </a:lnTo>
                  <a:lnTo>
                    <a:pt x="686485" y="1086777"/>
                  </a:lnTo>
                  <a:lnTo>
                    <a:pt x="683412" y="1091526"/>
                  </a:lnTo>
                  <a:lnTo>
                    <a:pt x="683412" y="1117625"/>
                  </a:lnTo>
                  <a:lnTo>
                    <a:pt x="680339" y="1253490"/>
                  </a:lnTo>
                  <a:lnTo>
                    <a:pt x="600303" y="1253490"/>
                  </a:lnTo>
                  <a:lnTo>
                    <a:pt x="606069" y="1242491"/>
                  </a:lnTo>
                  <a:lnTo>
                    <a:pt x="637260" y="1188656"/>
                  </a:lnTo>
                  <a:lnTo>
                    <a:pt x="662647" y="1147356"/>
                  </a:lnTo>
                  <a:lnTo>
                    <a:pt x="683412" y="1117625"/>
                  </a:lnTo>
                  <a:lnTo>
                    <a:pt x="683412" y="1091526"/>
                  </a:lnTo>
                  <a:lnTo>
                    <a:pt x="650125" y="1142961"/>
                  </a:lnTo>
                  <a:lnTo>
                    <a:pt x="619531" y="1191336"/>
                  </a:lnTo>
                  <a:lnTo>
                    <a:pt x="594728" y="1232192"/>
                  </a:lnTo>
                  <a:lnTo>
                    <a:pt x="575691" y="1265821"/>
                  </a:lnTo>
                  <a:lnTo>
                    <a:pt x="578764" y="1278166"/>
                  </a:lnTo>
                  <a:lnTo>
                    <a:pt x="591413" y="1277683"/>
                  </a:lnTo>
                  <a:lnTo>
                    <a:pt x="622477" y="1275562"/>
                  </a:lnTo>
                  <a:lnTo>
                    <a:pt x="640334" y="1275080"/>
                  </a:lnTo>
                  <a:lnTo>
                    <a:pt x="680339" y="1275080"/>
                  </a:lnTo>
                  <a:lnTo>
                    <a:pt x="680339" y="1324483"/>
                  </a:lnTo>
                  <a:lnTo>
                    <a:pt x="677265" y="1327556"/>
                  </a:lnTo>
                  <a:lnTo>
                    <a:pt x="677265" y="1330642"/>
                  </a:lnTo>
                  <a:lnTo>
                    <a:pt x="674179" y="1333779"/>
                  </a:lnTo>
                  <a:lnTo>
                    <a:pt x="668032" y="1333779"/>
                  </a:lnTo>
                  <a:lnTo>
                    <a:pt x="664527" y="1334249"/>
                  </a:lnTo>
                  <a:lnTo>
                    <a:pt x="658418" y="1335316"/>
                  </a:lnTo>
                  <a:lnTo>
                    <a:pt x="649427" y="1336370"/>
                  </a:lnTo>
                  <a:lnTo>
                    <a:pt x="637260" y="1336852"/>
                  </a:lnTo>
                  <a:lnTo>
                    <a:pt x="634149" y="1336852"/>
                  </a:lnTo>
                  <a:lnTo>
                    <a:pt x="634149" y="1346111"/>
                  </a:lnTo>
                  <a:lnTo>
                    <a:pt x="757301" y="1346111"/>
                  </a:lnTo>
                  <a:lnTo>
                    <a:pt x="757301" y="1336852"/>
                  </a:lnTo>
                  <a:lnTo>
                    <a:pt x="732688" y="1336852"/>
                  </a:lnTo>
                  <a:lnTo>
                    <a:pt x="729602" y="1333779"/>
                  </a:lnTo>
                  <a:lnTo>
                    <a:pt x="720369" y="1333779"/>
                  </a:lnTo>
                  <a:lnTo>
                    <a:pt x="720369" y="1330642"/>
                  </a:lnTo>
                  <a:lnTo>
                    <a:pt x="717296" y="1327556"/>
                  </a:lnTo>
                  <a:lnTo>
                    <a:pt x="717296" y="1324483"/>
                  </a:lnTo>
                  <a:lnTo>
                    <a:pt x="714222" y="1318310"/>
                  </a:lnTo>
                  <a:lnTo>
                    <a:pt x="714222" y="1275080"/>
                  </a:lnTo>
                  <a:lnTo>
                    <a:pt x="723455" y="1275080"/>
                  </a:lnTo>
                  <a:lnTo>
                    <a:pt x="730427" y="1275562"/>
                  </a:lnTo>
                  <a:lnTo>
                    <a:pt x="737679" y="1276616"/>
                  </a:lnTo>
                  <a:lnTo>
                    <a:pt x="745515" y="1277683"/>
                  </a:lnTo>
                  <a:lnTo>
                    <a:pt x="754214" y="1278166"/>
                  </a:lnTo>
                  <a:lnTo>
                    <a:pt x="757301" y="1275080"/>
                  </a:lnTo>
                  <a:lnTo>
                    <a:pt x="757301" y="1253490"/>
                  </a:lnTo>
                  <a:close/>
                </a:path>
                <a:path w="948689" h="1889760">
                  <a:moveTo>
                    <a:pt x="929716" y="1870964"/>
                  </a:moveTo>
                  <a:lnTo>
                    <a:pt x="895832" y="1870964"/>
                  </a:lnTo>
                  <a:lnTo>
                    <a:pt x="886599" y="1861705"/>
                  </a:lnTo>
                  <a:lnTo>
                    <a:pt x="886650" y="1701977"/>
                  </a:lnTo>
                  <a:lnTo>
                    <a:pt x="886980" y="1681467"/>
                  </a:lnTo>
                  <a:lnTo>
                    <a:pt x="887920" y="1651762"/>
                  </a:lnTo>
                  <a:lnTo>
                    <a:pt x="888212" y="1645589"/>
                  </a:lnTo>
                  <a:lnTo>
                    <a:pt x="889673" y="1614703"/>
                  </a:lnTo>
                  <a:lnTo>
                    <a:pt x="883526" y="1611617"/>
                  </a:lnTo>
                  <a:lnTo>
                    <a:pt x="875931" y="1616240"/>
                  </a:lnTo>
                  <a:lnTo>
                    <a:pt x="866597" y="1620875"/>
                  </a:lnTo>
                  <a:lnTo>
                    <a:pt x="854951" y="1625498"/>
                  </a:lnTo>
                  <a:lnTo>
                    <a:pt x="840409" y="1630133"/>
                  </a:lnTo>
                  <a:lnTo>
                    <a:pt x="827138" y="1636509"/>
                  </a:lnTo>
                  <a:lnTo>
                    <a:pt x="815022" y="1641729"/>
                  </a:lnTo>
                  <a:lnTo>
                    <a:pt x="804062" y="1645780"/>
                  </a:lnTo>
                  <a:lnTo>
                    <a:pt x="794258" y="1648675"/>
                  </a:lnTo>
                  <a:lnTo>
                    <a:pt x="791184" y="1651762"/>
                  </a:lnTo>
                  <a:lnTo>
                    <a:pt x="794258" y="1667192"/>
                  </a:lnTo>
                  <a:lnTo>
                    <a:pt x="797331" y="1667192"/>
                  </a:lnTo>
                  <a:lnTo>
                    <a:pt x="803490" y="1664106"/>
                  </a:lnTo>
                  <a:lnTo>
                    <a:pt x="812723" y="1661020"/>
                  </a:lnTo>
                  <a:lnTo>
                    <a:pt x="818870" y="1654848"/>
                  </a:lnTo>
                  <a:lnTo>
                    <a:pt x="837336" y="1648675"/>
                  </a:lnTo>
                  <a:lnTo>
                    <a:pt x="843483" y="1645589"/>
                  </a:lnTo>
                  <a:lnTo>
                    <a:pt x="852754" y="1645589"/>
                  </a:lnTo>
                  <a:lnTo>
                    <a:pt x="852754" y="1818474"/>
                  </a:lnTo>
                  <a:lnTo>
                    <a:pt x="850950" y="1832952"/>
                  </a:lnTo>
                  <a:lnTo>
                    <a:pt x="850023" y="1843951"/>
                  </a:lnTo>
                  <a:lnTo>
                    <a:pt x="849680" y="1851482"/>
                  </a:lnTo>
                  <a:lnTo>
                    <a:pt x="849642" y="1861705"/>
                  </a:lnTo>
                  <a:lnTo>
                    <a:pt x="843483" y="1867877"/>
                  </a:lnTo>
                  <a:lnTo>
                    <a:pt x="840409" y="1867877"/>
                  </a:lnTo>
                  <a:lnTo>
                    <a:pt x="836422" y="1869668"/>
                  </a:lnTo>
                  <a:lnTo>
                    <a:pt x="829259" y="1870583"/>
                  </a:lnTo>
                  <a:lnTo>
                    <a:pt x="819213" y="1870913"/>
                  </a:lnTo>
                  <a:lnTo>
                    <a:pt x="806564" y="1870964"/>
                  </a:lnTo>
                  <a:lnTo>
                    <a:pt x="806564" y="1883308"/>
                  </a:lnTo>
                  <a:lnTo>
                    <a:pt x="929716" y="1883308"/>
                  </a:lnTo>
                  <a:lnTo>
                    <a:pt x="929716" y="1870964"/>
                  </a:lnTo>
                  <a:close/>
                </a:path>
                <a:path w="948689" h="1889760">
                  <a:moveTo>
                    <a:pt x="945095" y="1250403"/>
                  </a:moveTo>
                  <a:lnTo>
                    <a:pt x="935863" y="1210259"/>
                  </a:lnTo>
                  <a:lnTo>
                    <a:pt x="908138" y="1182497"/>
                  </a:lnTo>
                  <a:lnTo>
                    <a:pt x="858913" y="1173200"/>
                  </a:lnTo>
                  <a:lnTo>
                    <a:pt x="849642" y="1176274"/>
                  </a:lnTo>
                  <a:lnTo>
                    <a:pt x="843483" y="1176274"/>
                  </a:lnTo>
                  <a:lnTo>
                    <a:pt x="812723" y="1191742"/>
                  </a:lnTo>
                  <a:lnTo>
                    <a:pt x="817041" y="1127899"/>
                  </a:lnTo>
                  <a:lnTo>
                    <a:pt x="818870" y="1114539"/>
                  </a:lnTo>
                  <a:lnTo>
                    <a:pt x="935863" y="1114539"/>
                  </a:lnTo>
                  <a:lnTo>
                    <a:pt x="935863" y="1080566"/>
                  </a:lnTo>
                  <a:lnTo>
                    <a:pt x="898525" y="1083297"/>
                  </a:lnTo>
                  <a:lnTo>
                    <a:pt x="833107" y="1083297"/>
                  </a:lnTo>
                  <a:lnTo>
                    <a:pt x="816610" y="1082370"/>
                  </a:lnTo>
                  <a:lnTo>
                    <a:pt x="800404" y="1080566"/>
                  </a:lnTo>
                  <a:lnTo>
                    <a:pt x="800404" y="1179360"/>
                  </a:lnTo>
                  <a:lnTo>
                    <a:pt x="797331" y="1222590"/>
                  </a:lnTo>
                  <a:lnTo>
                    <a:pt x="806564" y="1222590"/>
                  </a:lnTo>
                  <a:lnTo>
                    <a:pt x="809637" y="1216418"/>
                  </a:lnTo>
                  <a:lnTo>
                    <a:pt x="815797" y="1213345"/>
                  </a:lnTo>
                  <a:lnTo>
                    <a:pt x="821944" y="1207173"/>
                  </a:lnTo>
                  <a:lnTo>
                    <a:pt x="828103" y="1204087"/>
                  </a:lnTo>
                  <a:lnTo>
                    <a:pt x="834250" y="1204087"/>
                  </a:lnTo>
                  <a:lnTo>
                    <a:pt x="840409" y="1201000"/>
                  </a:lnTo>
                  <a:lnTo>
                    <a:pt x="883526" y="1207173"/>
                  </a:lnTo>
                  <a:lnTo>
                    <a:pt x="909104" y="1237602"/>
                  </a:lnTo>
                  <a:lnTo>
                    <a:pt x="914285" y="1265821"/>
                  </a:lnTo>
                  <a:lnTo>
                    <a:pt x="913714" y="1275080"/>
                  </a:lnTo>
                  <a:lnTo>
                    <a:pt x="896594" y="1316380"/>
                  </a:lnTo>
                  <a:lnTo>
                    <a:pt x="842721" y="1333728"/>
                  </a:lnTo>
                  <a:lnTo>
                    <a:pt x="828865" y="1332458"/>
                  </a:lnTo>
                  <a:lnTo>
                    <a:pt x="791375" y="1301432"/>
                  </a:lnTo>
                  <a:lnTo>
                    <a:pt x="785025" y="1287462"/>
                  </a:lnTo>
                  <a:lnTo>
                    <a:pt x="781951" y="1287462"/>
                  </a:lnTo>
                  <a:lnTo>
                    <a:pt x="775754" y="1290548"/>
                  </a:lnTo>
                  <a:lnTo>
                    <a:pt x="775754" y="1293634"/>
                  </a:lnTo>
                  <a:lnTo>
                    <a:pt x="794258" y="1343025"/>
                  </a:lnTo>
                  <a:lnTo>
                    <a:pt x="806564" y="1349197"/>
                  </a:lnTo>
                  <a:lnTo>
                    <a:pt x="812723" y="1349197"/>
                  </a:lnTo>
                  <a:lnTo>
                    <a:pt x="818870" y="1352283"/>
                  </a:lnTo>
                  <a:lnTo>
                    <a:pt x="834250" y="1352283"/>
                  </a:lnTo>
                  <a:lnTo>
                    <a:pt x="856729" y="1350492"/>
                  </a:lnTo>
                  <a:lnTo>
                    <a:pt x="897026" y="1335341"/>
                  </a:lnTo>
                  <a:lnTo>
                    <a:pt x="928204" y="1304658"/>
                  </a:lnTo>
                  <a:lnTo>
                    <a:pt x="943317" y="1268869"/>
                  </a:lnTo>
                  <a:lnTo>
                    <a:pt x="945095" y="1250403"/>
                  </a:lnTo>
                  <a:close/>
                </a:path>
                <a:path w="948689" h="1889760">
                  <a:moveTo>
                    <a:pt x="948169" y="740981"/>
                  </a:moveTo>
                  <a:lnTo>
                    <a:pt x="923556" y="691578"/>
                  </a:lnTo>
                  <a:lnTo>
                    <a:pt x="917371" y="686689"/>
                  </a:lnTo>
                  <a:lnTo>
                    <a:pt x="917371" y="756412"/>
                  </a:lnTo>
                  <a:lnTo>
                    <a:pt x="916838" y="763346"/>
                  </a:lnTo>
                  <a:lnTo>
                    <a:pt x="892759" y="805802"/>
                  </a:lnTo>
                  <a:lnTo>
                    <a:pt x="861987" y="811974"/>
                  </a:lnTo>
                  <a:lnTo>
                    <a:pt x="850950" y="811301"/>
                  </a:lnTo>
                  <a:lnTo>
                    <a:pt x="815644" y="788543"/>
                  </a:lnTo>
                  <a:lnTo>
                    <a:pt x="806564" y="756412"/>
                  </a:lnTo>
                  <a:lnTo>
                    <a:pt x="807123" y="746226"/>
                  </a:lnTo>
                  <a:lnTo>
                    <a:pt x="827722" y="705459"/>
                  </a:lnTo>
                  <a:lnTo>
                    <a:pt x="846556" y="691578"/>
                  </a:lnTo>
                  <a:lnTo>
                    <a:pt x="865619" y="700303"/>
                  </a:lnTo>
                  <a:lnTo>
                    <a:pt x="901979" y="722426"/>
                  </a:lnTo>
                  <a:lnTo>
                    <a:pt x="917371" y="756412"/>
                  </a:lnTo>
                  <a:lnTo>
                    <a:pt x="917371" y="686689"/>
                  </a:lnTo>
                  <a:lnTo>
                    <a:pt x="910069" y="682307"/>
                  </a:lnTo>
                  <a:lnTo>
                    <a:pt x="900595" y="677672"/>
                  </a:lnTo>
                  <a:lnTo>
                    <a:pt x="889685" y="673036"/>
                  </a:lnTo>
                  <a:lnTo>
                    <a:pt x="889673" y="669950"/>
                  </a:lnTo>
                  <a:lnTo>
                    <a:pt x="895273" y="666864"/>
                  </a:lnTo>
                  <a:lnTo>
                    <a:pt x="902373" y="662952"/>
                  </a:lnTo>
                  <a:lnTo>
                    <a:pt x="912761" y="655675"/>
                  </a:lnTo>
                  <a:lnTo>
                    <a:pt x="935291" y="616927"/>
                  </a:lnTo>
                  <a:lnTo>
                    <a:pt x="935774" y="600837"/>
                  </a:lnTo>
                  <a:lnTo>
                    <a:pt x="935101" y="593166"/>
                  </a:lnTo>
                  <a:lnTo>
                    <a:pt x="911212" y="563003"/>
                  </a:lnTo>
                  <a:lnTo>
                    <a:pt x="911212" y="614375"/>
                  </a:lnTo>
                  <a:lnTo>
                    <a:pt x="910678" y="621322"/>
                  </a:lnTo>
                  <a:lnTo>
                    <a:pt x="886028" y="659968"/>
                  </a:lnTo>
                  <a:lnTo>
                    <a:pt x="877366" y="666864"/>
                  </a:lnTo>
                  <a:lnTo>
                    <a:pt x="858405" y="657707"/>
                  </a:lnTo>
                  <a:lnTo>
                    <a:pt x="824064" y="629488"/>
                  </a:lnTo>
                  <a:lnTo>
                    <a:pt x="818870" y="608203"/>
                  </a:lnTo>
                  <a:lnTo>
                    <a:pt x="819492" y="599046"/>
                  </a:lnTo>
                  <a:lnTo>
                    <a:pt x="846963" y="568833"/>
                  </a:lnTo>
                  <a:lnTo>
                    <a:pt x="865060" y="564984"/>
                  </a:lnTo>
                  <a:lnTo>
                    <a:pt x="874242" y="566039"/>
                  </a:lnTo>
                  <a:lnTo>
                    <a:pt x="907364" y="593547"/>
                  </a:lnTo>
                  <a:lnTo>
                    <a:pt x="911212" y="614375"/>
                  </a:lnTo>
                  <a:lnTo>
                    <a:pt x="911212" y="563003"/>
                  </a:lnTo>
                  <a:lnTo>
                    <a:pt x="868133" y="552640"/>
                  </a:lnTo>
                  <a:lnTo>
                    <a:pt x="850760" y="553847"/>
                  </a:lnTo>
                  <a:lnTo>
                    <a:pt x="809637" y="574230"/>
                  </a:lnTo>
                  <a:lnTo>
                    <a:pt x="789736" y="609841"/>
                  </a:lnTo>
                  <a:lnTo>
                    <a:pt x="788149" y="623252"/>
                  </a:lnTo>
                  <a:lnTo>
                    <a:pt x="788225" y="624789"/>
                  </a:lnTo>
                  <a:lnTo>
                    <a:pt x="806081" y="667156"/>
                  </a:lnTo>
                  <a:lnTo>
                    <a:pt x="822045" y="678929"/>
                  </a:lnTo>
                  <a:lnTo>
                    <a:pt x="831176" y="685419"/>
                  </a:lnTo>
                  <a:lnTo>
                    <a:pt x="794258" y="716267"/>
                  </a:lnTo>
                  <a:lnTo>
                    <a:pt x="778878" y="759485"/>
                  </a:lnTo>
                  <a:lnTo>
                    <a:pt x="780554" y="773277"/>
                  </a:lnTo>
                  <a:lnTo>
                    <a:pt x="803490" y="808888"/>
                  </a:lnTo>
                  <a:lnTo>
                    <a:pt x="840282" y="826249"/>
                  </a:lnTo>
                  <a:lnTo>
                    <a:pt x="855827" y="827405"/>
                  </a:lnTo>
                  <a:lnTo>
                    <a:pt x="867371" y="826338"/>
                  </a:lnTo>
                  <a:lnTo>
                    <a:pt x="906970" y="811974"/>
                  </a:lnTo>
                  <a:lnTo>
                    <a:pt x="935863" y="784212"/>
                  </a:lnTo>
                  <a:lnTo>
                    <a:pt x="947547" y="752068"/>
                  </a:lnTo>
                  <a:lnTo>
                    <a:pt x="948169" y="7409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49785" y="2495625"/>
              <a:ext cx="1111347" cy="389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55939" y="3063696"/>
              <a:ext cx="1397644" cy="287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785" y="3613257"/>
              <a:ext cx="212725" cy="268605"/>
            </a:xfrm>
            <a:custGeom>
              <a:avLst/>
              <a:gdLst/>
              <a:ahLst/>
              <a:cxnLst/>
              <a:rect l="l" t="t" r="r" b="b"/>
              <a:pathLst>
                <a:path w="212725" h="268604">
                  <a:moveTo>
                    <a:pt x="70805" y="15424"/>
                  </a:moveTo>
                  <a:lnTo>
                    <a:pt x="27731" y="15424"/>
                  </a:lnTo>
                  <a:lnTo>
                    <a:pt x="27731" y="18550"/>
                  </a:lnTo>
                  <a:lnTo>
                    <a:pt x="30808" y="18550"/>
                  </a:lnTo>
                  <a:lnTo>
                    <a:pt x="30765" y="231563"/>
                  </a:lnTo>
                  <a:lnTo>
                    <a:pt x="15383" y="259352"/>
                  </a:lnTo>
                  <a:lnTo>
                    <a:pt x="15383" y="268610"/>
                  </a:lnTo>
                  <a:lnTo>
                    <a:pt x="101613" y="268610"/>
                  </a:lnTo>
                  <a:lnTo>
                    <a:pt x="112574" y="268562"/>
                  </a:lnTo>
                  <a:lnTo>
                    <a:pt x="155076" y="260508"/>
                  </a:lnTo>
                  <a:lnTo>
                    <a:pt x="169341" y="253174"/>
                  </a:lnTo>
                  <a:lnTo>
                    <a:pt x="98536" y="253174"/>
                  </a:lnTo>
                  <a:lnTo>
                    <a:pt x="91109" y="252692"/>
                  </a:lnTo>
                  <a:lnTo>
                    <a:pt x="75132" y="250571"/>
                  </a:lnTo>
                  <a:lnTo>
                    <a:pt x="67728" y="250089"/>
                  </a:lnTo>
                  <a:lnTo>
                    <a:pt x="67728" y="126591"/>
                  </a:lnTo>
                  <a:lnTo>
                    <a:pt x="181879" y="126591"/>
                  </a:lnTo>
                  <a:lnTo>
                    <a:pt x="179725" y="125432"/>
                  </a:lnTo>
                  <a:lnTo>
                    <a:pt x="173139" y="122779"/>
                  </a:lnTo>
                  <a:lnTo>
                    <a:pt x="166265" y="120417"/>
                  </a:lnTo>
                  <a:lnTo>
                    <a:pt x="159222" y="119934"/>
                  </a:lnTo>
                  <a:lnTo>
                    <a:pt x="151614" y="118872"/>
                  </a:lnTo>
                  <a:lnTo>
                    <a:pt x="142861" y="117811"/>
                  </a:lnTo>
                  <a:lnTo>
                    <a:pt x="132380" y="117328"/>
                  </a:lnTo>
                  <a:lnTo>
                    <a:pt x="149164" y="112118"/>
                  </a:lnTo>
                  <a:lnTo>
                    <a:pt x="151227" y="111154"/>
                  </a:lnTo>
                  <a:lnTo>
                    <a:pt x="67728" y="111154"/>
                  </a:lnTo>
                  <a:lnTo>
                    <a:pt x="67776" y="57556"/>
                  </a:lnTo>
                  <a:lnTo>
                    <a:pt x="68113" y="40528"/>
                  </a:lnTo>
                  <a:lnTo>
                    <a:pt x="69026" y="26390"/>
                  </a:lnTo>
                  <a:lnTo>
                    <a:pt x="70805" y="15424"/>
                  </a:lnTo>
                  <a:close/>
                </a:path>
                <a:path w="212725" h="268604">
                  <a:moveTo>
                    <a:pt x="181879" y="126591"/>
                  </a:moveTo>
                  <a:lnTo>
                    <a:pt x="89265" y="126591"/>
                  </a:lnTo>
                  <a:lnTo>
                    <a:pt x="112412" y="127266"/>
                  </a:lnTo>
                  <a:lnTo>
                    <a:pt x="131221" y="129679"/>
                  </a:lnTo>
                  <a:lnTo>
                    <a:pt x="163315" y="151387"/>
                  </a:lnTo>
                  <a:lnTo>
                    <a:pt x="172418" y="185253"/>
                  </a:lnTo>
                  <a:lnTo>
                    <a:pt x="171841" y="194466"/>
                  </a:lnTo>
                  <a:lnTo>
                    <a:pt x="170111" y="203391"/>
                  </a:lnTo>
                  <a:lnTo>
                    <a:pt x="167226" y="211737"/>
                  </a:lnTo>
                  <a:lnTo>
                    <a:pt x="163188" y="219215"/>
                  </a:lnTo>
                  <a:lnTo>
                    <a:pt x="159799" y="226112"/>
                  </a:lnTo>
                  <a:lnTo>
                    <a:pt x="122381" y="250859"/>
                  </a:lnTo>
                  <a:lnTo>
                    <a:pt x="98536" y="253174"/>
                  </a:lnTo>
                  <a:lnTo>
                    <a:pt x="169341" y="253174"/>
                  </a:lnTo>
                  <a:lnTo>
                    <a:pt x="175783" y="248061"/>
                  </a:lnTo>
                  <a:lnTo>
                    <a:pt x="187513" y="236676"/>
                  </a:lnTo>
                  <a:lnTo>
                    <a:pt x="193955" y="231563"/>
                  </a:lnTo>
                  <a:lnTo>
                    <a:pt x="198041" y="224616"/>
                  </a:lnTo>
                  <a:lnTo>
                    <a:pt x="201262" y="217669"/>
                  </a:lnTo>
                  <a:lnTo>
                    <a:pt x="203906" y="210722"/>
                  </a:lnTo>
                  <a:lnTo>
                    <a:pt x="206262" y="203774"/>
                  </a:lnTo>
                  <a:lnTo>
                    <a:pt x="208521" y="198613"/>
                  </a:lnTo>
                  <a:lnTo>
                    <a:pt x="210492" y="192583"/>
                  </a:lnTo>
                  <a:lnTo>
                    <a:pt x="211886" y="185974"/>
                  </a:lnTo>
                  <a:lnTo>
                    <a:pt x="212415" y="179075"/>
                  </a:lnTo>
                  <a:lnTo>
                    <a:pt x="211886" y="172130"/>
                  </a:lnTo>
                  <a:lnTo>
                    <a:pt x="190878" y="132765"/>
                  </a:lnTo>
                  <a:lnTo>
                    <a:pt x="185734" y="128664"/>
                  </a:lnTo>
                  <a:lnTo>
                    <a:pt x="181879" y="126591"/>
                  </a:lnTo>
                  <a:close/>
                </a:path>
                <a:path w="212725" h="268604">
                  <a:moveTo>
                    <a:pt x="123150" y="0"/>
                  </a:moveTo>
                  <a:lnTo>
                    <a:pt x="0" y="0"/>
                  </a:lnTo>
                  <a:lnTo>
                    <a:pt x="0" y="12339"/>
                  </a:lnTo>
                  <a:lnTo>
                    <a:pt x="21577" y="12339"/>
                  </a:lnTo>
                  <a:lnTo>
                    <a:pt x="24654" y="15424"/>
                  </a:lnTo>
                  <a:lnTo>
                    <a:pt x="110795" y="15473"/>
                  </a:lnTo>
                  <a:lnTo>
                    <a:pt x="150840" y="27805"/>
                  </a:lnTo>
                  <a:lnTo>
                    <a:pt x="160070" y="58653"/>
                  </a:lnTo>
                  <a:lnTo>
                    <a:pt x="158965" y="69708"/>
                  </a:lnTo>
                  <a:lnTo>
                    <a:pt x="134735" y="104640"/>
                  </a:lnTo>
                  <a:lnTo>
                    <a:pt x="89265" y="111154"/>
                  </a:lnTo>
                  <a:lnTo>
                    <a:pt x="151227" y="111154"/>
                  </a:lnTo>
                  <a:lnTo>
                    <a:pt x="189244" y="80277"/>
                  </a:lnTo>
                  <a:lnTo>
                    <a:pt x="197032" y="52484"/>
                  </a:lnTo>
                  <a:lnTo>
                    <a:pt x="196455" y="43759"/>
                  </a:lnTo>
                  <a:lnTo>
                    <a:pt x="177802" y="10031"/>
                  </a:lnTo>
                  <a:lnTo>
                    <a:pt x="135890" y="48"/>
                  </a:lnTo>
                  <a:lnTo>
                    <a:pt x="123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93009" y="3699712"/>
              <a:ext cx="132380" cy="1821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50003" y="3699712"/>
              <a:ext cx="403294" cy="1852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71758" y="3597833"/>
              <a:ext cx="209550" cy="287655"/>
            </a:xfrm>
            <a:custGeom>
              <a:avLst/>
              <a:gdLst/>
              <a:ahLst/>
              <a:cxnLst/>
              <a:rect l="l" t="t" r="r" b="b"/>
              <a:pathLst>
                <a:path w="209550" h="287654">
                  <a:moveTo>
                    <a:pt x="98495" y="101879"/>
                  </a:moveTo>
                  <a:lnTo>
                    <a:pt x="55944" y="115772"/>
                  </a:lnTo>
                  <a:lnTo>
                    <a:pt x="33843" y="129667"/>
                  </a:lnTo>
                  <a:lnTo>
                    <a:pt x="25671" y="134925"/>
                  </a:lnTo>
                  <a:lnTo>
                    <a:pt x="5191" y="169851"/>
                  </a:lnTo>
                  <a:lnTo>
                    <a:pt x="0" y="200677"/>
                  </a:lnTo>
                  <a:lnTo>
                    <a:pt x="576" y="210421"/>
                  </a:lnTo>
                  <a:lnTo>
                    <a:pt x="14407" y="250077"/>
                  </a:lnTo>
                  <a:lnTo>
                    <a:pt x="43657" y="280612"/>
                  </a:lnTo>
                  <a:lnTo>
                    <a:pt x="80035" y="287124"/>
                  </a:lnTo>
                  <a:lnTo>
                    <a:pt x="98495" y="287124"/>
                  </a:lnTo>
                  <a:lnTo>
                    <a:pt x="104649" y="284035"/>
                  </a:lnTo>
                  <a:lnTo>
                    <a:pt x="123150" y="265513"/>
                  </a:lnTo>
                  <a:lnTo>
                    <a:pt x="127458" y="262424"/>
                  </a:lnTo>
                  <a:lnTo>
                    <a:pt x="95418" y="262424"/>
                  </a:lnTo>
                  <a:lnTo>
                    <a:pt x="82631" y="261267"/>
                  </a:lnTo>
                  <a:lnTo>
                    <a:pt x="44244" y="232176"/>
                  </a:lnTo>
                  <a:lnTo>
                    <a:pt x="33843" y="188325"/>
                  </a:lnTo>
                  <a:lnTo>
                    <a:pt x="34372" y="179063"/>
                  </a:lnTo>
                  <a:lnTo>
                    <a:pt x="49632" y="137770"/>
                  </a:lnTo>
                  <a:lnTo>
                    <a:pt x="82342" y="117895"/>
                  </a:lnTo>
                  <a:lnTo>
                    <a:pt x="89265" y="117316"/>
                  </a:lnTo>
                  <a:lnTo>
                    <a:pt x="178530" y="117316"/>
                  </a:lnTo>
                  <a:lnTo>
                    <a:pt x="178530" y="114227"/>
                  </a:lnTo>
                  <a:lnTo>
                    <a:pt x="144687" y="114227"/>
                  </a:lnTo>
                  <a:lnTo>
                    <a:pt x="134873" y="108391"/>
                  </a:lnTo>
                  <a:lnTo>
                    <a:pt x="123898" y="104581"/>
                  </a:lnTo>
                  <a:lnTo>
                    <a:pt x="111770" y="102506"/>
                  </a:lnTo>
                  <a:lnTo>
                    <a:pt x="98495" y="101879"/>
                  </a:lnTo>
                  <a:close/>
                </a:path>
                <a:path w="209550" h="287654">
                  <a:moveTo>
                    <a:pt x="178530" y="250077"/>
                  </a:moveTo>
                  <a:lnTo>
                    <a:pt x="144687" y="250077"/>
                  </a:lnTo>
                  <a:lnTo>
                    <a:pt x="144687" y="280950"/>
                  </a:lnTo>
                  <a:lnTo>
                    <a:pt x="147763" y="284035"/>
                  </a:lnTo>
                  <a:lnTo>
                    <a:pt x="209339" y="284035"/>
                  </a:lnTo>
                  <a:lnTo>
                    <a:pt x="209339" y="274776"/>
                  </a:lnTo>
                  <a:lnTo>
                    <a:pt x="197032" y="271687"/>
                  </a:lnTo>
                  <a:lnTo>
                    <a:pt x="184684" y="271687"/>
                  </a:lnTo>
                  <a:lnTo>
                    <a:pt x="178530" y="265513"/>
                  </a:lnTo>
                  <a:lnTo>
                    <a:pt x="178530" y="250077"/>
                  </a:lnTo>
                  <a:close/>
                </a:path>
                <a:path w="209550" h="287654">
                  <a:moveTo>
                    <a:pt x="178530" y="117316"/>
                  </a:moveTo>
                  <a:lnTo>
                    <a:pt x="89265" y="117316"/>
                  </a:lnTo>
                  <a:lnTo>
                    <a:pt x="97967" y="117895"/>
                  </a:lnTo>
                  <a:lnTo>
                    <a:pt x="105807" y="119632"/>
                  </a:lnTo>
                  <a:lnTo>
                    <a:pt x="113079" y="122526"/>
                  </a:lnTo>
                  <a:lnTo>
                    <a:pt x="120073" y="126578"/>
                  </a:lnTo>
                  <a:lnTo>
                    <a:pt x="126948" y="129474"/>
                  </a:lnTo>
                  <a:lnTo>
                    <a:pt x="133534" y="133526"/>
                  </a:lnTo>
                  <a:lnTo>
                    <a:pt x="139543" y="138736"/>
                  </a:lnTo>
                  <a:lnTo>
                    <a:pt x="144687" y="145104"/>
                  </a:lnTo>
                  <a:lnTo>
                    <a:pt x="144687" y="225377"/>
                  </a:lnTo>
                  <a:lnTo>
                    <a:pt x="141610" y="231551"/>
                  </a:lnTo>
                  <a:lnTo>
                    <a:pt x="135457" y="240814"/>
                  </a:lnTo>
                  <a:lnTo>
                    <a:pt x="132380" y="246988"/>
                  </a:lnTo>
                  <a:lnTo>
                    <a:pt x="126226" y="253161"/>
                  </a:lnTo>
                  <a:lnTo>
                    <a:pt x="120073" y="256250"/>
                  </a:lnTo>
                  <a:lnTo>
                    <a:pt x="113607" y="259820"/>
                  </a:lnTo>
                  <a:lnTo>
                    <a:pt x="107730" y="261653"/>
                  </a:lnTo>
                  <a:lnTo>
                    <a:pt x="101861" y="262328"/>
                  </a:lnTo>
                  <a:lnTo>
                    <a:pt x="95418" y="262424"/>
                  </a:lnTo>
                  <a:lnTo>
                    <a:pt x="127458" y="262424"/>
                  </a:lnTo>
                  <a:lnTo>
                    <a:pt x="129544" y="260929"/>
                  </a:lnTo>
                  <a:lnTo>
                    <a:pt x="135072" y="256635"/>
                  </a:lnTo>
                  <a:lnTo>
                    <a:pt x="140024" y="252921"/>
                  </a:lnTo>
                  <a:lnTo>
                    <a:pt x="144687" y="250077"/>
                  </a:lnTo>
                  <a:lnTo>
                    <a:pt x="178530" y="250077"/>
                  </a:lnTo>
                  <a:lnTo>
                    <a:pt x="178530" y="117316"/>
                  </a:lnTo>
                  <a:close/>
                </a:path>
                <a:path w="209550" h="287654">
                  <a:moveTo>
                    <a:pt x="175454" y="0"/>
                  </a:moveTo>
                  <a:lnTo>
                    <a:pt x="162810" y="5880"/>
                  </a:lnTo>
                  <a:lnTo>
                    <a:pt x="148143" y="10025"/>
                  </a:lnTo>
                  <a:lnTo>
                    <a:pt x="131738" y="13014"/>
                  </a:lnTo>
                  <a:lnTo>
                    <a:pt x="113879" y="15424"/>
                  </a:lnTo>
                  <a:lnTo>
                    <a:pt x="113879" y="27763"/>
                  </a:lnTo>
                  <a:lnTo>
                    <a:pt x="141610" y="27763"/>
                  </a:lnTo>
                  <a:lnTo>
                    <a:pt x="141610" y="33974"/>
                  </a:lnTo>
                  <a:lnTo>
                    <a:pt x="144687" y="40144"/>
                  </a:lnTo>
                  <a:lnTo>
                    <a:pt x="144687" y="114227"/>
                  </a:lnTo>
                  <a:lnTo>
                    <a:pt x="178530" y="114227"/>
                  </a:lnTo>
                  <a:lnTo>
                    <a:pt x="178530" y="3084"/>
                  </a:lnTo>
                  <a:lnTo>
                    <a:pt x="1754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02634" y="3641063"/>
              <a:ext cx="116996" cy="2438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37588" y="2004718"/>
              <a:ext cx="295910" cy="274955"/>
            </a:xfrm>
            <a:custGeom>
              <a:avLst/>
              <a:gdLst/>
              <a:ahLst/>
              <a:cxnLst/>
              <a:rect l="l" t="t" r="r" b="b"/>
              <a:pathLst>
                <a:path w="295910" h="274955">
                  <a:moveTo>
                    <a:pt x="127580" y="61738"/>
                  </a:moveTo>
                  <a:lnTo>
                    <a:pt x="55421" y="61738"/>
                  </a:lnTo>
                  <a:lnTo>
                    <a:pt x="102334" y="118845"/>
                  </a:lnTo>
                  <a:lnTo>
                    <a:pt x="143339" y="168100"/>
                  </a:lnTo>
                  <a:lnTo>
                    <a:pt x="230875" y="271675"/>
                  </a:lnTo>
                  <a:lnTo>
                    <a:pt x="236549" y="272163"/>
                  </a:lnTo>
                  <a:lnTo>
                    <a:pt x="243957" y="273238"/>
                  </a:lnTo>
                  <a:lnTo>
                    <a:pt x="252526" y="274312"/>
                  </a:lnTo>
                  <a:lnTo>
                    <a:pt x="261684" y="274801"/>
                  </a:lnTo>
                  <a:lnTo>
                    <a:pt x="264760" y="274801"/>
                  </a:lnTo>
                  <a:lnTo>
                    <a:pt x="262982" y="257418"/>
                  </a:lnTo>
                  <a:lnTo>
                    <a:pt x="262068" y="233093"/>
                  </a:lnTo>
                  <a:lnTo>
                    <a:pt x="261817" y="209795"/>
                  </a:lnTo>
                  <a:lnTo>
                    <a:pt x="261726" y="197596"/>
                  </a:lnTo>
                  <a:lnTo>
                    <a:pt x="240106" y="197596"/>
                  </a:lnTo>
                  <a:lnTo>
                    <a:pt x="204248" y="155712"/>
                  </a:lnTo>
                  <a:lnTo>
                    <a:pt x="170463" y="115154"/>
                  </a:lnTo>
                  <a:lnTo>
                    <a:pt x="138601" y="75779"/>
                  </a:lnTo>
                  <a:lnTo>
                    <a:pt x="127580" y="61738"/>
                  </a:lnTo>
                  <a:close/>
                </a:path>
                <a:path w="295910" h="274955">
                  <a:moveTo>
                    <a:pt x="86188" y="253166"/>
                  </a:moveTo>
                  <a:lnTo>
                    <a:pt x="3076" y="253166"/>
                  </a:lnTo>
                  <a:lnTo>
                    <a:pt x="0" y="256250"/>
                  </a:lnTo>
                  <a:lnTo>
                    <a:pt x="48" y="268638"/>
                  </a:lnTo>
                  <a:lnTo>
                    <a:pt x="3076" y="271675"/>
                  </a:lnTo>
                  <a:lnTo>
                    <a:pt x="14566" y="269891"/>
                  </a:lnTo>
                  <a:lnTo>
                    <a:pt x="25772" y="268976"/>
                  </a:lnTo>
                  <a:lnTo>
                    <a:pt x="36408" y="268638"/>
                  </a:lnTo>
                  <a:lnTo>
                    <a:pt x="89265" y="268590"/>
                  </a:lnTo>
                  <a:lnTo>
                    <a:pt x="89265" y="256250"/>
                  </a:lnTo>
                  <a:lnTo>
                    <a:pt x="86188" y="253166"/>
                  </a:lnTo>
                  <a:close/>
                </a:path>
                <a:path w="295910" h="274955">
                  <a:moveTo>
                    <a:pt x="89265" y="268590"/>
                  </a:moveTo>
                  <a:lnTo>
                    <a:pt x="46191" y="268590"/>
                  </a:lnTo>
                  <a:lnTo>
                    <a:pt x="55902" y="268638"/>
                  </a:lnTo>
                  <a:lnTo>
                    <a:pt x="66190" y="268976"/>
                  </a:lnTo>
                  <a:lnTo>
                    <a:pt x="76477" y="269891"/>
                  </a:lnTo>
                  <a:lnTo>
                    <a:pt x="86188" y="271675"/>
                  </a:lnTo>
                  <a:lnTo>
                    <a:pt x="89265" y="268590"/>
                  </a:lnTo>
                  <a:close/>
                </a:path>
                <a:path w="295910" h="274955">
                  <a:moveTo>
                    <a:pt x="61575" y="250081"/>
                  </a:moveTo>
                  <a:lnTo>
                    <a:pt x="27690" y="250081"/>
                  </a:lnTo>
                  <a:lnTo>
                    <a:pt x="24613" y="253166"/>
                  </a:lnTo>
                  <a:lnTo>
                    <a:pt x="64651" y="253166"/>
                  </a:lnTo>
                  <a:lnTo>
                    <a:pt x="61575" y="250081"/>
                  </a:lnTo>
                  <a:close/>
                </a:path>
                <a:path w="295910" h="274955">
                  <a:moveTo>
                    <a:pt x="3076" y="0"/>
                  </a:moveTo>
                  <a:lnTo>
                    <a:pt x="48" y="3036"/>
                  </a:lnTo>
                  <a:lnTo>
                    <a:pt x="0" y="15424"/>
                  </a:lnTo>
                  <a:lnTo>
                    <a:pt x="3076" y="18509"/>
                  </a:lnTo>
                  <a:lnTo>
                    <a:pt x="24613" y="18509"/>
                  </a:lnTo>
                  <a:lnTo>
                    <a:pt x="27690" y="21594"/>
                  </a:lnTo>
                  <a:lnTo>
                    <a:pt x="30767" y="21594"/>
                  </a:lnTo>
                  <a:lnTo>
                    <a:pt x="30767" y="27805"/>
                  </a:lnTo>
                  <a:lnTo>
                    <a:pt x="32545" y="36530"/>
                  </a:lnTo>
                  <a:lnTo>
                    <a:pt x="33459" y="49018"/>
                  </a:lnTo>
                  <a:lnTo>
                    <a:pt x="33717" y="61738"/>
                  </a:lnTo>
                  <a:lnTo>
                    <a:pt x="33721" y="209795"/>
                  </a:lnTo>
                  <a:lnTo>
                    <a:pt x="33459" y="222682"/>
                  </a:lnTo>
                  <a:lnTo>
                    <a:pt x="32545" y="235180"/>
                  </a:lnTo>
                  <a:lnTo>
                    <a:pt x="30767" y="243911"/>
                  </a:lnTo>
                  <a:lnTo>
                    <a:pt x="30767" y="250081"/>
                  </a:lnTo>
                  <a:lnTo>
                    <a:pt x="58498" y="250081"/>
                  </a:lnTo>
                  <a:lnTo>
                    <a:pt x="58498" y="243911"/>
                  </a:lnTo>
                  <a:lnTo>
                    <a:pt x="58017" y="235180"/>
                  </a:lnTo>
                  <a:lnTo>
                    <a:pt x="56960" y="222682"/>
                  </a:lnTo>
                  <a:lnTo>
                    <a:pt x="55902" y="206135"/>
                  </a:lnTo>
                  <a:lnTo>
                    <a:pt x="55421" y="185257"/>
                  </a:lnTo>
                  <a:lnTo>
                    <a:pt x="55421" y="61738"/>
                  </a:lnTo>
                  <a:lnTo>
                    <a:pt x="127580" y="61738"/>
                  </a:lnTo>
                  <a:lnTo>
                    <a:pt x="108509" y="37442"/>
                  </a:lnTo>
                  <a:lnTo>
                    <a:pt x="82381" y="3084"/>
                  </a:lnTo>
                  <a:lnTo>
                    <a:pt x="36920" y="3084"/>
                  </a:lnTo>
                  <a:lnTo>
                    <a:pt x="29469" y="3036"/>
                  </a:lnTo>
                  <a:lnTo>
                    <a:pt x="21152" y="2699"/>
                  </a:lnTo>
                  <a:lnTo>
                    <a:pt x="12258" y="1783"/>
                  </a:lnTo>
                  <a:lnTo>
                    <a:pt x="3076" y="0"/>
                  </a:lnTo>
                  <a:close/>
                </a:path>
                <a:path w="295910" h="274955">
                  <a:moveTo>
                    <a:pt x="264760" y="21594"/>
                  </a:moveTo>
                  <a:lnTo>
                    <a:pt x="237029" y="21594"/>
                  </a:lnTo>
                  <a:lnTo>
                    <a:pt x="237029" y="27805"/>
                  </a:lnTo>
                  <a:lnTo>
                    <a:pt x="238808" y="36530"/>
                  </a:lnTo>
                  <a:lnTo>
                    <a:pt x="239721" y="49018"/>
                  </a:lnTo>
                  <a:lnTo>
                    <a:pt x="239980" y="61738"/>
                  </a:lnTo>
                  <a:lnTo>
                    <a:pt x="240106" y="197596"/>
                  </a:lnTo>
                  <a:lnTo>
                    <a:pt x="261726" y="197596"/>
                  </a:lnTo>
                  <a:lnTo>
                    <a:pt x="261809" y="61738"/>
                  </a:lnTo>
                  <a:lnTo>
                    <a:pt x="262068" y="49018"/>
                  </a:lnTo>
                  <a:lnTo>
                    <a:pt x="262982" y="36530"/>
                  </a:lnTo>
                  <a:lnTo>
                    <a:pt x="264760" y="27805"/>
                  </a:lnTo>
                  <a:lnTo>
                    <a:pt x="264760" y="21594"/>
                  </a:lnTo>
                  <a:close/>
                </a:path>
                <a:path w="295910" h="274955">
                  <a:moveTo>
                    <a:pt x="270914" y="18509"/>
                  </a:moveTo>
                  <a:lnTo>
                    <a:pt x="230875" y="18509"/>
                  </a:lnTo>
                  <a:lnTo>
                    <a:pt x="233952" y="21594"/>
                  </a:lnTo>
                  <a:lnTo>
                    <a:pt x="267837" y="21594"/>
                  </a:lnTo>
                  <a:lnTo>
                    <a:pt x="270914" y="18509"/>
                  </a:lnTo>
                  <a:close/>
                </a:path>
                <a:path w="295910" h="274955">
                  <a:moveTo>
                    <a:pt x="209339" y="0"/>
                  </a:moveTo>
                  <a:lnTo>
                    <a:pt x="206310" y="3036"/>
                  </a:lnTo>
                  <a:lnTo>
                    <a:pt x="206262" y="15424"/>
                  </a:lnTo>
                  <a:lnTo>
                    <a:pt x="209339" y="18509"/>
                  </a:lnTo>
                  <a:lnTo>
                    <a:pt x="292451" y="18509"/>
                  </a:lnTo>
                  <a:lnTo>
                    <a:pt x="295527" y="15424"/>
                  </a:lnTo>
                  <a:lnTo>
                    <a:pt x="295527" y="3084"/>
                  </a:lnTo>
                  <a:lnTo>
                    <a:pt x="249336" y="3084"/>
                  </a:lnTo>
                  <a:lnTo>
                    <a:pt x="239625" y="3036"/>
                  </a:lnTo>
                  <a:lnTo>
                    <a:pt x="229337" y="2699"/>
                  </a:lnTo>
                  <a:lnTo>
                    <a:pt x="219049" y="1783"/>
                  </a:lnTo>
                  <a:lnTo>
                    <a:pt x="209339" y="0"/>
                  </a:lnTo>
                  <a:close/>
                </a:path>
                <a:path w="295910" h="274955">
                  <a:moveTo>
                    <a:pt x="80035" y="0"/>
                  </a:moveTo>
                  <a:lnTo>
                    <a:pt x="70708" y="1783"/>
                  </a:lnTo>
                  <a:lnTo>
                    <a:pt x="60800" y="2699"/>
                  </a:lnTo>
                  <a:lnTo>
                    <a:pt x="49731" y="3036"/>
                  </a:lnTo>
                  <a:lnTo>
                    <a:pt x="36920" y="3084"/>
                  </a:lnTo>
                  <a:lnTo>
                    <a:pt x="82381" y="3084"/>
                  </a:lnTo>
                  <a:lnTo>
                    <a:pt x="80035" y="0"/>
                  </a:lnTo>
                  <a:close/>
                </a:path>
                <a:path w="295910" h="274955">
                  <a:moveTo>
                    <a:pt x="292451" y="0"/>
                  </a:moveTo>
                  <a:lnTo>
                    <a:pt x="282691" y="1783"/>
                  </a:lnTo>
                  <a:lnTo>
                    <a:pt x="272062" y="2699"/>
                  </a:lnTo>
                  <a:lnTo>
                    <a:pt x="260849" y="3036"/>
                  </a:lnTo>
                  <a:lnTo>
                    <a:pt x="249336" y="3084"/>
                  </a:lnTo>
                  <a:lnTo>
                    <a:pt x="295527" y="3084"/>
                  </a:lnTo>
                  <a:lnTo>
                    <a:pt x="292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60806" y="2088092"/>
              <a:ext cx="172418" cy="1914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51685" y="2088092"/>
              <a:ext cx="326390" cy="188595"/>
            </a:xfrm>
            <a:custGeom>
              <a:avLst/>
              <a:gdLst/>
              <a:ahLst/>
              <a:cxnLst/>
              <a:rect l="l" t="t" r="r" b="b"/>
              <a:pathLst>
                <a:path w="326389" h="188594">
                  <a:moveTo>
                    <a:pt x="104690" y="172876"/>
                  </a:moveTo>
                  <a:lnTo>
                    <a:pt x="0" y="172876"/>
                  </a:lnTo>
                  <a:lnTo>
                    <a:pt x="48" y="185264"/>
                  </a:lnTo>
                  <a:lnTo>
                    <a:pt x="3076" y="188301"/>
                  </a:lnTo>
                  <a:lnTo>
                    <a:pt x="11640" y="186517"/>
                  </a:lnTo>
                  <a:lnTo>
                    <a:pt x="23095" y="185601"/>
                  </a:lnTo>
                  <a:lnTo>
                    <a:pt x="36858" y="185264"/>
                  </a:lnTo>
                  <a:lnTo>
                    <a:pt x="104690" y="185216"/>
                  </a:lnTo>
                  <a:lnTo>
                    <a:pt x="104690" y="172876"/>
                  </a:lnTo>
                  <a:close/>
                </a:path>
                <a:path w="326389" h="188594">
                  <a:moveTo>
                    <a:pt x="104690" y="185216"/>
                  </a:moveTo>
                  <a:lnTo>
                    <a:pt x="52345" y="185216"/>
                  </a:lnTo>
                  <a:lnTo>
                    <a:pt x="67392" y="185264"/>
                  </a:lnTo>
                  <a:lnTo>
                    <a:pt x="80425" y="185601"/>
                  </a:lnTo>
                  <a:lnTo>
                    <a:pt x="91734" y="186517"/>
                  </a:lnTo>
                  <a:lnTo>
                    <a:pt x="101613" y="188301"/>
                  </a:lnTo>
                  <a:lnTo>
                    <a:pt x="104690" y="185216"/>
                  </a:lnTo>
                  <a:close/>
                </a:path>
                <a:path w="326389" h="188594">
                  <a:moveTo>
                    <a:pt x="206262" y="169791"/>
                  </a:moveTo>
                  <a:lnTo>
                    <a:pt x="126226" y="169791"/>
                  </a:lnTo>
                  <a:lnTo>
                    <a:pt x="116996" y="172876"/>
                  </a:lnTo>
                  <a:lnTo>
                    <a:pt x="116996" y="188301"/>
                  </a:lnTo>
                  <a:lnTo>
                    <a:pt x="128631" y="186517"/>
                  </a:lnTo>
                  <a:lnTo>
                    <a:pt x="140846" y="185601"/>
                  </a:lnTo>
                  <a:lnTo>
                    <a:pt x="154223" y="185264"/>
                  </a:lnTo>
                  <a:lnTo>
                    <a:pt x="215492" y="185216"/>
                  </a:lnTo>
                  <a:lnTo>
                    <a:pt x="215492" y="172876"/>
                  </a:lnTo>
                  <a:lnTo>
                    <a:pt x="206262" y="169791"/>
                  </a:lnTo>
                  <a:close/>
                </a:path>
                <a:path w="326389" h="188594">
                  <a:moveTo>
                    <a:pt x="215492" y="185216"/>
                  </a:moveTo>
                  <a:lnTo>
                    <a:pt x="169341" y="185216"/>
                  </a:lnTo>
                  <a:lnTo>
                    <a:pt x="180879" y="185264"/>
                  </a:lnTo>
                  <a:lnTo>
                    <a:pt x="192417" y="185601"/>
                  </a:lnTo>
                  <a:lnTo>
                    <a:pt x="203954" y="186517"/>
                  </a:lnTo>
                  <a:lnTo>
                    <a:pt x="215492" y="188301"/>
                  </a:lnTo>
                  <a:lnTo>
                    <a:pt x="215492" y="185216"/>
                  </a:lnTo>
                  <a:close/>
                </a:path>
                <a:path w="326389" h="188594">
                  <a:moveTo>
                    <a:pt x="243223" y="0"/>
                  </a:moveTo>
                  <a:lnTo>
                    <a:pt x="233952" y="0"/>
                  </a:lnTo>
                  <a:lnTo>
                    <a:pt x="221645" y="6169"/>
                  </a:lnTo>
                  <a:lnTo>
                    <a:pt x="187802" y="33933"/>
                  </a:lnTo>
                  <a:lnTo>
                    <a:pt x="230875" y="33933"/>
                  </a:lnTo>
                  <a:lnTo>
                    <a:pt x="237029" y="37018"/>
                  </a:lnTo>
                  <a:lnTo>
                    <a:pt x="246300" y="46314"/>
                  </a:lnTo>
                  <a:lnTo>
                    <a:pt x="252453" y="58653"/>
                  </a:lnTo>
                  <a:lnTo>
                    <a:pt x="252405" y="127050"/>
                  </a:lnTo>
                  <a:lnTo>
                    <a:pt x="252069" y="142778"/>
                  </a:lnTo>
                  <a:lnTo>
                    <a:pt x="251155" y="161976"/>
                  </a:lnTo>
                  <a:lnTo>
                    <a:pt x="249377" y="185216"/>
                  </a:lnTo>
                  <a:lnTo>
                    <a:pt x="252453" y="188301"/>
                  </a:lnTo>
                  <a:lnTo>
                    <a:pt x="258174" y="186517"/>
                  </a:lnTo>
                  <a:lnTo>
                    <a:pt x="265914" y="185601"/>
                  </a:lnTo>
                  <a:lnTo>
                    <a:pt x="275385" y="185264"/>
                  </a:lnTo>
                  <a:lnTo>
                    <a:pt x="326335" y="185216"/>
                  </a:lnTo>
                  <a:lnTo>
                    <a:pt x="326335" y="172876"/>
                  </a:lnTo>
                  <a:lnTo>
                    <a:pt x="314029" y="172876"/>
                  </a:lnTo>
                  <a:lnTo>
                    <a:pt x="307834" y="169791"/>
                  </a:lnTo>
                  <a:lnTo>
                    <a:pt x="304757" y="169791"/>
                  </a:lnTo>
                  <a:lnTo>
                    <a:pt x="301681" y="166707"/>
                  </a:lnTo>
                  <a:lnTo>
                    <a:pt x="301681" y="160537"/>
                  </a:lnTo>
                  <a:lnTo>
                    <a:pt x="301200" y="154752"/>
                  </a:lnTo>
                  <a:lnTo>
                    <a:pt x="300142" y="146650"/>
                  </a:lnTo>
                  <a:lnTo>
                    <a:pt x="299085" y="136226"/>
                  </a:lnTo>
                  <a:lnTo>
                    <a:pt x="298604" y="123477"/>
                  </a:lnTo>
                  <a:lnTo>
                    <a:pt x="298604" y="95713"/>
                  </a:lnTo>
                  <a:lnTo>
                    <a:pt x="301681" y="92628"/>
                  </a:lnTo>
                  <a:lnTo>
                    <a:pt x="301601" y="62895"/>
                  </a:lnTo>
                  <a:lnTo>
                    <a:pt x="286922" y="15617"/>
                  </a:lnTo>
                  <a:lnTo>
                    <a:pt x="260482" y="1735"/>
                  </a:lnTo>
                  <a:lnTo>
                    <a:pt x="243223" y="0"/>
                  </a:lnTo>
                  <a:close/>
                </a:path>
                <a:path w="326389" h="188594">
                  <a:moveTo>
                    <a:pt x="326335" y="185216"/>
                  </a:moveTo>
                  <a:lnTo>
                    <a:pt x="286297" y="185216"/>
                  </a:lnTo>
                  <a:lnTo>
                    <a:pt x="298995" y="185264"/>
                  </a:lnTo>
                  <a:lnTo>
                    <a:pt x="309393" y="185601"/>
                  </a:lnTo>
                  <a:lnTo>
                    <a:pt x="317483" y="186517"/>
                  </a:lnTo>
                  <a:lnTo>
                    <a:pt x="323259" y="188301"/>
                  </a:lnTo>
                  <a:lnTo>
                    <a:pt x="326335" y="185216"/>
                  </a:lnTo>
                  <a:close/>
                </a:path>
                <a:path w="326389" h="188594">
                  <a:moveTo>
                    <a:pt x="89265" y="169791"/>
                  </a:moveTo>
                  <a:lnTo>
                    <a:pt x="21536" y="169791"/>
                  </a:lnTo>
                  <a:lnTo>
                    <a:pt x="12306" y="172876"/>
                  </a:lnTo>
                  <a:lnTo>
                    <a:pt x="95418" y="172876"/>
                  </a:lnTo>
                  <a:lnTo>
                    <a:pt x="89265" y="169791"/>
                  </a:lnTo>
                  <a:close/>
                </a:path>
                <a:path w="326389" h="188594">
                  <a:moveTo>
                    <a:pt x="73881" y="0"/>
                  </a:moveTo>
                  <a:lnTo>
                    <a:pt x="55463" y="5880"/>
                  </a:lnTo>
                  <a:lnTo>
                    <a:pt x="37325" y="10025"/>
                  </a:lnTo>
                  <a:lnTo>
                    <a:pt x="19764" y="13014"/>
                  </a:lnTo>
                  <a:lnTo>
                    <a:pt x="3076" y="15424"/>
                  </a:lnTo>
                  <a:lnTo>
                    <a:pt x="0" y="18509"/>
                  </a:lnTo>
                  <a:lnTo>
                    <a:pt x="0" y="27763"/>
                  </a:lnTo>
                  <a:lnTo>
                    <a:pt x="3076" y="30848"/>
                  </a:lnTo>
                  <a:lnTo>
                    <a:pt x="21536" y="30848"/>
                  </a:lnTo>
                  <a:lnTo>
                    <a:pt x="24613" y="33933"/>
                  </a:lnTo>
                  <a:lnTo>
                    <a:pt x="27731" y="37018"/>
                  </a:lnTo>
                  <a:lnTo>
                    <a:pt x="28230" y="41759"/>
                  </a:lnTo>
                  <a:lnTo>
                    <a:pt x="29269" y="50535"/>
                  </a:lnTo>
                  <a:lnTo>
                    <a:pt x="30276" y="62895"/>
                  </a:lnTo>
                  <a:lnTo>
                    <a:pt x="30364" y="64823"/>
                  </a:lnTo>
                  <a:lnTo>
                    <a:pt x="30808" y="80248"/>
                  </a:lnTo>
                  <a:lnTo>
                    <a:pt x="30808" y="108053"/>
                  </a:lnTo>
                  <a:lnTo>
                    <a:pt x="30327" y="121893"/>
                  </a:lnTo>
                  <a:lnTo>
                    <a:pt x="29206" y="136226"/>
                  </a:lnTo>
                  <a:lnTo>
                    <a:pt x="28212" y="148432"/>
                  </a:lnTo>
                  <a:lnTo>
                    <a:pt x="27731" y="160537"/>
                  </a:lnTo>
                  <a:lnTo>
                    <a:pt x="27731" y="166707"/>
                  </a:lnTo>
                  <a:lnTo>
                    <a:pt x="24613" y="169791"/>
                  </a:lnTo>
                  <a:lnTo>
                    <a:pt x="83112" y="169791"/>
                  </a:lnTo>
                  <a:lnTo>
                    <a:pt x="80035" y="166707"/>
                  </a:lnTo>
                  <a:lnTo>
                    <a:pt x="80035" y="163622"/>
                  </a:lnTo>
                  <a:lnTo>
                    <a:pt x="76958" y="154367"/>
                  </a:lnTo>
                  <a:lnTo>
                    <a:pt x="76958" y="52484"/>
                  </a:lnTo>
                  <a:lnTo>
                    <a:pt x="83112" y="46314"/>
                  </a:lnTo>
                  <a:lnTo>
                    <a:pt x="88310" y="41759"/>
                  </a:lnTo>
                  <a:lnTo>
                    <a:pt x="94670" y="37794"/>
                  </a:lnTo>
                  <a:lnTo>
                    <a:pt x="102183" y="34994"/>
                  </a:lnTo>
                  <a:lnTo>
                    <a:pt x="110843" y="33933"/>
                  </a:lnTo>
                  <a:lnTo>
                    <a:pt x="76958" y="33933"/>
                  </a:lnTo>
                  <a:lnTo>
                    <a:pt x="76958" y="3084"/>
                  </a:lnTo>
                  <a:lnTo>
                    <a:pt x="73881" y="0"/>
                  </a:lnTo>
                  <a:close/>
                </a:path>
                <a:path w="326389" h="188594">
                  <a:moveTo>
                    <a:pt x="221645" y="33933"/>
                  </a:moveTo>
                  <a:lnTo>
                    <a:pt x="116996" y="33933"/>
                  </a:lnTo>
                  <a:lnTo>
                    <a:pt x="129303" y="40103"/>
                  </a:lnTo>
                  <a:lnTo>
                    <a:pt x="132380" y="43229"/>
                  </a:lnTo>
                  <a:lnTo>
                    <a:pt x="141610" y="160537"/>
                  </a:lnTo>
                  <a:lnTo>
                    <a:pt x="138533" y="163622"/>
                  </a:lnTo>
                  <a:lnTo>
                    <a:pt x="138533" y="166707"/>
                  </a:lnTo>
                  <a:lnTo>
                    <a:pt x="135457" y="169791"/>
                  </a:lnTo>
                  <a:lnTo>
                    <a:pt x="193955" y="169791"/>
                  </a:lnTo>
                  <a:lnTo>
                    <a:pt x="190878" y="166707"/>
                  </a:lnTo>
                  <a:lnTo>
                    <a:pt x="190878" y="151282"/>
                  </a:lnTo>
                  <a:lnTo>
                    <a:pt x="187802" y="120392"/>
                  </a:lnTo>
                  <a:lnTo>
                    <a:pt x="187802" y="55569"/>
                  </a:lnTo>
                  <a:lnTo>
                    <a:pt x="214771" y="34512"/>
                  </a:lnTo>
                  <a:lnTo>
                    <a:pt x="221645" y="33933"/>
                  </a:lnTo>
                  <a:close/>
                </a:path>
                <a:path w="326389" h="188594">
                  <a:moveTo>
                    <a:pt x="132380" y="0"/>
                  </a:moveTo>
                  <a:lnTo>
                    <a:pt x="126226" y="0"/>
                  </a:lnTo>
                  <a:lnTo>
                    <a:pt x="116996" y="3084"/>
                  </a:lnTo>
                  <a:lnTo>
                    <a:pt x="110843" y="6169"/>
                  </a:lnTo>
                  <a:lnTo>
                    <a:pt x="76958" y="33933"/>
                  </a:lnTo>
                  <a:lnTo>
                    <a:pt x="187802" y="33933"/>
                  </a:lnTo>
                  <a:lnTo>
                    <a:pt x="183138" y="25305"/>
                  </a:lnTo>
                  <a:lnTo>
                    <a:pt x="178182" y="18123"/>
                  </a:lnTo>
                  <a:lnTo>
                    <a:pt x="172641" y="12676"/>
                  </a:lnTo>
                  <a:lnTo>
                    <a:pt x="166224" y="9254"/>
                  </a:lnTo>
                  <a:lnTo>
                    <a:pt x="160503" y="5205"/>
                  </a:lnTo>
                  <a:lnTo>
                    <a:pt x="152763" y="2313"/>
                  </a:lnTo>
                  <a:lnTo>
                    <a:pt x="143293" y="578"/>
                  </a:lnTo>
                  <a:lnTo>
                    <a:pt x="132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05711" y="2091177"/>
              <a:ext cx="163147" cy="1914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75229" y="2545024"/>
              <a:ext cx="249554" cy="281305"/>
            </a:xfrm>
            <a:custGeom>
              <a:avLst/>
              <a:gdLst/>
              <a:ahLst/>
              <a:cxnLst/>
              <a:rect l="l" t="t" r="r" b="b"/>
              <a:pathLst>
                <a:path w="249554" h="281305">
                  <a:moveTo>
                    <a:pt x="153917" y="0"/>
                  </a:moveTo>
                  <a:lnTo>
                    <a:pt x="113145" y="4241"/>
                  </a:lnTo>
                  <a:lnTo>
                    <a:pt x="59603" y="24010"/>
                  </a:lnTo>
                  <a:lnTo>
                    <a:pt x="30646" y="49296"/>
                  </a:lnTo>
                  <a:lnTo>
                    <a:pt x="10383" y="81622"/>
                  </a:lnTo>
                  <a:lnTo>
                    <a:pt x="1153" y="118674"/>
                  </a:lnTo>
                  <a:lnTo>
                    <a:pt x="0" y="138943"/>
                  </a:lnTo>
                  <a:lnTo>
                    <a:pt x="2356" y="169606"/>
                  </a:lnTo>
                  <a:lnTo>
                    <a:pt x="22083" y="220551"/>
                  </a:lnTo>
                  <a:lnTo>
                    <a:pt x="64273" y="258805"/>
                  </a:lnTo>
                  <a:lnTo>
                    <a:pt x="119682" y="278568"/>
                  </a:lnTo>
                  <a:lnTo>
                    <a:pt x="150840" y="280929"/>
                  </a:lnTo>
                  <a:lnTo>
                    <a:pt x="175238" y="279291"/>
                  </a:lnTo>
                  <a:lnTo>
                    <a:pt x="198185" y="274760"/>
                  </a:lnTo>
                  <a:lnTo>
                    <a:pt x="220556" y="267915"/>
                  </a:lnTo>
                  <a:lnTo>
                    <a:pt x="243223" y="259335"/>
                  </a:lnTo>
                  <a:lnTo>
                    <a:pt x="169341" y="259335"/>
                  </a:lnTo>
                  <a:lnTo>
                    <a:pt x="149656" y="258660"/>
                  </a:lnTo>
                  <a:lnTo>
                    <a:pt x="101613" y="243911"/>
                  </a:lnTo>
                  <a:lnTo>
                    <a:pt x="65229" y="213943"/>
                  </a:lnTo>
                  <a:lnTo>
                    <a:pt x="44268" y="170177"/>
                  </a:lnTo>
                  <a:lnTo>
                    <a:pt x="40038" y="132732"/>
                  </a:lnTo>
                  <a:lnTo>
                    <a:pt x="41143" y="114848"/>
                  </a:lnTo>
                  <a:lnTo>
                    <a:pt x="55421" y="70993"/>
                  </a:lnTo>
                  <a:lnTo>
                    <a:pt x="81381" y="38440"/>
                  </a:lnTo>
                  <a:lnTo>
                    <a:pt x="120453" y="19666"/>
                  </a:lnTo>
                  <a:lnTo>
                    <a:pt x="150840" y="15424"/>
                  </a:lnTo>
                  <a:lnTo>
                    <a:pt x="239260" y="15424"/>
                  </a:lnTo>
                  <a:lnTo>
                    <a:pt x="236950" y="14412"/>
                  </a:lnTo>
                  <a:lnTo>
                    <a:pt x="227035" y="11182"/>
                  </a:lnTo>
                  <a:lnTo>
                    <a:pt x="215973" y="8531"/>
                  </a:lnTo>
                  <a:lnTo>
                    <a:pt x="203185" y="6169"/>
                  </a:lnTo>
                  <a:lnTo>
                    <a:pt x="191599" y="2602"/>
                  </a:lnTo>
                  <a:lnTo>
                    <a:pt x="179720" y="771"/>
                  </a:lnTo>
                  <a:lnTo>
                    <a:pt x="167257" y="96"/>
                  </a:lnTo>
                  <a:lnTo>
                    <a:pt x="153917" y="0"/>
                  </a:lnTo>
                  <a:close/>
                </a:path>
                <a:path w="249554" h="281305">
                  <a:moveTo>
                    <a:pt x="246300" y="237741"/>
                  </a:moveTo>
                  <a:lnTo>
                    <a:pt x="233952" y="243911"/>
                  </a:lnTo>
                  <a:lnTo>
                    <a:pt x="224722" y="250081"/>
                  </a:lnTo>
                  <a:lnTo>
                    <a:pt x="218569" y="253166"/>
                  </a:lnTo>
                  <a:lnTo>
                    <a:pt x="209339" y="253166"/>
                  </a:lnTo>
                  <a:lnTo>
                    <a:pt x="200108" y="256250"/>
                  </a:lnTo>
                  <a:lnTo>
                    <a:pt x="192705" y="258034"/>
                  </a:lnTo>
                  <a:lnTo>
                    <a:pt x="184725" y="258950"/>
                  </a:lnTo>
                  <a:lnTo>
                    <a:pt x="176745" y="259287"/>
                  </a:lnTo>
                  <a:lnTo>
                    <a:pt x="169341" y="259335"/>
                  </a:lnTo>
                  <a:lnTo>
                    <a:pt x="243223" y="259335"/>
                  </a:lnTo>
                  <a:lnTo>
                    <a:pt x="249377" y="240826"/>
                  </a:lnTo>
                  <a:lnTo>
                    <a:pt x="246300" y="237741"/>
                  </a:lnTo>
                  <a:close/>
                </a:path>
                <a:path w="249554" h="281305">
                  <a:moveTo>
                    <a:pt x="239260" y="15424"/>
                  </a:moveTo>
                  <a:lnTo>
                    <a:pt x="150840" y="15424"/>
                  </a:lnTo>
                  <a:lnTo>
                    <a:pt x="161873" y="15954"/>
                  </a:lnTo>
                  <a:lnTo>
                    <a:pt x="172028" y="17352"/>
                  </a:lnTo>
                  <a:lnTo>
                    <a:pt x="181599" y="19328"/>
                  </a:lnTo>
                  <a:lnTo>
                    <a:pt x="190878" y="21594"/>
                  </a:lnTo>
                  <a:lnTo>
                    <a:pt x="200060" y="25788"/>
                  </a:lnTo>
                  <a:lnTo>
                    <a:pt x="208954" y="29697"/>
                  </a:lnTo>
                  <a:lnTo>
                    <a:pt x="217271" y="34192"/>
                  </a:lnTo>
                  <a:lnTo>
                    <a:pt x="224722" y="40144"/>
                  </a:lnTo>
                  <a:lnTo>
                    <a:pt x="227799" y="70993"/>
                  </a:lnTo>
                  <a:lnTo>
                    <a:pt x="227799" y="74078"/>
                  </a:lnTo>
                  <a:lnTo>
                    <a:pt x="237029" y="74078"/>
                  </a:lnTo>
                  <a:lnTo>
                    <a:pt x="240147" y="70993"/>
                  </a:lnTo>
                  <a:lnTo>
                    <a:pt x="240675" y="51947"/>
                  </a:lnTo>
                  <a:lnTo>
                    <a:pt x="242070" y="36653"/>
                  </a:lnTo>
                  <a:lnTo>
                    <a:pt x="244041" y="25408"/>
                  </a:lnTo>
                  <a:lnTo>
                    <a:pt x="246300" y="18509"/>
                  </a:lnTo>
                  <a:lnTo>
                    <a:pt x="239260" y="15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49263" y="2634568"/>
              <a:ext cx="187759" cy="19138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55475" y="2545029"/>
              <a:ext cx="963930" cy="382905"/>
            </a:xfrm>
            <a:custGeom>
              <a:avLst/>
              <a:gdLst/>
              <a:ahLst/>
              <a:cxnLst/>
              <a:rect l="l" t="t" r="r" b="b"/>
              <a:pathLst>
                <a:path w="963929" h="382905">
                  <a:moveTo>
                    <a:pt x="326339" y="262420"/>
                  </a:moveTo>
                  <a:lnTo>
                    <a:pt x="304761" y="262420"/>
                  </a:lnTo>
                  <a:lnTo>
                    <a:pt x="301688" y="259334"/>
                  </a:lnTo>
                  <a:lnTo>
                    <a:pt x="301688" y="256247"/>
                  </a:lnTo>
                  <a:lnTo>
                    <a:pt x="298602" y="250088"/>
                  </a:lnTo>
                  <a:lnTo>
                    <a:pt x="298538" y="160159"/>
                  </a:lnTo>
                  <a:lnTo>
                    <a:pt x="298221" y="152057"/>
                  </a:lnTo>
                  <a:lnTo>
                    <a:pt x="297307" y="144627"/>
                  </a:lnTo>
                  <a:lnTo>
                    <a:pt x="295529" y="138950"/>
                  </a:lnTo>
                  <a:lnTo>
                    <a:pt x="294995" y="132461"/>
                  </a:lnTo>
                  <a:lnTo>
                    <a:pt x="267843" y="98806"/>
                  </a:lnTo>
                  <a:lnTo>
                    <a:pt x="260908" y="95237"/>
                  </a:lnTo>
                  <a:lnTo>
                    <a:pt x="253974" y="93395"/>
                  </a:lnTo>
                  <a:lnTo>
                    <a:pt x="247040" y="92722"/>
                  </a:lnTo>
                  <a:lnTo>
                    <a:pt x="240106" y="92633"/>
                  </a:lnTo>
                  <a:lnTo>
                    <a:pt x="227799" y="92633"/>
                  </a:lnTo>
                  <a:lnTo>
                    <a:pt x="221653" y="95719"/>
                  </a:lnTo>
                  <a:lnTo>
                    <a:pt x="215493" y="95719"/>
                  </a:lnTo>
                  <a:lnTo>
                    <a:pt x="212420" y="98806"/>
                  </a:lnTo>
                  <a:lnTo>
                    <a:pt x="209334" y="98806"/>
                  </a:lnTo>
                  <a:lnTo>
                    <a:pt x="205828" y="102273"/>
                  </a:lnTo>
                  <a:lnTo>
                    <a:pt x="199720" y="108051"/>
                  </a:lnTo>
                  <a:lnTo>
                    <a:pt x="190715" y="116154"/>
                  </a:lnTo>
                  <a:lnTo>
                    <a:pt x="178536" y="126568"/>
                  </a:lnTo>
                  <a:lnTo>
                    <a:pt x="175171" y="119672"/>
                  </a:lnTo>
                  <a:lnTo>
                    <a:pt x="170967" y="114223"/>
                  </a:lnTo>
                  <a:lnTo>
                    <a:pt x="133629" y="93205"/>
                  </a:lnTo>
                  <a:lnTo>
                    <a:pt x="123151" y="92633"/>
                  </a:lnTo>
                  <a:lnTo>
                    <a:pt x="110845" y="92633"/>
                  </a:lnTo>
                  <a:lnTo>
                    <a:pt x="104648" y="95719"/>
                  </a:lnTo>
                  <a:lnTo>
                    <a:pt x="98501" y="95719"/>
                  </a:lnTo>
                  <a:lnTo>
                    <a:pt x="95415" y="98806"/>
                  </a:lnTo>
                  <a:lnTo>
                    <a:pt x="92341" y="98806"/>
                  </a:lnTo>
                  <a:lnTo>
                    <a:pt x="92341" y="101879"/>
                  </a:lnTo>
                  <a:lnTo>
                    <a:pt x="89268" y="104965"/>
                  </a:lnTo>
                  <a:lnTo>
                    <a:pt x="83108" y="108051"/>
                  </a:lnTo>
                  <a:lnTo>
                    <a:pt x="64655" y="123482"/>
                  </a:lnTo>
                  <a:lnTo>
                    <a:pt x="66433" y="116103"/>
                  </a:lnTo>
                  <a:lnTo>
                    <a:pt x="67348" y="108445"/>
                  </a:lnTo>
                  <a:lnTo>
                    <a:pt x="67678" y="101117"/>
                  </a:lnTo>
                  <a:lnTo>
                    <a:pt x="67729" y="95719"/>
                  </a:lnTo>
                  <a:lnTo>
                    <a:pt x="64655" y="92633"/>
                  </a:lnTo>
                  <a:lnTo>
                    <a:pt x="50711" y="97167"/>
                  </a:lnTo>
                  <a:lnTo>
                    <a:pt x="36169" y="101117"/>
                  </a:lnTo>
                  <a:lnTo>
                    <a:pt x="20485" y="103911"/>
                  </a:lnTo>
                  <a:lnTo>
                    <a:pt x="3073" y="104965"/>
                  </a:lnTo>
                  <a:lnTo>
                    <a:pt x="0" y="108051"/>
                  </a:lnTo>
                  <a:lnTo>
                    <a:pt x="0" y="117309"/>
                  </a:lnTo>
                  <a:lnTo>
                    <a:pt x="27686" y="117309"/>
                  </a:lnTo>
                  <a:lnTo>
                    <a:pt x="27686" y="120396"/>
                  </a:lnTo>
                  <a:lnTo>
                    <a:pt x="30772" y="120396"/>
                  </a:lnTo>
                  <a:lnTo>
                    <a:pt x="30772" y="126568"/>
                  </a:lnTo>
                  <a:lnTo>
                    <a:pt x="33845" y="129654"/>
                  </a:lnTo>
                  <a:lnTo>
                    <a:pt x="33845" y="228447"/>
                  </a:lnTo>
                  <a:lnTo>
                    <a:pt x="30772" y="243903"/>
                  </a:lnTo>
                  <a:lnTo>
                    <a:pt x="30772" y="259334"/>
                  </a:lnTo>
                  <a:lnTo>
                    <a:pt x="27686" y="259334"/>
                  </a:lnTo>
                  <a:lnTo>
                    <a:pt x="27686" y="262420"/>
                  </a:lnTo>
                  <a:lnTo>
                    <a:pt x="3073" y="262420"/>
                  </a:lnTo>
                  <a:lnTo>
                    <a:pt x="3073" y="274764"/>
                  </a:lnTo>
                  <a:lnTo>
                    <a:pt x="14617" y="274281"/>
                  </a:lnTo>
                  <a:lnTo>
                    <a:pt x="37706" y="272161"/>
                  </a:lnTo>
                  <a:lnTo>
                    <a:pt x="49276" y="271678"/>
                  </a:lnTo>
                  <a:lnTo>
                    <a:pt x="60807" y="272161"/>
                  </a:lnTo>
                  <a:lnTo>
                    <a:pt x="83883" y="274281"/>
                  </a:lnTo>
                  <a:lnTo>
                    <a:pt x="95415" y="274764"/>
                  </a:lnTo>
                  <a:lnTo>
                    <a:pt x="95415" y="271678"/>
                  </a:lnTo>
                  <a:lnTo>
                    <a:pt x="95415" y="262420"/>
                  </a:lnTo>
                  <a:lnTo>
                    <a:pt x="73888" y="262420"/>
                  </a:lnTo>
                  <a:lnTo>
                    <a:pt x="70802" y="259334"/>
                  </a:lnTo>
                  <a:lnTo>
                    <a:pt x="67729" y="259334"/>
                  </a:lnTo>
                  <a:lnTo>
                    <a:pt x="67729" y="228447"/>
                  </a:lnTo>
                  <a:lnTo>
                    <a:pt x="65951" y="217500"/>
                  </a:lnTo>
                  <a:lnTo>
                    <a:pt x="65036" y="208013"/>
                  </a:lnTo>
                  <a:lnTo>
                    <a:pt x="64706" y="200253"/>
                  </a:lnTo>
                  <a:lnTo>
                    <a:pt x="64655" y="148196"/>
                  </a:lnTo>
                  <a:lnTo>
                    <a:pt x="67729" y="142024"/>
                  </a:lnTo>
                  <a:lnTo>
                    <a:pt x="67729" y="138950"/>
                  </a:lnTo>
                  <a:lnTo>
                    <a:pt x="70802" y="135864"/>
                  </a:lnTo>
                  <a:lnTo>
                    <a:pt x="73888" y="129654"/>
                  </a:lnTo>
                  <a:lnTo>
                    <a:pt x="76962" y="126568"/>
                  </a:lnTo>
                  <a:lnTo>
                    <a:pt x="83108" y="123482"/>
                  </a:lnTo>
                  <a:lnTo>
                    <a:pt x="101574" y="114223"/>
                  </a:lnTo>
                  <a:lnTo>
                    <a:pt x="110845" y="114223"/>
                  </a:lnTo>
                  <a:lnTo>
                    <a:pt x="147764" y="142024"/>
                  </a:lnTo>
                  <a:lnTo>
                    <a:pt x="148247" y="149072"/>
                  </a:lnTo>
                  <a:lnTo>
                    <a:pt x="149301" y="156679"/>
                  </a:lnTo>
                  <a:lnTo>
                    <a:pt x="150355" y="165455"/>
                  </a:lnTo>
                  <a:lnTo>
                    <a:pt x="150837" y="175958"/>
                  </a:lnTo>
                  <a:lnTo>
                    <a:pt x="150799" y="203288"/>
                  </a:lnTo>
                  <a:lnTo>
                    <a:pt x="150456" y="210705"/>
                  </a:lnTo>
                  <a:lnTo>
                    <a:pt x="149542" y="219290"/>
                  </a:lnTo>
                  <a:lnTo>
                    <a:pt x="147764" y="228447"/>
                  </a:lnTo>
                  <a:lnTo>
                    <a:pt x="147764" y="259334"/>
                  </a:lnTo>
                  <a:lnTo>
                    <a:pt x="144691" y="259334"/>
                  </a:lnTo>
                  <a:lnTo>
                    <a:pt x="141617" y="262420"/>
                  </a:lnTo>
                  <a:lnTo>
                    <a:pt x="120078" y="262420"/>
                  </a:lnTo>
                  <a:lnTo>
                    <a:pt x="120078" y="274764"/>
                  </a:lnTo>
                  <a:lnTo>
                    <a:pt x="131610" y="274281"/>
                  </a:lnTo>
                  <a:lnTo>
                    <a:pt x="154686" y="272161"/>
                  </a:lnTo>
                  <a:lnTo>
                    <a:pt x="166230" y="271678"/>
                  </a:lnTo>
                  <a:lnTo>
                    <a:pt x="177342" y="272161"/>
                  </a:lnTo>
                  <a:lnTo>
                    <a:pt x="199580" y="274281"/>
                  </a:lnTo>
                  <a:lnTo>
                    <a:pt x="212420" y="274764"/>
                  </a:lnTo>
                  <a:lnTo>
                    <a:pt x="212420" y="271678"/>
                  </a:lnTo>
                  <a:lnTo>
                    <a:pt x="212420" y="262420"/>
                  </a:lnTo>
                  <a:lnTo>
                    <a:pt x="187807" y="262420"/>
                  </a:lnTo>
                  <a:lnTo>
                    <a:pt x="187807" y="259334"/>
                  </a:lnTo>
                  <a:lnTo>
                    <a:pt x="184721" y="259334"/>
                  </a:lnTo>
                  <a:lnTo>
                    <a:pt x="184721" y="253161"/>
                  </a:lnTo>
                  <a:lnTo>
                    <a:pt x="181610" y="243916"/>
                  </a:lnTo>
                  <a:lnTo>
                    <a:pt x="181610" y="142024"/>
                  </a:lnTo>
                  <a:lnTo>
                    <a:pt x="184721" y="135864"/>
                  </a:lnTo>
                  <a:lnTo>
                    <a:pt x="190881" y="132740"/>
                  </a:lnTo>
                  <a:lnTo>
                    <a:pt x="193954" y="126568"/>
                  </a:lnTo>
                  <a:lnTo>
                    <a:pt x="218567" y="114223"/>
                  </a:lnTo>
                  <a:lnTo>
                    <a:pt x="224726" y="114223"/>
                  </a:lnTo>
                  <a:lnTo>
                    <a:pt x="231597" y="114808"/>
                  </a:lnTo>
                  <a:lnTo>
                    <a:pt x="238188" y="116535"/>
                  </a:lnTo>
                  <a:lnTo>
                    <a:pt x="244195" y="119430"/>
                  </a:lnTo>
                  <a:lnTo>
                    <a:pt x="249339" y="123482"/>
                  </a:lnTo>
                  <a:lnTo>
                    <a:pt x="258610" y="129654"/>
                  </a:lnTo>
                  <a:lnTo>
                    <a:pt x="264756" y="142024"/>
                  </a:lnTo>
                  <a:lnTo>
                    <a:pt x="265239" y="150075"/>
                  </a:lnTo>
                  <a:lnTo>
                    <a:pt x="266344" y="160629"/>
                  </a:lnTo>
                  <a:lnTo>
                    <a:pt x="267360" y="171983"/>
                  </a:lnTo>
                  <a:lnTo>
                    <a:pt x="267843" y="185254"/>
                  </a:lnTo>
                  <a:lnTo>
                    <a:pt x="267741" y="210705"/>
                  </a:lnTo>
                  <a:lnTo>
                    <a:pt x="267360" y="226542"/>
                  </a:lnTo>
                  <a:lnTo>
                    <a:pt x="266306" y="243916"/>
                  </a:lnTo>
                  <a:lnTo>
                    <a:pt x="265226" y="259334"/>
                  </a:lnTo>
                  <a:lnTo>
                    <a:pt x="264756" y="271678"/>
                  </a:lnTo>
                  <a:lnTo>
                    <a:pt x="267843" y="274764"/>
                  </a:lnTo>
                  <a:lnTo>
                    <a:pt x="280149" y="274764"/>
                  </a:lnTo>
                  <a:lnTo>
                    <a:pt x="289369" y="271678"/>
                  </a:lnTo>
                  <a:lnTo>
                    <a:pt x="292455" y="271678"/>
                  </a:lnTo>
                  <a:lnTo>
                    <a:pt x="298170" y="272161"/>
                  </a:lnTo>
                  <a:lnTo>
                    <a:pt x="305917" y="273215"/>
                  </a:lnTo>
                  <a:lnTo>
                    <a:pt x="315404" y="274281"/>
                  </a:lnTo>
                  <a:lnTo>
                    <a:pt x="326339" y="274764"/>
                  </a:lnTo>
                  <a:lnTo>
                    <a:pt x="326339" y="271678"/>
                  </a:lnTo>
                  <a:lnTo>
                    <a:pt x="326339" y="262420"/>
                  </a:lnTo>
                  <a:close/>
                </a:path>
                <a:path w="963929" h="382905">
                  <a:moveTo>
                    <a:pt x="557212" y="169799"/>
                  </a:moveTo>
                  <a:lnTo>
                    <a:pt x="556641" y="159283"/>
                  </a:lnTo>
                  <a:lnTo>
                    <a:pt x="554901" y="150507"/>
                  </a:lnTo>
                  <a:lnTo>
                    <a:pt x="552018" y="142900"/>
                  </a:lnTo>
                  <a:lnTo>
                    <a:pt x="547979" y="135864"/>
                  </a:lnTo>
                  <a:lnTo>
                    <a:pt x="545147" y="127647"/>
                  </a:lnTo>
                  <a:lnTo>
                    <a:pt x="523328" y="103644"/>
                  </a:lnTo>
                  <a:lnTo>
                    <a:pt x="523328" y="182130"/>
                  </a:lnTo>
                  <a:lnTo>
                    <a:pt x="522757" y="191897"/>
                  </a:lnTo>
                  <a:lnTo>
                    <a:pt x="509435" y="229171"/>
                  </a:lnTo>
                  <a:lnTo>
                    <a:pt x="476783" y="253936"/>
                  </a:lnTo>
                  <a:lnTo>
                    <a:pt x="458673" y="256247"/>
                  </a:lnTo>
                  <a:lnTo>
                    <a:pt x="451751" y="256159"/>
                  </a:lnTo>
                  <a:lnTo>
                    <a:pt x="444830" y="255485"/>
                  </a:lnTo>
                  <a:lnTo>
                    <a:pt x="437908" y="253644"/>
                  </a:lnTo>
                  <a:lnTo>
                    <a:pt x="430987" y="250088"/>
                  </a:lnTo>
                  <a:lnTo>
                    <a:pt x="424586" y="247243"/>
                  </a:lnTo>
                  <a:lnTo>
                    <a:pt x="419061" y="243522"/>
                  </a:lnTo>
                  <a:lnTo>
                    <a:pt x="414108" y="239242"/>
                  </a:lnTo>
                  <a:lnTo>
                    <a:pt x="409448" y="234657"/>
                  </a:lnTo>
                  <a:lnTo>
                    <a:pt x="409448" y="151282"/>
                  </a:lnTo>
                  <a:lnTo>
                    <a:pt x="412521" y="145110"/>
                  </a:lnTo>
                  <a:lnTo>
                    <a:pt x="412521" y="142024"/>
                  </a:lnTo>
                  <a:lnTo>
                    <a:pt x="424840" y="129654"/>
                  </a:lnTo>
                  <a:lnTo>
                    <a:pt x="430987" y="123482"/>
                  </a:lnTo>
                  <a:lnTo>
                    <a:pt x="437134" y="120396"/>
                  </a:lnTo>
                  <a:lnTo>
                    <a:pt x="443293" y="120396"/>
                  </a:lnTo>
                  <a:lnTo>
                    <a:pt x="455599" y="114223"/>
                  </a:lnTo>
                  <a:lnTo>
                    <a:pt x="461759" y="114223"/>
                  </a:lnTo>
                  <a:lnTo>
                    <a:pt x="500684" y="128638"/>
                  </a:lnTo>
                  <a:lnTo>
                    <a:pt x="514096" y="148196"/>
                  </a:lnTo>
                  <a:lnTo>
                    <a:pt x="518134" y="155676"/>
                  </a:lnTo>
                  <a:lnTo>
                    <a:pt x="521017" y="164007"/>
                  </a:lnTo>
                  <a:lnTo>
                    <a:pt x="522757" y="172923"/>
                  </a:lnTo>
                  <a:lnTo>
                    <a:pt x="523328" y="182130"/>
                  </a:lnTo>
                  <a:lnTo>
                    <a:pt x="523328" y="103644"/>
                  </a:lnTo>
                  <a:lnTo>
                    <a:pt x="480250" y="92633"/>
                  </a:lnTo>
                  <a:lnTo>
                    <a:pt x="469315" y="92722"/>
                  </a:lnTo>
                  <a:lnTo>
                    <a:pt x="459841" y="93395"/>
                  </a:lnTo>
                  <a:lnTo>
                    <a:pt x="452094" y="95237"/>
                  </a:lnTo>
                  <a:lnTo>
                    <a:pt x="446366" y="98806"/>
                  </a:lnTo>
                  <a:lnTo>
                    <a:pt x="440601" y="104051"/>
                  </a:lnTo>
                  <a:lnTo>
                    <a:pt x="432523" y="110756"/>
                  </a:lnTo>
                  <a:lnTo>
                    <a:pt x="422135" y="119189"/>
                  </a:lnTo>
                  <a:lnTo>
                    <a:pt x="409448" y="129654"/>
                  </a:lnTo>
                  <a:lnTo>
                    <a:pt x="409562" y="120396"/>
                  </a:lnTo>
                  <a:lnTo>
                    <a:pt x="409829" y="113449"/>
                  </a:lnTo>
                  <a:lnTo>
                    <a:pt x="410743" y="103619"/>
                  </a:lnTo>
                  <a:lnTo>
                    <a:pt x="412521" y="92633"/>
                  </a:lnTo>
                  <a:lnTo>
                    <a:pt x="409448" y="89547"/>
                  </a:lnTo>
                  <a:lnTo>
                    <a:pt x="395478" y="94119"/>
                  </a:lnTo>
                  <a:lnTo>
                    <a:pt x="380949" y="98412"/>
                  </a:lnTo>
                  <a:lnTo>
                    <a:pt x="365277" y="102120"/>
                  </a:lnTo>
                  <a:lnTo>
                    <a:pt x="347878" y="104965"/>
                  </a:lnTo>
                  <a:lnTo>
                    <a:pt x="344792" y="104965"/>
                  </a:lnTo>
                  <a:lnTo>
                    <a:pt x="344792" y="114223"/>
                  </a:lnTo>
                  <a:lnTo>
                    <a:pt x="369404" y="114223"/>
                  </a:lnTo>
                  <a:lnTo>
                    <a:pt x="372491" y="117309"/>
                  </a:lnTo>
                  <a:lnTo>
                    <a:pt x="375564" y="117309"/>
                  </a:lnTo>
                  <a:lnTo>
                    <a:pt x="375564" y="120396"/>
                  </a:lnTo>
                  <a:lnTo>
                    <a:pt x="378637" y="126568"/>
                  </a:lnTo>
                  <a:lnTo>
                    <a:pt x="378637" y="348881"/>
                  </a:lnTo>
                  <a:lnTo>
                    <a:pt x="375564" y="358140"/>
                  </a:lnTo>
                  <a:lnTo>
                    <a:pt x="375564" y="367385"/>
                  </a:lnTo>
                  <a:lnTo>
                    <a:pt x="372491" y="367385"/>
                  </a:lnTo>
                  <a:lnTo>
                    <a:pt x="372491" y="370471"/>
                  </a:lnTo>
                  <a:lnTo>
                    <a:pt x="347878" y="370471"/>
                  </a:lnTo>
                  <a:lnTo>
                    <a:pt x="347878" y="382816"/>
                  </a:lnTo>
                  <a:lnTo>
                    <a:pt x="359410" y="382333"/>
                  </a:lnTo>
                  <a:lnTo>
                    <a:pt x="382485" y="380212"/>
                  </a:lnTo>
                  <a:lnTo>
                    <a:pt x="394030" y="379730"/>
                  </a:lnTo>
                  <a:lnTo>
                    <a:pt x="405587" y="380212"/>
                  </a:lnTo>
                  <a:lnTo>
                    <a:pt x="428675" y="382333"/>
                  </a:lnTo>
                  <a:lnTo>
                    <a:pt x="440220" y="382816"/>
                  </a:lnTo>
                  <a:lnTo>
                    <a:pt x="440220" y="379730"/>
                  </a:lnTo>
                  <a:lnTo>
                    <a:pt x="440220" y="370471"/>
                  </a:lnTo>
                  <a:lnTo>
                    <a:pt x="418680" y="370471"/>
                  </a:lnTo>
                  <a:lnTo>
                    <a:pt x="415607" y="367385"/>
                  </a:lnTo>
                  <a:lnTo>
                    <a:pt x="412521" y="367385"/>
                  </a:lnTo>
                  <a:lnTo>
                    <a:pt x="412521" y="351967"/>
                  </a:lnTo>
                  <a:lnTo>
                    <a:pt x="409448" y="336537"/>
                  </a:lnTo>
                  <a:lnTo>
                    <a:pt x="409448" y="268592"/>
                  </a:lnTo>
                  <a:lnTo>
                    <a:pt x="419163" y="272643"/>
                  </a:lnTo>
                  <a:lnTo>
                    <a:pt x="429450" y="275539"/>
                  </a:lnTo>
                  <a:lnTo>
                    <a:pt x="439737" y="277266"/>
                  </a:lnTo>
                  <a:lnTo>
                    <a:pt x="449440" y="277850"/>
                  </a:lnTo>
                  <a:lnTo>
                    <a:pt x="464832" y="277850"/>
                  </a:lnTo>
                  <a:lnTo>
                    <a:pt x="471030" y="274764"/>
                  </a:lnTo>
                  <a:lnTo>
                    <a:pt x="474103" y="274764"/>
                  </a:lnTo>
                  <a:lnTo>
                    <a:pt x="477177" y="271678"/>
                  </a:lnTo>
                  <a:lnTo>
                    <a:pt x="483336" y="268592"/>
                  </a:lnTo>
                  <a:lnTo>
                    <a:pt x="486410" y="265506"/>
                  </a:lnTo>
                  <a:lnTo>
                    <a:pt x="492848" y="261366"/>
                  </a:lnTo>
                  <a:lnTo>
                    <a:pt x="501256" y="256247"/>
                  </a:lnTo>
                  <a:lnTo>
                    <a:pt x="504583" y="254228"/>
                  </a:lnTo>
                  <a:lnTo>
                    <a:pt x="511022" y="250088"/>
                  </a:lnTo>
                  <a:lnTo>
                    <a:pt x="520255" y="243916"/>
                  </a:lnTo>
                  <a:lnTo>
                    <a:pt x="526402" y="240830"/>
                  </a:lnTo>
                  <a:lnTo>
                    <a:pt x="532561" y="234657"/>
                  </a:lnTo>
                  <a:lnTo>
                    <a:pt x="535635" y="231533"/>
                  </a:lnTo>
                  <a:lnTo>
                    <a:pt x="538746" y="222275"/>
                  </a:lnTo>
                  <a:lnTo>
                    <a:pt x="542836" y="215823"/>
                  </a:lnTo>
                  <a:lnTo>
                    <a:pt x="556679" y="176745"/>
                  </a:lnTo>
                  <a:lnTo>
                    <a:pt x="557212" y="169799"/>
                  </a:lnTo>
                  <a:close/>
                </a:path>
                <a:path w="963929" h="382905">
                  <a:moveTo>
                    <a:pt x="643483" y="247002"/>
                  </a:moveTo>
                  <a:lnTo>
                    <a:pt x="640207" y="240830"/>
                  </a:lnTo>
                  <a:lnTo>
                    <a:pt x="637336" y="237744"/>
                  </a:lnTo>
                  <a:lnTo>
                    <a:pt x="631101" y="234657"/>
                  </a:lnTo>
                  <a:lnTo>
                    <a:pt x="628015" y="231533"/>
                  </a:lnTo>
                  <a:lnTo>
                    <a:pt x="615708" y="231533"/>
                  </a:lnTo>
                  <a:lnTo>
                    <a:pt x="609561" y="234657"/>
                  </a:lnTo>
                  <a:lnTo>
                    <a:pt x="606437" y="237744"/>
                  </a:lnTo>
                  <a:lnTo>
                    <a:pt x="600290" y="240830"/>
                  </a:lnTo>
                  <a:lnTo>
                    <a:pt x="597204" y="247002"/>
                  </a:lnTo>
                  <a:lnTo>
                    <a:pt x="597204" y="259334"/>
                  </a:lnTo>
                  <a:lnTo>
                    <a:pt x="600290" y="265506"/>
                  </a:lnTo>
                  <a:lnTo>
                    <a:pt x="606437" y="268592"/>
                  </a:lnTo>
                  <a:lnTo>
                    <a:pt x="609561" y="274764"/>
                  </a:lnTo>
                  <a:lnTo>
                    <a:pt x="615708" y="277850"/>
                  </a:lnTo>
                  <a:lnTo>
                    <a:pt x="628015" y="277850"/>
                  </a:lnTo>
                  <a:lnTo>
                    <a:pt x="634047" y="274764"/>
                  </a:lnTo>
                  <a:lnTo>
                    <a:pt x="637336" y="268592"/>
                  </a:lnTo>
                  <a:lnTo>
                    <a:pt x="640207" y="265506"/>
                  </a:lnTo>
                  <a:lnTo>
                    <a:pt x="643483" y="259334"/>
                  </a:lnTo>
                  <a:lnTo>
                    <a:pt x="643483" y="247002"/>
                  </a:lnTo>
                  <a:close/>
                </a:path>
                <a:path w="963929" h="382905">
                  <a:moveTo>
                    <a:pt x="963460" y="185254"/>
                  </a:moveTo>
                  <a:lnTo>
                    <a:pt x="949261" y="144437"/>
                  </a:lnTo>
                  <a:lnTo>
                    <a:pt x="908596" y="122326"/>
                  </a:lnTo>
                  <a:lnTo>
                    <a:pt x="869569" y="115481"/>
                  </a:lnTo>
                  <a:lnTo>
                    <a:pt x="860031" y="114223"/>
                  </a:lnTo>
                  <a:lnTo>
                    <a:pt x="852271" y="112966"/>
                  </a:lnTo>
                  <a:lnTo>
                    <a:pt x="846543" y="111137"/>
                  </a:lnTo>
                  <a:lnTo>
                    <a:pt x="840397" y="111137"/>
                  </a:lnTo>
                  <a:lnTo>
                    <a:pt x="834237" y="108051"/>
                  </a:lnTo>
                  <a:lnTo>
                    <a:pt x="831367" y="104965"/>
                  </a:lnTo>
                  <a:lnTo>
                    <a:pt x="825220" y="101879"/>
                  </a:lnTo>
                  <a:lnTo>
                    <a:pt x="821931" y="95719"/>
                  </a:lnTo>
                  <a:lnTo>
                    <a:pt x="819061" y="89547"/>
                  </a:lnTo>
                  <a:lnTo>
                    <a:pt x="815784" y="83337"/>
                  </a:lnTo>
                  <a:lnTo>
                    <a:pt x="815873" y="64058"/>
                  </a:lnTo>
                  <a:lnTo>
                    <a:pt x="837158" y="24968"/>
                  </a:lnTo>
                  <a:lnTo>
                    <a:pt x="874445" y="15430"/>
                  </a:lnTo>
                  <a:lnTo>
                    <a:pt x="883615" y="16002"/>
                  </a:lnTo>
                  <a:lnTo>
                    <a:pt x="892492" y="17741"/>
                  </a:lnTo>
                  <a:lnTo>
                    <a:pt x="900747" y="20637"/>
                  </a:lnTo>
                  <a:lnTo>
                    <a:pt x="908075" y="24676"/>
                  </a:lnTo>
                  <a:lnTo>
                    <a:pt x="926541" y="33934"/>
                  </a:lnTo>
                  <a:lnTo>
                    <a:pt x="926541" y="67906"/>
                  </a:lnTo>
                  <a:lnTo>
                    <a:pt x="938847" y="67906"/>
                  </a:lnTo>
                  <a:lnTo>
                    <a:pt x="940790" y="52387"/>
                  </a:lnTo>
                  <a:lnTo>
                    <a:pt x="942073" y="38582"/>
                  </a:lnTo>
                  <a:lnTo>
                    <a:pt x="943292" y="27101"/>
                  </a:lnTo>
                  <a:lnTo>
                    <a:pt x="945007" y="18516"/>
                  </a:lnTo>
                  <a:lnTo>
                    <a:pt x="945007" y="15430"/>
                  </a:lnTo>
                  <a:lnTo>
                    <a:pt x="908075" y="3086"/>
                  </a:lnTo>
                  <a:lnTo>
                    <a:pt x="874445" y="0"/>
                  </a:lnTo>
                  <a:lnTo>
                    <a:pt x="854227" y="1206"/>
                  </a:lnTo>
                  <a:lnTo>
                    <a:pt x="806754" y="21590"/>
                  </a:lnTo>
                  <a:lnTo>
                    <a:pt x="783450" y="62852"/>
                  </a:lnTo>
                  <a:lnTo>
                    <a:pt x="781735" y="80251"/>
                  </a:lnTo>
                  <a:lnTo>
                    <a:pt x="781735" y="89547"/>
                  </a:lnTo>
                  <a:lnTo>
                    <a:pt x="785012" y="95719"/>
                  </a:lnTo>
                  <a:lnTo>
                    <a:pt x="785012" y="104965"/>
                  </a:lnTo>
                  <a:lnTo>
                    <a:pt x="788289" y="111137"/>
                  </a:lnTo>
                  <a:lnTo>
                    <a:pt x="794448" y="117309"/>
                  </a:lnTo>
                  <a:lnTo>
                    <a:pt x="797318" y="123482"/>
                  </a:lnTo>
                  <a:lnTo>
                    <a:pt x="803478" y="129654"/>
                  </a:lnTo>
                  <a:lnTo>
                    <a:pt x="821931" y="138950"/>
                  </a:lnTo>
                  <a:lnTo>
                    <a:pt x="831367" y="142024"/>
                  </a:lnTo>
                  <a:lnTo>
                    <a:pt x="837526" y="145110"/>
                  </a:lnTo>
                  <a:lnTo>
                    <a:pt x="842683" y="145643"/>
                  </a:lnTo>
                  <a:lnTo>
                    <a:pt x="848956" y="147040"/>
                  </a:lnTo>
                  <a:lnTo>
                    <a:pt x="865009" y="151282"/>
                  </a:lnTo>
                  <a:lnTo>
                    <a:pt x="875525" y="151815"/>
                  </a:lnTo>
                  <a:lnTo>
                    <a:pt x="883932" y="153212"/>
                  </a:lnTo>
                  <a:lnTo>
                    <a:pt x="890562" y="155194"/>
                  </a:lnTo>
                  <a:lnTo>
                    <a:pt x="895769" y="157454"/>
                  </a:lnTo>
                  <a:lnTo>
                    <a:pt x="901928" y="157454"/>
                  </a:lnTo>
                  <a:lnTo>
                    <a:pt x="914234" y="163626"/>
                  </a:lnTo>
                  <a:lnTo>
                    <a:pt x="917511" y="166712"/>
                  </a:lnTo>
                  <a:lnTo>
                    <a:pt x="923671" y="172885"/>
                  </a:lnTo>
                  <a:lnTo>
                    <a:pt x="926541" y="179044"/>
                  </a:lnTo>
                  <a:lnTo>
                    <a:pt x="926541" y="185254"/>
                  </a:lnTo>
                  <a:lnTo>
                    <a:pt x="929817" y="191427"/>
                  </a:lnTo>
                  <a:lnTo>
                    <a:pt x="929817" y="200685"/>
                  </a:lnTo>
                  <a:lnTo>
                    <a:pt x="929208" y="209461"/>
                  </a:lnTo>
                  <a:lnTo>
                    <a:pt x="909307" y="246608"/>
                  </a:lnTo>
                  <a:lnTo>
                    <a:pt x="869467" y="261886"/>
                  </a:lnTo>
                  <a:lnTo>
                    <a:pt x="858850" y="262420"/>
                  </a:lnTo>
                  <a:lnTo>
                    <a:pt x="852017" y="262369"/>
                  </a:lnTo>
                  <a:lnTo>
                    <a:pt x="811872" y="252399"/>
                  </a:lnTo>
                  <a:lnTo>
                    <a:pt x="800595" y="243903"/>
                  </a:lnTo>
                  <a:lnTo>
                    <a:pt x="797318" y="240830"/>
                  </a:lnTo>
                  <a:lnTo>
                    <a:pt x="797318" y="237744"/>
                  </a:lnTo>
                  <a:lnTo>
                    <a:pt x="796874" y="234213"/>
                  </a:lnTo>
                  <a:lnTo>
                    <a:pt x="795883" y="228079"/>
                  </a:lnTo>
                  <a:lnTo>
                    <a:pt x="794893" y="219049"/>
                  </a:lnTo>
                  <a:lnTo>
                    <a:pt x="794448" y="206857"/>
                  </a:lnTo>
                  <a:lnTo>
                    <a:pt x="781735" y="206857"/>
                  </a:lnTo>
                  <a:lnTo>
                    <a:pt x="781685" y="227698"/>
                  </a:lnTo>
                  <a:lnTo>
                    <a:pt x="781367" y="243916"/>
                  </a:lnTo>
                  <a:lnTo>
                    <a:pt x="780516" y="255485"/>
                  </a:lnTo>
                  <a:lnTo>
                    <a:pt x="778852" y="262420"/>
                  </a:lnTo>
                  <a:lnTo>
                    <a:pt x="781735" y="265506"/>
                  </a:lnTo>
                  <a:lnTo>
                    <a:pt x="796874" y="271818"/>
                  </a:lnTo>
                  <a:lnTo>
                    <a:pt x="813625" y="276694"/>
                  </a:lnTo>
                  <a:lnTo>
                    <a:pt x="831456" y="279819"/>
                  </a:lnTo>
                  <a:lnTo>
                    <a:pt x="849833" y="280936"/>
                  </a:lnTo>
                  <a:lnTo>
                    <a:pt x="872248" y="279196"/>
                  </a:lnTo>
                  <a:lnTo>
                    <a:pt x="893203" y="273989"/>
                  </a:lnTo>
                  <a:lnTo>
                    <a:pt x="912482" y="265315"/>
                  </a:lnTo>
                  <a:lnTo>
                    <a:pt x="916609" y="262420"/>
                  </a:lnTo>
                  <a:lnTo>
                    <a:pt x="929817" y="253161"/>
                  </a:lnTo>
                  <a:lnTo>
                    <a:pt x="944079" y="238658"/>
                  </a:lnTo>
                  <a:lnTo>
                    <a:pt x="954646" y="222681"/>
                  </a:lnTo>
                  <a:lnTo>
                    <a:pt x="961199" y="204978"/>
                  </a:lnTo>
                  <a:lnTo>
                    <a:pt x="963460" y="1852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43556" y="2634568"/>
              <a:ext cx="147681" cy="1883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75225" y="2551201"/>
              <a:ext cx="1810385" cy="808990"/>
            </a:xfrm>
            <a:custGeom>
              <a:avLst/>
              <a:gdLst/>
              <a:ahLst/>
              <a:cxnLst/>
              <a:rect l="l" t="t" r="r" b="b"/>
              <a:pathLst>
                <a:path w="1810384" h="808989">
                  <a:moveTo>
                    <a:pt x="249377" y="771842"/>
                  </a:moveTo>
                  <a:lnTo>
                    <a:pt x="246303" y="768756"/>
                  </a:lnTo>
                  <a:lnTo>
                    <a:pt x="233946" y="774915"/>
                  </a:lnTo>
                  <a:lnTo>
                    <a:pt x="224726" y="778002"/>
                  </a:lnTo>
                  <a:lnTo>
                    <a:pt x="184721" y="790003"/>
                  </a:lnTo>
                  <a:lnTo>
                    <a:pt x="169341" y="790384"/>
                  </a:lnTo>
                  <a:lnTo>
                    <a:pt x="149656" y="789279"/>
                  </a:lnTo>
                  <a:lnTo>
                    <a:pt x="101612" y="774915"/>
                  </a:lnTo>
                  <a:lnTo>
                    <a:pt x="65227" y="744994"/>
                  </a:lnTo>
                  <a:lnTo>
                    <a:pt x="44259" y="698906"/>
                  </a:lnTo>
                  <a:lnTo>
                    <a:pt x="40043" y="663778"/>
                  </a:lnTo>
                  <a:lnTo>
                    <a:pt x="41148" y="645845"/>
                  </a:lnTo>
                  <a:lnTo>
                    <a:pt x="55422" y="598957"/>
                  </a:lnTo>
                  <a:lnTo>
                    <a:pt x="81381" y="566826"/>
                  </a:lnTo>
                  <a:lnTo>
                    <a:pt x="120446" y="549173"/>
                  </a:lnTo>
                  <a:lnTo>
                    <a:pt x="150837" y="546481"/>
                  </a:lnTo>
                  <a:lnTo>
                    <a:pt x="161874" y="547001"/>
                  </a:lnTo>
                  <a:lnTo>
                    <a:pt x="200063" y="555536"/>
                  </a:lnTo>
                  <a:lnTo>
                    <a:pt x="227799" y="602043"/>
                  </a:lnTo>
                  <a:lnTo>
                    <a:pt x="240144" y="602043"/>
                  </a:lnTo>
                  <a:lnTo>
                    <a:pt x="240677" y="582980"/>
                  </a:lnTo>
                  <a:lnTo>
                    <a:pt x="242074" y="567690"/>
                  </a:lnTo>
                  <a:lnTo>
                    <a:pt x="244043" y="556450"/>
                  </a:lnTo>
                  <a:lnTo>
                    <a:pt x="246303" y="549567"/>
                  </a:lnTo>
                  <a:lnTo>
                    <a:pt x="246303" y="546481"/>
                  </a:lnTo>
                  <a:lnTo>
                    <a:pt x="236943" y="543674"/>
                  </a:lnTo>
                  <a:lnTo>
                    <a:pt x="227037" y="540308"/>
                  </a:lnTo>
                  <a:lnTo>
                    <a:pt x="215976" y="536930"/>
                  </a:lnTo>
                  <a:lnTo>
                    <a:pt x="167259" y="531101"/>
                  </a:lnTo>
                  <a:lnTo>
                    <a:pt x="153911" y="531050"/>
                  </a:lnTo>
                  <a:lnTo>
                    <a:pt x="133248" y="531723"/>
                  </a:lnTo>
                  <a:lnTo>
                    <a:pt x="94195" y="538861"/>
                  </a:lnTo>
                  <a:lnTo>
                    <a:pt x="44259" y="564984"/>
                  </a:lnTo>
                  <a:lnTo>
                    <a:pt x="10388" y="610057"/>
                  </a:lnTo>
                  <a:lnTo>
                    <a:pt x="1155" y="649224"/>
                  </a:lnTo>
                  <a:lnTo>
                    <a:pt x="0" y="669950"/>
                  </a:lnTo>
                  <a:lnTo>
                    <a:pt x="2362" y="698919"/>
                  </a:lnTo>
                  <a:lnTo>
                    <a:pt x="22085" y="749846"/>
                  </a:lnTo>
                  <a:lnTo>
                    <a:pt x="64274" y="788060"/>
                  </a:lnTo>
                  <a:lnTo>
                    <a:pt x="119684" y="806577"/>
                  </a:lnTo>
                  <a:lnTo>
                    <a:pt x="150837" y="808901"/>
                  </a:lnTo>
                  <a:lnTo>
                    <a:pt x="175234" y="807745"/>
                  </a:lnTo>
                  <a:lnTo>
                    <a:pt x="198183" y="804265"/>
                  </a:lnTo>
                  <a:lnTo>
                    <a:pt x="220560" y="798487"/>
                  </a:lnTo>
                  <a:lnTo>
                    <a:pt x="243217" y="790384"/>
                  </a:lnTo>
                  <a:lnTo>
                    <a:pt x="249377" y="771842"/>
                  </a:lnTo>
                  <a:close/>
                </a:path>
                <a:path w="1810384" h="808989">
                  <a:moveTo>
                    <a:pt x="1702562" y="15417"/>
                  </a:moveTo>
                  <a:lnTo>
                    <a:pt x="1699285" y="12344"/>
                  </a:lnTo>
                  <a:lnTo>
                    <a:pt x="1696415" y="6172"/>
                  </a:lnTo>
                  <a:lnTo>
                    <a:pt x="1690255" y="3086"/>
                  </a:lnTo>
                  <a:lnTo>
                    <a:pt x="1686979" y="0"/>
                  </a:lnTo>
                  <a:lnTo>
                    <a:pt x="1674672" y="0"/>
                  </a:lnTo>
                  <a:lnTo>
                    <a:pt x="1668513" y="3086"/>
                  </a:lnTo>
                  <a:lnTo>
                    <a:pt x="1665643" y="6172"/>
                  </a:lnTo>
                  <a:lnTo>
                    <a:pt x="1662366" y="12344"/>
                  </a:lnTo>
                  <a:lnTo>
                    <a:pt x="1659496" y="15417"/>
                  </a:lnTo>
                  <a:lnTo>
                    <a:pt x="1659496" y="27762"/>
                  </a:lnTo>
                  <a:lnTo>
                    <a:pt x="1662366" y="33972"/>
                  </a:lnTo>
                  <a:lnTo>
                    <a:pt x="1665643" y="37058"/>
                  </a:lnTo>
                  <a:lnTo>
                    <a:pt x="1668513" y="40144"/>
                  </a:lnTo>
                  <a:lnTo>
                    <a:pt x="1674672" y="43230"/>
                  </a:lnTo>
                  <a:lnTo>
                    <a:pt x="1686979" y="43230"/>
                  </a:lnTo>
                  <a:lnTo>
                    <a:pt x="1690255" y="40144"/>
                  </a:lnTo>
                  <a:lnTo>
                    <a:pt x="1696415" y="37058"/>
                  </a:lnTo>
                  <a:lnTo>
                    <a:pt x="1699285" y="33972"/>
                  </a:lnTo>
                  <a:lnTo>
                    <a:pt x="1702562" y="27762"/>
                  </a:lnTo>
                  <a:lnTo>
                    <a:pt x="1702562" y="15417"/>
                  </a:lnTo>
                  <a:close/>
                </a:path>
                <a:path w="1810384" h="808989">
                  <a:moveTo>
                    <a:pt x="1730044" y="259334"/>
                  </a:moveTo>
                  <a:lnTo>
                    <a:pt x="1727174" y="256247"/>
                  </a:lnTo>
                  <a:lnTo>
                    <a:pt x="1705432" y="256247"/>
                  </a:lnTo>
                  <a:lnTo>
                    <a:pt x="1705432" y="253161"/>
                  </a:lnTo>
                  <a:lnTo>
                    <a:pt x="1702562" y="253161"/>
                  </a:lnTo>
                  <a:lnTo>
                    <a:pt x="1702562" y="250075"/>
                  </a:lnTo>
                  <a:lnTo>
                    <a:pt x="1699285" y="246989"/>
                  </a:lnTo>
                  <a:lnTo>
                    <a:pt x="1699285" y="89547"/>
                  </a:lnTo>
                  <a:lnTo>
                    <a:pt x="1696415" y="86461"/>
                  </a:lnTo>
                  <a:lnTo>
                    <a:pt x="1683677" y="90995"/>
                  </a:lnTo>
                  <a:lnTo>
                    <a:pt x="1669034" y="94945"/>
                  </a:lnTo>
                  <a:lnTo>
                    <a:pt x="1652689" y="97739"/>
                  </a:lnTo>
                  <a:lnTo>
                    <a:pt x="1634883" y="98793"/>
                  </a:lnTo>
                  <a:lnTo>
                    <a:pt x="1634883" y="111137"/>
                  </a:lnTo>
                  <a:lnTo>
                    <a:pt x="1659496" y="111137"/>
                  </a:lnTo>
                  <a:lnTo>
                    <a:pt x="1662366" y="114223"/>
                  </a:lnTo>
                  <a:lnTo>
                    <a:pt x="1665643" y="114223"/>
                  </a:lnTo>
                  <a:lnTo>
                    <a:pt x="1665643" y="243916"/>
                  </a:lnTo>
                  <a:lnTo>
                    <a:pt x="1662366" y="246989"/>
                  </a:lnTo>
                  <a:lnTo>
                    <a:pt x="1662366" y="253161"/>
                  </a:lnTo>
                  <a:lnTo>
                    <a:pt x="1659496" y="253161"/>
                  </a:lnTo>
                  <a:lnTo>
                    <a:pt x="1659496" y="256247"/>
                  </a:lnTo>
                  <a:lnTo>
                    <a:pt x="1637753" y="256247"/>
                  </a:lnTo>
                  <a:lnTo>
                    <a:pt x="1634883" y="259334"/>
                  </a:lnTo>
                  <a:lnTo>
                    <a:pt x="1634883" y="265506"/>
                  </a:lnTo>
                  <a:lnTo>
                    <a:pt x="1637753" y="268592"/>
                  </a:lnTo>
                  <a:lnTo>
                    <a:pt x="1649323" y="268109"/>
                  </a:lnTo>
                  <a:lnTo>
                    <a:pt x="1671091" y="265988"/>
                  </a:lnTo>
                  <a:lnTo>
                    <a:pt x="1680819" y="265506"/>
                  </a:lnTo>
                  <a:lnTo>
                    <a:pt x="1692452" y="265988"/>
                  </a:lnTo>
                  <a:lnTo>
                    <a:pt x="1715554" y="268109"/>
                  </a:lnTo>
                  <a:lnTo>
                    <a:pt x="1727174" y="268592"/>
                  </a:lnTo>
                  <a:lnTo>
                    <a:pt x="1730044" y="265506"/>
                  </a:lnTo>
                  <a:lnTo>
                    <a:pt x="1730044" y="259334"/>
                  </a:lnTo>
                  <a:close/>
                </a:path>
                <a:path w="1810384" h="808989">
                  <a:moveTo>
                    <a:pt x="1810042" y="240830"/>
                  </a:moveTo>
                  <a:lnTo>
                    <a:pt x="1807171" y="234657"/>
                  </a:lnTo>
                  <a:lnTo>
                    <a:pt x="1803895" y="231571"/>
                  </a:lnTo>
                  <a:lnTo>
                    <a:pt x="1797735" y="228485"/>
                  </a:lnTo>
                  <a:lnTo>
                    <a:pt x="1794865" y="225361"/>
                  </a:lnTo>
                  <a:lnTo>
                    <a:pt x="1782559" y="225361"/>
                  </a:lnTo>
                  <a:lnTo>
                    <a:pt x="1776412" y="228485"/>
                  </a:lnTo>
                  <a:lnTo>
                    <a:pt x="1773123" y="231571"/>
                  </a:lnTo>
                  <a:lnTo>
                    <a:pt x="1766976" y="234657"/>
                  </a:lnTo>
                  <a:lnTo>
                    <a:pt x="1764093" y="240830"/>
                  </a:lnTo>
                  <a:lnTo>
                    <a:pt x="1764093" y="253161"/>
                  </a:lnTo>
                  <a:lnTo>
                    <a:pt x="1766976" y="259334"/>
                  </a:lnTo>
                  <a:lnTo>
                    <a:pt x="1773123" y="262420"/>
                  </a:lnTo>
                  <a:lnTo>
                    <a:pt x="1776412" y="268592"/>
                  </a:lnTo>
                  <a:lnTo>
                    <a:pt x="1782559" y="271678"/>
                  </a:lnTo>
                  <a:lnTo>
                    <a:pt x="1794865" y="271678"/>
                  </a:lnTo>
                  <a:lnTo>
                    <a:pt x="1801025" y="268592"/>
                  </a:lnTo>
                  <a:lnTo>
                    <a:pt x="1803895" y="262420"/>
                  </a:lnTo>
                  <a:lnTo>
                    <a:pt x="1807171" y="259334"/>
                  </a:lnTo>
                  <a:lnTo>
                    <a:pt x="1810042" y="253161"/>
                  </a:lnTo>
                  <a:lnTo>
                    <a:pt x="1810042" y="240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49220" y="3171749"/>
              <a:ext cx="187802" cy="191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55475" y="3079127"/>
              <a:ext cx="963930" cy="386080"/>
            </a:xfrm>
            <a:custGeom>
              <a:avLst/>
              <a:gdLst/>
              <a:ahLst/>
              <a:cxnLst/>
              <a:rect l="l" t="t" r="r" b="b"/>
              <a:pathLst>
                <a:path w="963929" h="386079">
                  <a:moveTo>
                    <a:pt x="326339" y="265544"/>
                  </a:moveTo>
                  <a:lnTo>
                    <a:pt x="304761" y="265544"/>
                  </a:lnTo>
                  <a:lnTo>
                    <a:pt x="301688" y="262458"/>
                  </a:lnTo>
                  <a:lnTo>
                    <a:pt x="301688" y="259372"/>
                  </a:lnTo>
                  <a:lnTo>
                    <a:pt x="298602" y="253212"/>
                  </a:lnTo>
                  <a:lnTo>
                    <a:pt x="298500" y="162115"/>
                  </a:lnTo>
                  <a:lnTo>
                    <a:pt x="298221" y="154774"/>
                  </a:lnTo>
                  <a:lnTo>
                    <a:pt x="297307" y="146418"/>
                  </a:lnTo>
                  <a:lnTo>
                    <a:pt x="295529" y="138938"/>
                  </a:lnTo>
                  <a:lnTo>
                    <a:pt x="295529" y="132778"/>
                  </a:lnTo>
                  <a:lnTo>
                    <a:pt x="267843" y="101930"/>
                  </a:lnTo>
                  <a:lnTo>
                    <a:pt x="260908" y="98336"/>
                  </a:lnTo>
                  <a:lnTo>
                    <a:pt x="253974" y="96494"/>
                  </a:lnTo>
                  <a:lnTo>
                    <a:pt x="247040" y="95808"/>
                  </a:lnTo>
                  <a:lnTo>
                    <a:pt x="240106" y="95707"/>
                  </a:lnTo>
                  <a:lnTo>
                    <a:pt x="221653" y="95707"/>
                  </a:lnTo>
                  <a:lnTo>
                    <a:pt x="215493" y="98793"/>
                  </a:lnTo>
                  <a:lnTo>
                    <a:pt x="212420" y="101930"/>
                  </a:lnTo>
                  <a:lnTo>
                    <a:pt x="209334" y="101930"/>
                  </a:lnTo>
                  <a:lnTo>
                    <a:pt x="205828" y="105397"/>
                  </a:lnTo>
                  <a:lnTo>
                    <a:pt x="199720" y="111175"/>
                  </a:lnTo>
                  <a:lnTo>
                    <a:pt x="190715" y="119278"/>
                  </a:lnTo>
                  <a:lnTo>
                    <a:pt x="178536" y="129692"/>
                  </a:lnTo>
                  <a:lnTo>
                    <a:pt x="175171" y="121488"/>
                  </a:lnTo>
                  <a:lnTo>
                    <a:pt x="171894" y="117348"/>
                  </a:lnTo>
                  <a:lnTo>
                    <a:pt x="133629" y="96291"/>
                  </a:lnTo>
                  <a:lnTo>
                    <a:pt x="123151" y="95707"/>
                  </a:lnTo>
                  <a:lnTo>
                    <a:pt x="104648" y="95707"/>
                  </a:lnTo>
                  <a:lnTo>
                    <a:pt x="98501" y="98793"/>
                  </a:lnTo>
                  <a:lnTo>
                    <a:pt x="95415" y="98793"/>
                  </a:lnTo>
                  <a:lnTo>
                    <a:pt x="92341" y="101930"/>
                  </a:lnTo>
                  <a:lnTo>
                    <a:pt x="83108" y="111175"/>
                  </a:lnTo>
                  <a:lnTo>
                    <a:pt x="64655" y="126606"/>
                  </a:lnTo>
                  <a:lnTo>
                    <a:pt x="66421" y="117932"/>
                  </a:lnTo>
                  <a:lnTo>
                    <a:pt x="67348" y="110020"/>
                  </a:lnTo>
                  <a:lnTo>
                    <a:pt x="67678" y="102730"/>
                  </a:lnTo>
                  <a:lnTo>
                    <a:pt x="67729" y="95707"/>
                  </a:lnTo>
                  <a:lnTo>
                    <a:pt x="64655" y="95707"/>
                  </a:lnTo>
                  <a:lnTo>
                    <a:pt x="50711" y="99834"/>
                  </a:lnTo>
                  <a:lnTo>
                    <a:pt x="36169" y="103073"/>
                  </a:lnTo>
                  <a:lnTo>
                    <a:pt x="20485" y="105727"/>
                  </a:lnTo>
                  <a:lnTo>
                    <a:pt x="3073" y="108089"/>
                  </a:lnTo>
                  <a:lnTo>
                    <a:pt x="0" y="111175"/>
                  </a:lnTo>
                  <a:lnTo>
                    <a:pt x="0" y="117348"/>
                  </a:lnTo>
                  <a:lnTo>
                    <a:pt x="3073" y="120434"/>
                  </a:lnTo>
                  <a:lnTo>
                    <a:pt x="27686" y="120434"/>
                  </a:lnTo>
                  <a:lnTo>
                    <a:pt x="30772" y="123520"/>
                  </a:lnTo>
                  <a:lnTo>
                    <a:pt x="30772" y="126606"/>
                  </a:lnTo>
                  <a:lnTo>
                    <a:pt x="33845" y="132778"/>
                  </a:lnTo>
                  <a:lnTo>
                    <a:pt x="33845" y="231571"/>
                  </a:lnTo>
                  <a:lnTo>
                    <a:pt x="30772" y="246989"/>
                  </a:lnTo>
                  <a:lnTo>
                    <a:pt x="30772" y="259372"/>
                  </a:lnTo>
                  <a:lnTo>
                    <a:pt x="24612" y="265544"/>
                  </a:lnTo>
                  <a:lnTo>
                    <a:pt x="3073" y="265544"/>
                  </a:lnTo>
                  <a:lnTo>
                    <a:pt x="3073" y="277888"/>
                  </a:lnTo>
                  <a:lnTo>
                    <a:pt x="14617" y="276098"/>
                  </a:lnTo>
                  <a:lnTo>
                    <a:pt x="26162" y="275183"/>
                  </a:lnTo>
                  <a:lnTo>
                    <a:pt x="37706" y="274853"/>
                  </a:lnTo>
                  <a:lnTo>
                    <a:pt x="56959" y="274840"/>
                  </a:lnTo>
                  <a:lnTo>
                    <a:pt x="60807" y="274853"/>
                  </a:lnTo>
                  <a:lnTo>
                    <a:pt x="72339" y="275183"/>
                  </a:lnTo>
                  <a:lnTo>
                    <a:pt x="83883" y="276098"/>
                  </a:lnTo>
                  <a:lnTo>
                    <a:pt x="95415" y="277888"/>
                  </a:lnTo>
                  <a:lnTo>
                    <a:pt x="95415" y="274802"/>
                  </a:lnTo>
                  <a:lnTo>
                    <a:pt x="95415" y="265544"/>
                  </a:lnTo>
                  <a:lnTo>
                    <a:pt x="73888" y="265544"/>
                  </a:lnTo>
                  <a:lnTo>
                    <a:pt x="73888" y="262458"/>
                  </a:lnTo>
                  <a:lnTo>
                    <a:pt x="67729" y="262458"/>
                  </a:lnTo>
                  <a:lnTo>
                    <a:pt x="67729" y="228485"/>
                  </a:lnTo>
                  <a:lnTo>
                    <a:pt x="65951" y="218020"/>
                  </a:lnTo>
                  <a:lnTo>
                    <a:pt x="65036" y="209588"/>
                  </a:lnTo>
                  <a:lnTo>
                    <a:pt x="64706" y="202869"/>
                  </a:lnTo>
                  <a:lnTo>
                    <a:pt x="64655" y="148196"/>
                  </a:lnTo>
                  <a:lnTo>
                    <a:pt x="67729" y="145110"/>
                  </a:lnTo>
                  <a:lnTo>
                    <a:pt x="67729" y="142024"/>
                  </a:lnTo>
                  <a:lnTo>
                    <a:pt x="70802" y="138938"/>
                  </a:lnTo>
                  <a:lnTo>
                    <a:pt x="73888" y="132778"/>
                  </a:lnTo>
                  <a:lnTo>
                    <a:pt x="76962" y="129692"/>
                  </a:lnTo>
                  <a:lnTo>
                    <a:pt x="83108" y="126606"/>
                  </a:lnTo>
                  <a:lnTo>
                    <a:pt x="101574" y="117348"/>
                  </a:lnTo>
                  <a:lnTo>
                    <a:pt x="110845" y="117348"/>
                  </a:lnTo>
                  <a:lnTo>
                    <a:pt x="117716" y="117932"/>
                  </a:lnTo>
                  <a:lnTo>
                    <a:pt x="124307" y="119659"/>
                  </a:lnTo>
                  <a:lnTo>
                    <a:pt x="130314" y="122555"/>
                  </a:lnTo>
                  <a:lnTo>
                    <a:pt x="135458" y="126606"/>
                  </a:lnTo>
                  <a:lnTo>
                    <a:pt x="141617" y="129692"/>
                  </a:lnTo>
                  <a:lnTo>
                    <a:pt x="144691" y="138938"/>
                  </a:lnTo>
                  <a:lnTo>
                    <a:pt x="147764" y="145110"/>
                  </a:lnTo>
                  <a:lnTo>
                    <a:pt x="148247" y="152171"/>
                  </a:lnTo>
                  <a:lnTo>
                    <a:pt x="149301" y="159804"/>
                  </a:lnTo>
                  <a:lnTo>
                    <a:pt x="150355" y="168579"/>
                  </a:lnTo>
                  <a:lnTo>
                    <a:pt x="150837" y="179082"/>
                  </a:lnTo>
                  <a:lnTo>
                    <a:pt x="150799" y="206413"/>
                  </a:lnTo>
                  <a:lnTo>
                    <a:pt x="150456" y="213829"/>
                  </a:lnTo>
                  <a:lnTo>
                    <a:pt x="149542" y="222415"/>
                  </a:lnTo>
                  <a:lnTo>
                    <a:pt x="147764" y="231571"/>
                  </a:lnTo>
                  <a:lnTo>
                    <a:pt x="147764" y="259372"/>
                  </a:lnTo>
                  <a:lnTo>
                    <a:pt x="144691" y="262458"/>
                  </a:lnTo>
                  <a:lnTo>
                    <a:pt x="141617" y="262458"/>
                  </a:lnTo>
                  <a:lnTo>
                    <a:pt x="141617" y="265544"/>
                  </a:lnTo>
                  <a:lnTo>
                    <a:pt x="120078" y="265544"/>
                  </a:lnTo>
                  <a:lnTo>
                    <a:pt x="120078" y="277888"/>
                  </a:lnTo>
                  <a:lnTo>
                    <a:pt x="131610" y="276098"/>
                  </a:lnTo>
                  <a:lnTo>
                    <a:pt x="143154" y="275183"/>
                  </a:lnTo>
                  <a:lnTo>
                    <a:pt x="154686" y="274853"/>
                  </a:lnTo>
                  <a:lnTo>
                    <a:pt x="173685" y="274840"/>
                  </a:lnTo>
                  <a:lnTo>
                    <a:pt x="177342" y="274853"/>
                  </a:lnTo>
                  <a:lnTo>
                    <a:pt x="188163" y="275183"/>
                  </a:lnTo>
                  <a:lnTo>
                    <a:pt x="199580" y="276098"/>
                  </a:lnTo>
                  <a:lnTo>
                    <a:pt x="212420" y="277888"/>
                  </a:lnTo>
                  <a:lnTo>
                    <a:pt x="212420" y="274802"/>
                  </a:lnTo>
                  <a:lnTo>
                    <a:pt x="212420" y="265544"/>
                  </a:lnTo>
                  <a:lnTo>
                    <a:pt x="190881" y="265544"/>
                  </a:lnTo>
                  <a:lnTo>
                    <a:pt x="187807" y="262458"/>
                  </a:lnTo>
                  <a:lnTo>
                    <a:pt x="184721" y="262458"/>
                  </a:lnTo>
                  <a:lnTo>
                    <a:pt x="184721" y="256286"/>
                  </a:lnTo>
                  <a:lnTo>
                    <a:pt x="184238" y="252818"/>
                  </a:lnTo>
                  <a:lnTo>
                    <a:pt x="183159" y="246989"/>
                  </a:lnTo>
                  <a:lnTo>
                    <a:pt x="182092" y="238899"/>
                  </a:lnTo>
                  <a:lnTo>
                    <a:pt x="181660" y="229654"/>
                  </a:lnTo>
                  <a:lnTo>
                    <a:pt x="181610" y="145110"/>
                  </a:lnTo>
                  <a:lnTo>
                    <a:pt x="184721" y="138938"/>
                  </a:lnTo>
                  <a:lnTo>
                    <a:pt x="193954" y="129692"/>
                  </a:lnTo>
                  <a:lnTo>
                    <a:pt x="200113" y="123520"/>
                  </a:lnTo>
                  <a:lnTo>
                    <a:pt x="206260" y="123520"/>
                  </a:lnTo>
                  <a:lnTo>
                    <a:pt x="218567" y="117348"/>
                  </a:lnTo>
                  <a:lnTo>
                    <a:pt x="224726" y="117348"/>
                  </a:lnTo>
                  <a:lnTo>
                    <a:pt x="231597" y="117932"/>
                  </a:lnTo>
                  <a:lnTo>
                    <a:pt x="238188" y="119659"/>
                  </a:lnTo>
                  <a:lnTo>
                    <a:pt x="244195" y="122555"/>
                  </a:lnTo>
                  <a:lnTo>
                    <a:pt x="249339" y="126606"/>
                  </a:lnTo>
                  <a:lnTo>
                    <a:pt x="258610" y="129692"/>
                  </a:lnTo>
                  <a:lnTo>
                    <a:pt x="261683" y="135851"/>
                  </a:lnTo>
                  <a:lnTo>
                    <a:pt x="264756" y="145110"/>
                  </a:lnTo>
                  <a:lnTo>
                    <a:pt x="265239" y="152755"/>
                  </a:lnTo>
                  <a:lnTo>
                    <a:pt x="266306" y="162115"/>
                  </a:lnTo>
                  <a:lnTo>
                    <a:pt x="267360" y="173786"/>
                  </a:lnTo>
                  <a:lnTo>
                    <a:pt x="267843" y="188341"/>
                  </a:lnTo>
                  <a:lnTo>
                    <a:pt x="267741" y="213829"/>
                  </a:lnTo>
                  <a:lnTo>
                    <a:pt x="267360" y="229654"/>
                  </a:lnTo>
                  <a:lnTo>
                    <a:pt x="266306" y="247015"/>
                  </a:lnTo>
                  <a:lnTo>
                    <a:pt x="265226" y="262458"/>
                  </a:lnTo>
                  <a:lnTo>
                    <a:pt x="264756" y="274802"/>
                  </a:lnTo>
                  <a:lnTo>
                    <a:pt x="267843" y="277888"/>
                  </a:lnTo>
                  <a:lnTo>
                    <a:pt x="280149" y="274802"/>
                  </a:lnTo>
                  <a:lnTo>
                    <a:pt x="292455" y="274802"/>
                  </a:lnTo>
                  <a:lnTo>
                    <a:pt x="298170" y="274853"/>
                  </a:lnTo>
                  <a:lnTo>
                    <a:pt x="305917" y="275183"/>
                  </a:lnTo>
                  <a:lnTo>
                    <a:pt x="315404" y="276098"/>
                  </a:lnTo>
                  <a:lnTo>
                    <a:pt x="326339" y="277888"/>
                  </a:lnTo>
                  <a:lnTo>
                    <a:pt x="326339" y="274802"/>
                  </a:lnTo>
                  <a:lnTo>
                    <a:pt x="326339" y="265544"/>
                  </a:lnTo>
                  <a:close/>
                </a:path>
                <a:path w="963929" h="386079">
                  <a:moveTo>
                    <a:pt x="557212" y="169837"/>
                  </a:moveTo>
                  <a:lnTo>
                    <a:pt x="556641" y="161048"/>
                  </a:lnTo>
                  <a:lnTo>
                    <a:pt x="554901" y="152844"/>
                  </a:lnTo>
                  <a:lnTo>
                    <a:pt x="552018" y="144640"/>
                  </a:lnTo>
                  <a:lnTo>
                    <a:pt x="547979" y="135851"/>
                  </a:lnTo>
                  <a:lnTo>
                    <a:pt x="545147" y="129400"/>
                  </a:lnTo>
                  <a:lnTo>
                    <a:pt x="541439" y="123520"/>
                  </a:lnTo>
                  <a:lnTo>
                    <a:pt x="536943" y="117348"/>
                  </a:lnTo>
                  <a:lnTo>
                    <a:pt x="532561" y="111175"/>
                  </a:lnTo>
                  <a:lnTo>
                    <a:pt x="527418" y="107086"/>
                  </a:lnTo>
                  <a:lnTo>
                    <a:pt x="523328" y="104889"/>
                  </a:lnTo>
                  <a:lnTo>
                    <a:pt x="523328" y="182168"/>
                  </a:lnTo>
                  <a:lnTo>
                    <a:pt x="522757" y="193217"/>
                  </a:lnTo>
                  <a:lnTo>
                    <a:pt x="509435" y="230987"/>
                  </a:lnTo>
                  <a:lnTo>
                    <a:pt x="476783" y="257060"/>
                  </a:lnTo>
                  <a:lnTo>
                    <a:pt x="458673" y="259372"/>
                  </a:lnTo>
                  <a:lnTo>
                    <a:pt x="451751" y="258851"/>
                  </a:lnTo>
                  <a:lnTo>
                    <a:pt x="414108" y="242316"/>
                  </a:lnTo>
                  <a:lnTo>
                    <a:pt x="409448" y="237744"/>
                  </a:lnTo>
                  <a:lnTo>
                    <a:pt x="409448" y="151320"/>
                  </a:lnTo>
                  <a:lnTo>
                    <a:pt x="412521" y="148196"/>
                  </a:lnTo>
                  <a:lnTo>
                    <a:pt x="412521" y="145110"/>
                  </a:lnTo>
                  <a:lnTo>
                    <a:pt x="424827" y="132778"/>
                  </a:lnTo>
                  <a:lnTo>
                    <a:pt x="430987" y="126606"/>
                  </a:lnTo>
                  <a:lnTo>
                    <a:pt x="443293" y="120434"/>
                  </a:lnTo>
                  <a:lnTo>
                    <a:pt x="449440" y="120434"/>
                  </a:lnTo>
                  <a:lnTo>
                    <a:pt x="455599" y="117348"/>
                  </a:lnTo>
                  <a:lnTo>
                    <a:pt x="461759" y="117348"/>
                  </a:lnTo>
                  <a:lnTo>
                    <a:pt x="470484" y="117932"/>
                  </a:lnTo>
                  <a:lnTo>
                    <a:pt x="506793" y="137795"/>
                  </a:lnTo>
                  <a:lnTo>
                    <a:pt x="514096" y="151320"/>
                  </a:lnTo>
                  <a:lnTo>
                    <a:pt x="518134" y="158750"/>
                  </a:lnTo>
                  <a:lnTo>
                    <a:pt x="521017" y="166751"/>
                  </a:lnTo>
                  <a:lnTo>
                    <a:pt x="522757" y="174752"/>
                  </a:lnTo>
                  <a:lnTo>
                    <a:pt x="523328" y="182168"/>
                  </a:lnTo>
                  <a:lnTo>
                    <a:pt x="523328" y="104889"/>
                  </a:lnTo>
                  <a:lnTo>
                    <a:pt x="480250" y="95707"/>
                  </a:lnTo>
                  <a:lnTo>
                    <a:pt x="469315" y="95808"/>
                  </a:lnTo>
                  <a:lnTo>
                    <a:pt x="459841" y="96494"/>
                  </a:lnTo>
                  <a:lnTo>
                    <a:pt x="452094" y="98336"/>
                  </a:lnTo>
                  <a:lnTo>
                    <a:pt x="446366" y="101930"/>
                  </a:lnTo>
                  <a:lnTo>
                    <a:pt x="440601" y="107175"/>
                  </a:lnTo>
                  <a:lnTo>
                    <a:pt x="432523" y="113880"/>
                  </a:lnTo>
                  <a:lnTo>
                    <a:pt x="420674" y="123520"/>
                  </a:lnTo>
                  <a:lnTo>
                    <a:pt x="409448" y="132778"/>
                  </a:lnTo>
                  <a:lnTo>
                    <a:pt x="409536" y="122313"/>
                  </a:lnTo>
                  <a:lnTo>
                    <a:pt x="409829" y="114261"/>
                  </a:lnTo>
                  <a:lnTo>
                    <a:pt x="410743" y="104990"/>
                  </a:lnTo>
                  <a:lnTo>
                    <a:pt x="412521" y="95707"/>
                  </a:lnTo>
                  <a:lnTo>
                    <a:pt x="409448" y="92633"/>
                  </a:lnTo>
                  <a:lnTo>
                    <a:pt x="395478" y="97167"/>
                  </a:lnTo>
                  <a:lnTo>
                    <a:pt x="380949" y="101130"/>
                  </a:lnTo>
                  <a:lnTo>
                    <a:pt x="365277" y="103936"/>
                  </a:lnTo>
                  <a:lnTo>
                    <a:pt x="347878" y="105003"/>
                  </a:lnTo>
                  <a:lnTo>
                    <a:pt x="344792" y="108089"/>
                  </a:lnTo>
                  <a:lnTo>
                    <a:pt x="344792" y="117348"/>
                  </a:lnTo>
                  <a:lnTo>
                    <a:pt x="372491" y="117348"/>
                  </a:lnTo>
                  <a:lnTo>
                    <a:pt x="372491" y="120434"/>
                  </a:lnTo>
                  <a:lnTo>
                    <a:pt x="375564" y="120434"/>
                  </a:lnTo>
                  <a:lnTo>
                    <a:pt x="375564" y="123520"/>
                  </a:lnTo>
                  <a:lnTo>
                    <a:pt x="378637" y="129692"/>
                  </a:lnTo>
                  <a:lnTo>
                    <a:pt x="378637" y="352005"/>
                  </a:lnTo>
                  <a:lnTo>
                    <a:pt x="375564" y="361264"/>
                  </a:lnTo>
                  <a:lnTo>
                    <a:pt x="375564" y="367423"/>
                  </a:lnTo>
                  <a:lnTo>
                    <a:pt x="372491" y="370509"/>
                  </a:lnTo>
                  <a:lnTo>
                    <a:pt x="369404" y="370509"/>
                  </a:lnTo>
                  <a:lnTo>
                    <a:pt x="369404" y="373595"/>
                  </a:lnTo>
                  <a:lnTo>
                    <a:pt x="347878" y="373595"/>
                  </a:lnTo>
                  <a:lnTo>
                    <a:pt x="347878" y="385940"/>
                  </a:lnTo>
                  <a:lnTo>
                    <a:pt x="359410" y="384149"/>
                  </a:lnTo>
                  <a:lnTo>
                    <a:pt x="370954" y="383235"/>
                  </a:lnTo>
                  <a:lnTo>
                    <a:pt x="382485" y="382905"/>
                  </a:lnTo>
                  <a:lnTo>
                    <a:pt x="401726" y="382892"/>
                  </a:lnTo>
                  <a:lnTo>
                    <a:pt x="405587" y="382905"/>
                  </a:lnTo>
                  <a:lnTo>
                    <a:pt x="417131" y="383235"/>
                  </a:lnTo>
                  <a:lnTo>
                    <a:pt x="428675" y="384149"/>
                  </a:lnTo>
                  <a:lnTo>
                    <a:pt x="440220" y="385940"/>
                  </a:lnTo>
                  <a:lnTo>
                    <a:pt x="440220" y="382854"/>
                  </a:lnTo>
                  <a:lnTo>
                    <a:pt x="440220" y="373595"/>
                  </a:lnTo>
                  <a:lnTo>
                    <a:pt x="421754" y="373595"/>
                  </a:lnTo>
                  <a:lnTo>
                    <a:pt x="418680" y="370509"/>
                  </a:lnTo>
                  <a:lnTo>
                    <a:pt x="415607" y="370509"/>
                  </a:lnTo>
                  <a:lnTo>
                    <a:pt x="412521" y="367423"/>
                  </a:lnTo>
                  <a:lnTo>
                    <a:pt x="412483" y="360870"/>
                  </a:lnTo>
                  <a:lnTo>
                    <a:pt x="412140" y="355079"/>
                  </a:lnTo>
                  <a:lnTo>
                    <a:pt x="411226" y="346976"/>
                  </a:lnTo>
                  <a:lnTo>
                    <a:pt x="409448" y="336537"/>
                  </a:lnTo>
                  <a:lnTo>
                    <a:pt x="409448" y="271716"/>
                  </a:lnTo>
                  <a:lnTo>
                    <a:pt x="419163" y="275767"/>
                  </a:lnTo>
                  <a:lnTo>
                    <a:pt x="429450" y="278650"/>
                  </a:lnTo>
                  <a:lnTo>
                    <a:pt x="439737" y="280390"/>
                  </a:lnTo>
                  <a:lnTo>
                    <a:pt x="449440" y="280974"/>
                  </a:lnTo>
                  <a:lnTo>
                    <a:pt x="458673" y="280974"/>
                  </a:lnTo>
                  <a:lnTo>
                    <a:pt x="464832" y="277888"/>
                  </a:lnTo>
                  <a:lnTo>
                    <a:pt x="474103" y="277888"/>
                  </a:lnTo>
                  <a:lnTo>
                    <a:pt x="477177" y="274802"/>
                  </a:lnTo>
                  <a:lnTo>
                    <a:pt x="483336" y="271716"/>
                  </a:lnTo>
                  <a:lnTo>
                    <a:pt x="486410" y="268630"/>
                  </a:lnTo>
                  <a:lnTo>
                    <a:pt x="492848" y="264045"/>
                  </a:lnTo>
                  <a:lnTo>
                    <a:pt x="498716" y="259765"/>
                  </a:lnTo>
                  <a:lnTo>
                    <a:pt x="499325" y="259372"/>
                  </a:lnTo>
                  <a:lnTo>
                    <a:pt x="504583" y="256044"/>
                  </a:lnTo>
                  <a:lnTo>
                    <a:pt x="511022" y="253212"/>
                  </a:lnTo>
                  <a:lnTo>
                    <a:pt x="520255" y="246989"/>
                  </a:lnTo>
                  <a:lnTo>
                    <a:pt x="526402" y="243916"/>
                  </a:lnTo>
                  <a:lnTo>
                    <a:pt x="532561" y="237744"/>
                  </a:lnTo>
                  <a:lnTo>
                    <a:pt x="535635" y="231571"/>
                  </a:lnTo>
                  <a:lnTo>
                    <a:pt x="538746" y="225399"/>
                  </a:lnTo>
                  <a:lnTo>
                    <a:pt x="555294" y="183718"/>
                  </a:lnTo>
                  <a:lnTo>
                    <a:pt x="556679" y="176771"/>
                  </a:lnTo>
                  <a:lnTo>
                    <a:pt x="557212" y="169837"/>
                  </a:lnTo>
                  <a:close/>
                </a:path>
                <a:path w="963929" h="386079">
                  <a:moveTo>
                    <a:pt x="643483" y="250075"/>
                  </a:moveTo>
                  <a:lnTo>
                    <a:pt x="640207" y="243916"/>
                  </a:lnTo>
                  <a:lnTo>
                    <a:pt x="631101" y="234657"/>
                  </a:lnTo>
                  <a:lnTo>
                    <a:pt x="609561" y="234657"/>
                  </a:lnTo>
                  <a:lnTo>
                    <a:pt x="606437" y="240830"/>
                  </a:lnTo>
                  <a:lnTo>
                    <a:pt x="600290" y="243916"/>
                  </a:lnTo>
                  <a:lnTo>
                    <a:pt x="597204" y="250075"/>
                  </a:lnTo>
                  <a:lnTo>
                    <a:pt x="597204" y="262458"/>
                  </a:lnTo>
                  <a:lnTo>
                    <a:pt x="600290" y="268630"/>
                  </a:lnTo>
                  <a:lnTo>
                    <a:pt x="606437" y="271716"/>
                  </a:lnTo>
                  <a:lnTo>
                    <a:pt x="609561" y="277888"/>
                  </a:lnTo>
                  <a:lnTo>
                    <a:pt x="634047" y="277888"/>
                  </a:lnTo>
                  <a:lnTo>
                    <a:pt x="637336" y="271716"/>
                  </a:lnTo>
                  <a:lnTo>
                    <a:pt x="640207" y="268630"/>
                  </a:lnTo>
                  <a:lnTo>
                    <a:pt x="643483" y="262458"/>
                  </a:lnTo>
                  <a:lnTo>
                    <a:pt x="643483" y="250075"/>
                  </a:lnTo>
                  <a:close/>
                </a:path>
                <a:path w="963929" h="386079">
                  <a:moveTo>
                    <a:pt x="963460" y="188341"/>
                  </a:moveTo>
                  <a:lnTo>
                    <a:pt x="949261" y="146240"/>
                  </a:lnTo>
                  <a:lnTo>
                    <a:pt x="908596" y="125450"/>
                  </a:lnTo>
                  <a:lnTo>
                    <a:pt x="880592" y="120434"/>
                  </a:lnTo>
                  <a:lnTo>
                    <a:pt x="860031" y="116192"/>
                  </a:lnTo>
                  <a:lnTo>
                    <a:pt x="852271" y="114795"/>
                  </a:lnTo>
                  <a:lnTo>
                    <a:pt x="846543" y="114261"/>
                  </a:lnTo>
                  <a:lnTo>
                    <a:pt x="840397" y="111175"/>
                  </a:lnTo>
                  <a:lnTo>
                    <a:pt x="834237" y="111175"/>
                  </a:lnTo>
                  <a:lnTo>
                    <a:pt x="831367" y="105003"/>
                  </a:lnTo>
                  <a:lnTo>
                    <a:pt x="825220" y="101930"/>
                  </a:lnTo>
                  <a:lnTo>
                    <a:pt x="821931" y="98793"/>
                  </a:lnTo>
                  <a:lnTo>
                    <a:pt x="819061" y="92633"/>
                  </a:lnTo>
                  <a:lnTo>
                    <a:pt x="815784" y="86461"/>
                  </a:lnTo>
                  <a:lnTo>
                    <a:pt x="821931" y="43230"/>
                  </a:lnTo>
                  <a:lnTo>
                    <a:pt x="843673" y="24714"/>
                  </a:lnTo>
                  <a:lnTo>
                    <a:pt x="850557" y="21158"/>
                  </a:lnTo>
                  <a:lnTo>
                    <a:pt x="857834" y="19316"/>
                  </a:lnTo>
                  <a:lnTo>
                    <a:pt x="865708" y="18643"/>
                  </a:lnTo>
                  <a:lnTo>
                    <a:pt x="874445" y="18554"/>
                  </a:lnTo>
                  <a:lnTo>
                    <a:pt x="883615" y="19126"/>
                  </a:lnTo>
                  <a:lnTo>
                    <a:pt x="892492" y="20866"/>
                  </a:lnTo>
                  <a:lnTo>
                    <a:pt x="900747" y="23761"/>
                  </a:lnTo>
                  <a:lnTo>
                    <a:pt x="908075" y="27800"/>
                  </a:lnTo>
                  <a:lnTo>
                    <a:pt x="920381" y="30886"/>
                  </a:lnTo>
                  <a:lnTo>
                    <a:pt x="926541" y="37058"/>
                  </a:lnTo>
                  <a:lnTo>
                    <a:pt x="926541" y="71031"/>
                  </a:lnTo>
                  <a:lnTo>
                    <a:pt x="938847" y="71031"/>
                  </a:lnTo>
                  <a:lnTo>
                    <a:pt x="940790" y="55435"/>
                  </a:lnTo>
                  <a:lnTo>
                    <a:pt x="942073" y="41300"/>
                  </a:lnTo>
                  <a:lnTo>
                    <a:pt x="943292" y="28917"/>
                  </a:lnTo>
                  <a:lnTo>
                    <a:pt x="898906" y="3937"/>
                  </a:lnTo>
                  <a:lnTo>
                    <a:pt x="874445" y="0"/>
                  </a:lnTo>
                  <a:lnTo>
                    <a:pt x="854227" y="1689"/>
                  </a:lnTo>
                  <a:lnTo>
                    <a:pt x="806754" y="24714"/>
                  </a:lnTo>
                  <a:lnTo>
                    <a:pt x="783450" y="65963"/>
                  </a:lnTo>
                  <a:lnTo>
                    <a:pt x="781735" y="83375"/>
                  </a:lnTo>
                  <a:lnTo>
                    <a:pt x="781735" y="92633"/>
                  </a:lnTo>
                  <a:lnTo>
                    <a:pt x="785012" y="98793"/>
                  </a:lnTo>
                  <a:lnTo>
                    <a:pt x="785012" y="108089"/>
                  </a:lnTo>
                  <a:lnTo>
                    <a:pt x="788289" y="114261"/>
                  </a:lnTo>
                  <a:lnTo>
                    <a:pt x="794448" y="120434"/>
                  </a:lnTo>
                  <a:lnTo>
                    <a:pt x="797318" y="126606"/>
                  </a:lnTo>
                  <a:lnTo>
                    <a:pt x="803478" y="132778"/>
                  </a:lnTo>
                  <a:lnTo>
                    <a:pt x="821931" y="142024"/>
                  </a:lnTo>
                  <a:lnTo>
                    <a:pt x="831367" y="145110"/>
                  </a:lnTo>
                  <a:lnTo>
                    <a:pt x="837526" y="148196"/>
                  </a:lnTo>
                  <a:lnTo>
                    <a:pt x="842683" y="148691"/>
                  </a:lnTo>
                  <a:lnTo>
                    <a:pt x="848956" y="149758"/>
                  </a:lnTo>
                  <a:lnTo>
                    <a:pt x="856386" y="150837"/>
                  </a:lnTo>
                  <a:lnTo>
                    <a:pt x="865009" y="151320"/>
                  </a:lnTo>
                  <a:lnTo>
                    <a:pt x="875525" y="153593"/>
                  </a:lnTo>
                  <a:lnTo>
                    <a:pt x="883932" y="155562"/>
                  </a:lnTo>
                  <a:lnTo>
                    <a:pt x="890562" y="156959"/>
                  </a:lnTo>
                  <a:lnTo>
                    <a:pt x="923671" y="175996"/>
                  </a:lnTo>
                  <a:lnTo>
                    <a:pt x="926541" y="182168"/>
                  </a:lnTo>
                  <a:lnTo>
                    <a:pt x="926541" y="188341"/>
                  </a:lnTo>
                  <a:lnTo>
                    <a:pt x="929817" y="194513"/>
                  </a:lnTo>
                  <a:lnTo>
                    <a:pt x="929817" y="203809"/>
                  </a:lnTo>
                  <a:lnTo>
                    <a:pt x="929208" y="212534"/>
                  </a:lnTo>
                  <a:lnTo>
                    <a:pt x="909307" y="247789"/>
                  </a:lnTo>
                  <a:lnTo>
                    <a:pt x="869467" y="264972"/>
                  </a:lnTo>
                  <a:lnTo>
                    <a:pt x="858850" y="265544"/>
                  </a:lnTo>
                  <a:lnTo>
                    <a:pt x="852017" y="265061"/>
                  </a:lnTo>
                  <a:lnTo>
                    <a:pt x="838200" y="262940"/>
                  </a:lnTo>
                  <a:lnTo>
                    <a:pt x="831367" y="262458"/>
                  </a:lnTo>
                  <a:lnTo>
                    <a:pt x="824407" y="260096"/>
                  </a:lnTo>
                  <a:lnTo>
                    <a:pt x="817829" y="257441"/>
                  </a:lnTo>
                  <a:lnTo>
                    <a:pt x="811872" y="254203"/>
                  </a:lnTo>
                  <a:lnTo>
                    <a:pt x="806754" y="250075"/>
                  </a:lnTo>
                  <a:lnTo>
                    <a:pt x="800595" y="246989"/>
                  </a:lnTo>
                  <a:lnTo>
                    <a:pt x="797318" y="243916"/>
                  </a:lnTo>
                  <a:lnTo>
                    <a:pt x="797318" y="240830"/>
                  </a:lnTo>
                  <a:lnTo>
                    <a:pt x="796874" y="236867"/>
                  </a:lnTo>
                  <a:lnTo>
                    <a:pt x="795883" y="230035"/>
                  </a:lnTo>
                  <a:lnTo>
                    <a:pt x="794893" y="220865"/>
                  </a:lnTo>
                  <a:lnTo>
                    <a:pt x="794448" y="209981"/>
                  </a:lnTo>
                  <a:lnTo>
                    <a:pt x="781735" y="209981"/>
                  </a:lnTo>
                  <a:lnTo>
                    <a:pt x="780516" y="258597"/>
                  </a:lnTo>
                  <a:lnTo>
                    <a:pt x="778852" y="265544"/>
                  </a:lnTo>
                  <a:lnTo>
                    <a:pt x="781735" y="268630"/>
                  </a:lnTo>
                  <a:lnTo>
                    <a:pt x="796874" y="274459"/>
                  </a:lnTo>
                  <a:lnTo>
                    <a:pt x="813625" y="278269"/>
                  </a:lnTo>
                  <a:lnTo>
                    <a:pt x="831456" y="280339"/>
                  </a:lnTo>
                  <a:lnTo>
                    <a:pt x="849833" y="280974"/>
                  </a:lnTo>
                  <a:lnTo>
                    <a:pt x="872248" y="279717"/>
                  </a:lnTo>
                  <a:lnTo>
                    <a:pt x="893203" y="275577"/>
                  </a:lnTo>
                  <a:lnTo>
                    <a:pt x="912482" y="267957"/>
                  </a:lnTo>
                  <a:lnTo>
                    <a:pt x="916063" y="265544"/>
                  </a:lnTo>
                  <a:lnTo>
                    <a:pt x="929817" y="256286"/>
                  </a:lnTo>
                  <a:lnTo>
                    <a:pt x="944079" y="241757"/>
                  </a:lnTo>
                  <a:lnTo>
                    <a:pt x="954646" y="225793"/>
                  </a:lnTo>
                  <a:lnTo>
                    <a:pt x="961199" y="208076"/>
                  </a:lnTo>
                  <a:lnTo>
                    <a:pt x="963460" y="1883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43607" y="3171749"/>
              <a:ext cx="147630" cy="18834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69065" y="3088423"/>
              <a:ext cx="1816735" cy="793750"/>
            </a:xfrm>
            <a:custGeom>
              <a:avLst/>
              <a:gdLst/>
              <a:ahLst/>
              <a:cxnLst/>
              <a:rect l="l" t="t" r="r" b="b"/>
              <a:pathLst>
                <a:path w="1816734" h="793750">
                  <a:moveTo>
                    <a:pt x="304761" y="524840"/>
                  </a:moveTo>
                  <a:lnTo>
                    <a:pt x="193954" y="524840"/>
                  </a:lnTo>
                  <a:lnTo>
                    <a:pt x="193954" y="537184"/>
                  </a:lnTo>
                  <a:lnTo>
                    <a:pt x="218579" y="537184"/>
                  </a:lnTo>
                  <a:lnTo>
                    <a:pt x="221653" y="540270"/>
                  </a:lnTo>
                  <a:lnTo>
                    <a:pt x="224726" y="540270"/>
                  </a:lnTo>
                  <a:lnTo>
                    <a:pt x="227799" y="543394"/>
                  </a:lnTo>
                  <a:lnTo>
                    <a:pt x="227799" y="549554"/>
                  </a:lnTo>
                  <a:lnTo>
                    <a:pt x="229577" y="553034"/>
                  </a:lnTo>
                  <a:lnTo>
                    <a:pt x="230492" y="558812"/>
                  </a:lnTo>
                  <a:lnTo>
                    <a:pt x="230835" y="566915"/>
                  </a:lnTo>
                  <a:lnTo>
                    <a:pt x="230886" y="642162"/>
                  </a:lnTo>
                  <a:lnTo>
                    <a:pt x="73888" y="642162"/>
                  </a:lnTo>
                  <a:lnTo>
                    <a:pt x="73888" y="555726"/>
                  </a:lnTo>
                  <a:lnTo>
                    <a:pt x="76962" y="549554"/>
                  </a:lnTo>
                  <a:lnTo>
                    <a:pt x="76962" y="540270"/>
                  </a:lnTo>
                  <a:lnTo>
                    <a:pt x="80035" y="540270"/>
                  </a:lnTo>
                  <a:lnTo>
                    <a:pt x="83121" y="537184"/>
                  </a:lnTo>
                  <a:lnTo>
                    <a:pt x="110845" y="537184"/>
                  </a:lnTo>
                  <a:lnTo>
                    <a:pt x="113919" y="534098"/>
                  </a:lnTo>
                  <a:lnTo>
                    <a:pt x="113919" y="524840"/>
                  </a:lnTo>
                  <a:lnTo>
                    <a:pt x="0" y="524840"/>
                  </a:lnTo>
                  <a:lnTo>
                    <a:pt x="0" y="534098"/>
                  </a:lnTo>
                  <a:lnTo>
                    <a:pt x="3086" y="537184"/>
                  </a:lnTo>
                  <a:lnTo>
                    <a:pt x="27698" y="537184"/>
                  </a:lnTo>
                  <a:lnTo>
                    <a:pt x="30810" y="540270"/>
                  </a:lnTo>
                  <a:lnTo>
                    <a:pt x="33883" y="540270"/>
                  </a:lnTo>
                  <a:lnTo>
                    <a:pt x="36969" y="543394"/>
                  </a:lnTo>
                  <a:lnTo>
                    <a:pt x="36969" y="771842"/>
                  </a:lnTo>
                  <a:lnTo>
                    <a:pt x="33883" y="774928"/>
                  </a:lnTo>
                  <a:lnTo>
                    <a:pt x="33883" y="778014"/>
                  </a:lnTo>
                  <a:lnTo>
                    <a:pt x="30810" y="778014"/>
                  </a:lnTo>
                  <a:lnTo>
                    <a:pt x="24612" y="781100"/>
                  </a:lnTo>
                  <a:lnTo>
                    <a:pt x="3086" y="781100"/>
                  </a:lnTo>
                  <a:lnTo>
                    <a:pt x="0" y="784186"/>
                  </a:lnTo>
                  <a:lnTo>
                    <a:pt x="0" y="793445"/>
                  </a:lnTo>
                  <a:lnTo>
                    <a:pt x="113919" y="793445"/>
                  </a:lnTo>
                  <a:lnTo>
                    <a:pt x="113919" y="784186"/>
                  </a:lnTo>
                  <a:lnTo>
                    <a:pt x="110845" y="781100"/>
                  </a:lnTo>
                  <a:lnTo>
                    <a:pt x="89268" y="781100"/>
                  </a:lnTo>
                  <a:lnTo>
                    <a:pt x="86194" y="778014"/>
                  </a:lnTo>
                  <a:lnTo>
                    <a:pt x="80035" y="778014"/>
                  </a:lnTo>
                  <a:lnTo>
                    <a:pt x="80035" y="774928"/>
                  </a:lnTo>
                  <a:lnTo>
                    <a:pt x="76962" y="774928"/>
                  </a:lnTo>
                  <a:lnTo>
                    <a:pt x="76962" y="768756"/>
                  </a:lnTo>
                  <a:lnTo>
                    <a:pt x="75184" y="763536"/>
                  </a:lnTo>
                  <a:lnTo>
                    <a:pt x="74269" y="757174"/>
                  </a:lnTo>
                  <a:lnTo>
                    <a:pt x="73939" y="749655"/>
                  </a:lnTo>
                  <a:lnTo>
                    <a:pt x="73888" y="660692"/>
                  </a:lnTo>
                  <a:lnTo>
                    <a:pt x="99339" y="658914"/>
                  </a:lnTo>
                  <a:lnTo>
                    <a:pt x="120459" y="657987"/>
                  </a:lnTo>
                  <a:lnTo>
                    <a:pt x="137528" y="657656"/>
                  </a:lnTo>
                  <a:lnTo>
                    <a:pt x="162039" y="657656"/>
                  </a:lnTo>
                  <a:lnTo>
                    <a:pt x="164642" y="657656"/>
                  </a:lnTo>
                  <a:lnTo>
                    <a:pt x="182791" y="657987"/>
                  </a:lnTo>
                  <a:lnTo>
                    <a:pt x="204965" y="658914"/>
                  </a:lnTo>
                  <a:lnTo>
                    <a:pt x="230886" y="660692"/>
                  </a:lnTo>
                  <a:lnTo>
                    <a:pt x="230886" y="765670"/>
                  </a:lnTo>
                  <a:lnTo>
                    <a:pt x="227799" y="768756"/>
                  </a:lnTo>
                  <a:lnTo>
                    <a:pt x="227799" y="774928"/>
                  </a:lnTo>
                  <a:lnTo>
                    <a:pt x="224726" y="778014"/>
                  </a:lnTo>
                  <a:lnTo>
                    <a:pt x="221653" y="778014"/>
                  </a:lnTo>
                  <a:lnTo>
                    <a:pt x="218579" y="781100"/>
                  </a:lnTo>
                  <a:lnTo>
                    <a:pt x="193954" y="781100"/>
                  </a:lnTo>
                  <a:lnTo>
                    <a:pt x="193954" y="793445"/>
                  </a:lnTo>
                  <a:lnTo>
                    <a:pt x="304761" y="793445"/>
                  </a:lnTo>
                  <a:lnTo>
                    <a:pt x="304761" y="784186"/>
                  </a:lnTo>
                  <a:lnTo>
                    <a:pt x="301688" y="781100"/>
                  </a:lnTo>
                  <a:lnTo>
                    <a:pt x="280149" y="781100"/>
                  </a:lnTo>
                  <a:lnTo>
                    <a:pt x="277075" y="778014"/>
                  </a:lnTo>
                  <a:lnTo>
                    <a:pt x="270916" y="778014"/>
                  </a:lnTo>
                  <a:lnTo>
                    <a:pt x="270916" y="774928"/>
                  </a:lnTo>
                  <a:lnTo>
                    <a:pt x="267843" y="771842"/>
                  </a:lnTo>
                  <a:lnTo>
                    <a:pt x="267843" y="657606"/>
                  </a:lnTo>
                  <a:lnTo>
                    <a:pt x="267843" y="642162"/>
                  </a:lnTo>
                  <a:lnTo>
                    <a:pt x="267843" y="543394"/>
                  </a:lnTo>
                  <a:lnTo>
                    <a:pt x="270916" y="540270"/>
                  </a:lnTo>
                  <a:lnTo>
                    <a:pt x="273989" y="537184"/>
                  </a:lnTo>
                  <a:lnTo>
                    <a:pt x="301688" y="537184"/>
                  </a:lnTo>
                  <a:lnTo>
                    <a:pt x="304761" y="534098"/>
                  </a:lnTo>
                  <a:lnTo>
                    <a:pt x="304761" y="524840"/>
                  </a:lnTo>
                  <a:close/>
                </a:path>
                <a:path w="1816734" h="793750">
                  <a:moveTo>
                    <a:pt x="390994" y="540270"/>
                  </a:moveTo>
                  <a:lnTo>
                    <a:pt x="387921" y="537184"/>
                  </a:lnTo>
                  <a:lnTo>
                    <a:pt x="384797" y="534098"/>
                  </a:lnTo>
                  <a:lnTo>
                    <a:pt x="381723" y="527926"/>
                  </a:lnTo>
                  <a:lnTo>
                    <a:pt x="375564" y="524840"/>
                  </a:lnTo>
                  <a:lnTo>
                    <a:pt x="363258" y="524840"/>
                  </a:lnTo>
                  <a:lnTo>
                    <a:pt x="347878" y="540270"/>
                  </a:lnTo>
                  <a:lnTo>
                    <a:pt x="347878" y="552640"/>
                  </a:lnTo>
                  <a:lnTo>
                    <a:pt x="350951" y="558812"/>
                  </a:lnTo>
                  <a:lnTo>
                    <a:pt x="360184" y="568071"/>
                  </a:lnTo>
                  <a:lnTo>
                    <a:pt x="381723" y="568071"/>
                  </a:lnTo>
                  <a:lnTo>
                    <a:pt x="384797" y="561898"/>
                  </a:lnTo>
                  <a:lnTo>
                    <a:pt x="387921" y="558812"/>
                  </a:lnTo>
                  <a:lnTo>
                    <a:pt x="390994" y="552640"/>
                  </a:lnTo>
                  <a:lnTo>
                    <a:pt x="390994" y="540270"/>
                  </a:lnTo>
                  <a:close/>
                </a:path>
                <a:path w="1816734" h="793750">
                  <a:moveTo>
                    <a:pt x="418680" y="781100"/>
                  </a:moveTo>
                  <a:lnTo>
                    <a:pt x="394068" y="781100"/>
                  </a:lnTo>
                  <a:lnTo>
                    <a:pt x="394068" y="778014"/>
                  </a:lnTo>
                  <a:lnTo>
                    <a:pt x="390994" y="778014"/>
                  </a:lnTo>
                  <a:lnTo>
                    <a:pt x="390994" y="771842"/>
                  </a:lnTo>
                  <a:lnTo>
                    <a:pt x="387921" y="762571"/>
                  </a:lnTo>
                  <a:lnTo>
                    <a:pt x="387972" y="657606"/>
                  </a:lnTo>
                  <a:lnTo>
                    <a:pt x="388302" y="641781"/>
                  </a:lnTo>
                  <a:lnTo>
                    <a:pt x="389216" y="627075"/>
                  </a:lnTo>
                  <a:lnTo>
                    <a:pt x="390994" y="614387"/>
                  </a:lnTo>
                  <a:lnTo>
                    <a:pt x="384797" y="611289"/>
                  </a:lnTo>
                  <a:lnTo>
                    <a:pt x="372198" y="615873"/>
                  </a:lnTo>
                  <a:lnTo>
                    <a:pt x="357873" y="620166"/>
                  </a:lnTo>
                  <a:lnTo>
                    <a:pt x="342392" y="623887"/>
                  </a:lnTo>
                  <a:lnTo>
                    <a:pt x="326339" y="626732"/>
                  </a:lnTo>
                  <a:lnTo>
                    <a:pt x="323265" y="626732"/>
                  </a:lnTo>
                  <a:lnTo>
                    <a:pt x="323265" y="635990"/>
                  </a:lnTo>
                  <a:lnTo>
                    <a:pt x="350951" y="635990"/>
                  </a:lnTo>
                  <a:lnTo>
                    <a:pt x="350951" y="639089"/>
                  </a:lnTo>
                  <a:lnTo>
                    <a:pt x="354025" y="639089"/>
                  </a:lnTo>
                  <a:lnTo>
                    <a:pt x="354025" y="657606"/>
                  </a:lnTo>
                  <a:lnTo>
                    <a:pt x="357111" y="666864"/>
                  </a:lnTo>
                  <a:lnTo>
                    <a:pt x="357060" y="723265"/>
                  </a:lnTo>
                  <a:lnTo>
                    <a:pt x="356717" y="730542"/>
                  </a:lnTo>
                  <a:lnTo>
                    <a:pt x="355815" y="738416"/>
                  </a:lnTo>
                  <a:lnTo>
                    <a:pt x="354025" y="747141"/>
                  </a:lnTo>
                  <a:lnTo>
                    <a:pt x="354025" y="774928"/>
                  </a:lnTo>
                  <a:lnTo>
                    <a:pt x="350951" y="778014"/>
                  </a:lnTo>
                  <a:lnTo>
                    <a:pt x="350951" y="781100"/>
                  </a:lnTo>
                  <a:lnTo>
                    <a:pt x="326339" y="781100"/>
                  </a:lnTo>
                  <a:lnTo>
                    <a:pt x="323265" y="784186"/>
                  </a:lnTo>
                  <a:lnTo>
                    <a:pt x="323265" y="793445"/>
                  </a:lnTo>
                  <a:lnTo>
                    <a:pt x="418680" y="793445"/>
                  </a:lnTo>
                  <a:lnTo>
                    <a:pt x="418680" y="781100"/>
                  </a:lnTo>
                  <a:close/>
                </a:path>
                <a:path w="1816734" h="793750">
                  <a:moveTo>
                    <a:pt x="1708721" y="15417"/>
                  </a:moveTo>
                  <a:lnTo>
                    <a:pt x="1705444" y="9258"/>
                  </a:lnTo>
                  <a:lnTo>
                    <a:pt x="1702574" y="6172"/>
                  </a:lnTo>
                  <a:lnTo>
                    <a:pt x="1696415" y="3086"/>
                  </a:lnTo>
                  <a:lnTo>
                    <a:pt x="1693138" y="0"/>
                  </a:lnTo>
                  <a:lnTo>
                    <a:pt x="1680832" y="0"/>
                  </a:lnTo>
                  <a:lnTo>
                    <a:pt x="1674672" y="3086"/>
                  </a:lnTo>
                  <a:lnTo>
                    <a:pt x="1671802" y="6172"/>
                  </a:lnTo>
                  <a:lnTo>
                    <a:pt x="1668526" y="9258"/>
                  </a:lnTo>
                  <a:lnTo>
                    <a:pt x="1665655" y="15417"/>
                  </a:lnTo>
                  <a:lnTo>
                    <a:pt x="1665655" y="27762"/>
                  </a:lnTo>
                  <a:lnTo>
                    <a:pt x="1668526" y="33934"/>
                  </a:lnTo>
                  <a:lnTo>
                    <a:pt x="1671802" y="37020"/>
                  </a:lnTo>
                  <a:lnTo>
                    <a:pt x="1674672" y="40106"/>
                  </a:lnTo>
                  <a:lnTo>
                    <a:pt x="1680832" y="43230"/>
                  </a:lnTo>
                  <a:lnTo>
                    <a:pt x="1693138" y="43230"/>
                  </a:lnTo>
                  <a:lnTo>
                    <a:pt x="1696415" y="40106"/>
                  </a:lnTo>
                  <a:lnTo>
                    <a:pt x="1702574" y="37020"/>
                  </a:lnTo>
                  <a:lnTo>
                    <a:pt x="1705444" y="33934"/>
                  </a:lnTo>
                  <a:lnTo>
                    <a:pt x="1708721" y="27762"/>
                  </a:lnTo>
                  <a:lnTo>
                    <a:pt x="1708721" y="15417"/>
                  </a:lnTo>
                  <a:close/>
                </a:path>
                <a:path w="1816734" h="793750">
                  <a:moveTo>
                    <a:pt x="1736204" y="259334"/>
                  </a:moveTo>
                  <a:lnTo>
                    <a:pt x="1733334" y="256247"/>
                  </a:lnTo>
                  <a:lnTo>
                    <a:pt x="1711591" y="256247"/>
                  </a:lnTo>
                  <a:lnTo>
                    <a:pt x="1711591" y="253161"/>
                  </a:lnTo>
                  <a:lnTo>
                    <a:pt x="1708721" y="253161"/>
                  </a:lnTo>
                  <a:lnTo>
                    <a:pt x="1708721" y="250075"/>
                  </a:lnTo>
                  <a:lnTo>
                    <a:pt x="1705444" y="246989"/>
                  </a:lnTo>
                  <a:lnTo>
                    <a:pt x="1705444" y="86410"/>
                  </a:lnTo>
                  <a:lnTo>
                    <a:pt x="1702574" y="86410"/>
                  </a:lnTo>
                  <a:lnTo>
                    <a:pt x="1689836" y="90538"/>
                  </a:lnTo>
                  <a:lnTo>
                    <a:pt x="1675193" y="93776"/>
                  </a:lnTo>
                  <a:lnTo>
                    <a:pt x="1658848" y="96431"/>
                  </a:lnTo>
                  <a:lnTo>
                    <a:pt x="1641043" y="98793"/>
                  </a:lnTo>
                  <a:lnTo>
                    <a:pt x="1641043" y="111137"/>
                  </a:lnTo>
                  <a:lnTo>
                    <a:pt x="1668526" y="111137"/>
                  </a:lnTo>
                  <a:lnTo>
                    <a:pt x="1668526" y="114223"/>
                  </a:lnTo>
                  <a:lnTo>
                    <a:pt x="1671802" y="114223"/>
                  </a:lnTo>
                  <a:lnTo>
                    <a:pt x="1671802" y="243916"/>
                  </a:lnTo>
                  <a:lnTo>
                    <a:pt x="1668526" y="246989"/>
                  </a:lnTo>
                  <a:lnTo>
                    <a:pt x="1668526" y="253161"/>
                  </a:lnTo>
                  <a:lnTo>
                    <a:pt x="1665655" y="253161"/>
                  </a:lnTo>
                  <a:lnTo>
                    <a:pt x="1662366" y="256247"/>
                  </a:lnTo>
                  <a:lnTo>
                    <a:pt x="1643913" y="256247"/>
                  </a:lnTo>
                  <a:lnTo>
                    <a:pt x="1641043" y="259334"/>
                  </a:lnTo>
                  <a:lnTo>
                    <a:pt x="1641081" y="265557"/>
                  </a:lnTo>
                  <a:lnTo>
                    <a:pt x="1643913" y="268592"/>
                  </a:lnTo>
                  <a:lnTo>
                    <a:pt x="1655483" y="266801"/>
                  </a:lnTo>
                  <a:lnTo>
                    <a:pt x="1666671" y="265887"/>
                  </a:lnTo>
                  <a:lnTo>
                    <a:pt x="1677250" y="265557"/>
                  </a:lnTo>
                  <a:lnTo>
                    <a:pt x="1695081" y="265544"/>
                  </a:lnTo>
                  <a:lnTo>
                    <a:pt x="1698612" y="265557"/>
                  </a:lnTo>
                  <a:lnTo>
                    <a:pt x="1710156" y="265887"/>
                  </a:lnTo>
                  <a:lnTo>
                    <a:pt x="1721713" y="266801"/>
                  </a:lnTo>
                  <a:lnTo>
                    <a:pt x="1733334" y="268592"/>
                  </a:lnTo>
                  <a:lnTo>
                    <a:pt x="1736204" y="265506"/>
                  </a:lnTo>
                  <a:lnTo>
                    <a:pt x="1736204" y="259334"/>
                  </a:lnTo>
                  <a:close/>
                </a:path>
                <a:path w="1816734" h="793750">
                  <a:moveTo>
                    <a:pt x="1816201" y="240779"/>
                  </a:moveTo>
                  <a:lnTo>
                    <a:pt x="1813331" y="234619"/>
                  </a:lnTo>
                  <a:lnTo>
                    <a:pt x="1803895" y="225361"/>
                  </a:lnTo>
                  <a:lnTo>
                    <a:pt x="1782572" y="225361"/>
                  </a:lnTo>
                  <a:lnTo>
                    <a:pt x="1779282" y="231533"/>
                  </a:lnTo>
                  <a:lnTo>
                    <a:pt x="1773135" y="234619"/>
                  </a:lnTo>
                  <a:lnTo>
                    <a:pt x="1770253" y="240779"/>
                  </a:lnTo>
                  <a:lnTo>
                    <a:pt x="1770253" y="253161"/>
                  </a:lnTo>
                  <a:lnTo>
                    <a:pt x="1773135" y="259334"/>
                  </a:lnTo>
                  <a:lnTo>
                    <a:pt x="1779282" y="262420"/>
                  </a:lnTo>
                  <a:lnTo>
                    <a:pt x="1782572" y="268592"/>
                  </a:lnTo>
                  <a:lnTo>
                    <a:pt x="1807184" y="268592"/>
                  </a:lnTo>
                  <a:lnTo>
                    <a:pt x="1810054" y="262420"/>
                  </a:lnTo>
                  <a:lnTo>
                    <a:pt x="1813331" y="259334"/>
                  </a:lnTo>
                  <a:lnTo>
                    <a:pt x="1816201" y="253161"/>
                  </a:lnTo>
                  <a:lnTo>
                    <a:pt x="1816201" y="240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12368" y="3696623"/>
              <a:ext cx="138533" cy="1914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72480" y="3641063"/>
              <a:ext cx="317064" cy="2469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14158" y="3699712"/>
              <a:ext cx="135457" cy="1821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61922" y="3702801"/>
              <a:ext cx="203200" cy="287655"/>
            </a:xfrm>
            <a:custGeom>
              <a:avLst/>
              <a:gdLst/>
              <a:ahLst/>
              <a:cxnLst/>
              <a:rect l="l" t="t" r="r" b="b"/>
              <a:pathLst>
                <a:path w="203200" h="287654">
                  <a:moveTo>
                    <a:pt x="18501" y="253166"/>
                  </a:moveTo>
                  <a:lnTo>
                    <a:pt x="12347" y="253166"/>
                  </a:lnTo>
                  <a:lnTo>
                    <a:pt x="11770" y="258809"/>
                  </a:lnTo>
                  <a:lnTo>
                    <a:pt x="10040" y="265901"/>
                  </a:lnTo>
                  <a:lnTo>
                    <a:pt x="7155" y="273573"/>
                  </a:lnTo>
                  <a:lnTo>
                    <a:pt x="3117" y="280954"/>
                  </a:lnTo>
                  <a:lnTo>
                    <a:pt x="12347" y="284039"/>
                  </a:lnTo>
                  <a:lnTo>
                    <a:pt x="18501" y="287128"/>
                  </a:lnTo>
                  <a:lnTo>
                    <a:pt x="37043" y="287128"/>
                  </a:lnTo>
                  <a:lnTo>
                    <a:pt x="43196" y="284039"/>
                  </a:lnTo>
                  <a:lnTo>
                    <a:pt x="52221" y="280954"/>
                  </a:lnTo>
                  <a:lnTo>
                    <a:pt x="58734" y="276275"/>
                  </a:lnTo>
                  <a:lnTo>
                    <a:pt x="64323" y="271305"/>
                  </a:lnTo>
                  <a:lnTo>
                    <a:pt x="69297" y="265756"/>
                  </a:lnTo>
                  <a:lnTo>
                    <a:pt x="71717" y="262428"/>
                  </a:lnTo>
                  <a:lnTo>
                    <a:pt x="30890" y="262428"/>
                  </a:lnTo>
                  <a:lnTo>
                    <a:pt x="24654" y="259339"/>
                  </a:lnTo>
                  <a:lnTo>
                    <a:pt x="18501" y="253166"/>
                  </a:lnTo>
                  <a:close/>
                </a:path>
                <a:path w="203200" h="287654">
                  <a:moveTo>
                    <a:pt x="64528" y="12347"/>
                  </a:moveTo>
                  <a:lnTo>
                    <a:pt x="12347" y="12347"/>
                  </a:lnTo>
                  <a:lnTo>
                    <a:pt x="15424" y="15436"/>
                  </a:lnTo>
                  <a:lnTo>
                    <a:pt x="18501" y="15436"/>
                  </a:lnTo>
                  <a:lnTo>
                    <a:pt x="18501" y="18521"/>
                  </a:lnTo>
                  <a:lnTo>
                    <a:pt x="20858" y="21513"/>
                  </a:lnTo>
                  <a:lnTo>
                    <a:pt x="23511" y="26241"/>
                  </a:lnTo>
                  <a:lnTo>
                    <a:pt x="26756" y="33283"/>
                  </a:lnTo>
                  <a:lnTo>
                    <a:pt x="30890" y="43221"/>
                  </a:lnTo>
                  <a:lnTo>
                    <a:pt x="35453" y="53737"/>
                  </a:lnTo>
                  <a:lnTo>
                    <a:pt x="39710" y="62517"/>
                  </a:lnTo>
                  <a:lnTo>
                    <a:pt x="43350" y="70140"/>
                  </a:lnTo>
                  <a:lnTo>
                    <a:pt x="46068" y="77183"/>
                  </a:lnTo>
                  <a:lnTo>
                    <a:pt x="76835" y="151282"/>
                  </a:lnTo>
                  <a:lnTo>
                    <a:pt x="79739" y="160544"/>
                  </a:lnTo>
                  <a:lnTo>
                    <a:pt x="83142" y="169806"/>
                  </a:lnTo>
                  <a:lnTo>
                    <a:pt x="86469" y="179068"/>
                  </a:lnTo>
                  <a:lnTo>
                    <a:pt x="73092" y="225765"/>
                  </a:lnTo>
                  <a:lnTo>
                    <a:pt x="50427" y="258184"/>
                  </a:lnTo>
                  <a:lnTo>
                    <a:pt x="37043" y="262428"/>
                  </a:lnTo>
                  <a:lnTo>
                    <a:pt x="71717" y="262428"/>
                  </a:lnTo>
                  <a:lnTo>
                    <a:pt x="86270" y="228466"/>
                  </a:lnTo>
                  <a:lnTo>
                    <a:pt x="123861" y="145108"/>
                  </a:lnTo>
                  <a:lnTo>
                    <a:pt x="107602" y="145108"/>
                  </a:lnTo>
                  <a:lnTo>
                    <a:pt x="104833" y="137486"/>
                  </a:lnTo>
                  <a:lnTo>
                    <a:pt x="100833" y="128126"/>
                  </a:lnTo>
                  <a:lnTo>
                    <a:pt x="76835" y="74094"/>
                  </a:lnTo>
                  <a:lnTo>
                    <a:pt x="67810" y="40136"/>
                  </a:lnTo>
                  <a:lnTo>
                    <a:pt x="61657" y="30873"/>
                  </a:lnTo>
                  <a:lnTo>
                    <a:pt x="61657" y="15436"/>
                  </a:lnTo>
                  <a:lnTo>
                    <a:pt x="64528" y="12347"/>
                  </a:lnTo>
                  <a:close/>
                </a:path>
                <a:path w="203200" h="287654">
                  <a:moveTo>
                    <a:pt x="188007" y="15436"/>
                  </a:moveTo>
                  <a:lnTo>
                    <a:pt x="153958" y="15436"/>
                  </a:lnTo>
                  <a:lnTo>
                    <a:pt x="156829" y="18521"/>
                  </a:lnTo>
                  <a:lnTo>
                    <a:pt x="156829" y="27784"/>
                  </a:lnTo>
                  <a:lnTo>
                    <a:pt x="153958" y="30873"/>
                  </a:lnTo>
                  <a:lnTo>
                    <a:pt x="153958" y="37047"/>
                  </a:lnTo>
                  <a:lnTo>
                    <a:pt x="147804" y="46310"/>
                  </a:lnTo>
                  <a:lnTo>
                    <a:pt x="132216" y="86446"/>
                  </a:lnTo>
                  <a:lnTo>
                    <a:pt x="128114" y="97445"/>
                  </a:lnTo>
                  <a:lnTo>
                    <a:pt x="124627" y="107285"/>
                  </a:lnTo>
                  <a:lnTo>
                    <a:pt x="121140" y="115968"/>
                  </a:lnTo>
                  <a:lnTo>
                    <a:pt x="117037" y="123494"/>
                  </a:lnTo>
                  <a:lnTo>
                    <a:pt x="107602" y="145108"/>
                  </a:lnTo>
                  <a:lnTo>
                    <a:pt x="123861" y="145108"/>
                  </a:lnTo>
                  <a:lnTo>
                    <a:pt x="132216" y="126583"/>
                  </a:lnTo>
                  <a:lnTo>
                    <a:pt x="150676" y="86446"/>
                  </a:lnTo>
                  <a:lnTo>
                    <a:pt x="155291" y="75351"/>
                  </a:lnTo>
                  <a:lnTo>
                    <a:pt x="164521" y="54316"/>
                  </a:lnTo>
                  <a:lnTo>
                    <a:pt x="169136" y="43221"/>
                  </a:lnTo>
                  <a:lnTo>
                    <a:pt x="175290" y="30873"/>
                  </a:lnTo>
                  <a:lnTo>
                    <a:pt x="181853" y="21610"/>
                  </a:lnTo>
                  <a:lnTo>
                    <a:pt x="184725" y="18521"/>
                  </a:lnTo>
                  <a:lnTo>
                    <a:pt x="188007" y="15436"/>
                  </a:lnTo>
                  <a:close/>
                </a:path>
                <a:path w="203200" h="287654">
                  <a:moveTo>
                    <a:pt x="194160" y="12347"/>
                  </a:moveTo>
                  <a:lnTo>
                    <a:pt x="141651" y="12347"/>
                  </a:lnTo>
                  <a:lnTo>
                    <a:pt x="147804" y="15436"/>
                  </a:lnTo>
                  <a:lnTo>
                    <a:pt x="190878" y="15436"/>
                  </a:lnTo>
                  <a:lnTo>
                    <a:pt x="194160" y="12347"/>
                  </a:lnTo>
                  <a:close/>
                </a:path>
                <a:path w="203200" h="287654">
                  <a:moveTo>
                    <a:pt x="0" y="0"/>
                  </a:moveTo>
                  <a:lnTo>
                    <a:pt x="0" y="12347"/>
                  </a:lnTo>
                  <a:lnTo>
                    <a:pt x="86270" y="12347"/>
                  </a:lnTo>
                  <a:lnTo>
                    <a:pt x="89142" y="9258"/>
                  </a:lnTo>
                  <a:lnTo>
                    <a:pt x="89142" y="3084"/>
                  </a:lnTo>
                  <a:lnTo>
                    <a:pt x="46068" y="3084"/>
                  </a:lnTo>
                  <a:lnTo>
                    <a:pt x="34636" y="2602"/>
                  </a:lnTo>
                  <a:lnTo>
                    <a:pt x="11570" y="482"/>
                  </a:lnTo>
                  <a:lnTo>
                    <a:pt x="0" y="0"/>
                  </a:lnTo>
                  <a:close/>
                </a:path>
                <a:path w="203200" h="287654">
                  <a:moveTo>
                    <a:pt x="132216" y="0"/>
                  </a:moveTo>
                  <a:lnTo>
                    <a:pt x="132216" y="12347"/>
                  </a:lnTo>
                  <a:lnTo>
                    <a:pt x="203185" y="12347"/>
                  </a:lnTo>
                  <a:lnTo>
                    <a:pt x="203185" y="3084"/>
                  </a:lnTo>
                  <a:lnTo>
                    <a:pt x="169136" y="3084"/>
                  </a:lnTo>
                  <a:lnTo>
                    <a:pt x="159502" y="2602"/>
                  </a:lnTo>
                  <a:lnTo>
                    <a:pt x="140234" y="482"/>
                  </a:lnTo>
                  <a:lnTo>
                    <a:pt x="132216" y="0"/>
                  </a:lnTo>
                  <a:close/>
                </a:path>
                <a:path w="203200" h="287654">
                  <a:moveTo>
                    <a:pt x="86270" y="0"/>
                  </a:moveTo>
                  <a:lnTo>
                    <a:pt x="78200" y="482"/>
                  </a:lnTo>
                  <a:lnTo>
                    <a:pt x="68477" y="1542"/>
                  </a:lnTo>
                  <a:lnTo>
                    <a:pt x="57599" y="2602"/>
                  </a:lnTo>
                  <a:lnTo>
                    <a:pt x="46068" y="3084"/>
                  </a:lnTo>
                  <a:lnTo>
                    <a:pt x="89142" y="3084"/>
                  </a:lnTo>
                  <a:lnTo>
                    <a:pt x="86270" y="0"/>
                  </a:lnTo>
                  <a:close/>
                </a:path>
                <a:path w="203200" h="287654">
                  <a:moveTo>
                    <a:pt x="203185" y="0"/>
                  </a:moveTo>
                  <a:lnTo>
                    <a:pt x="196250" y="482"/>
                  </a:lnTo>
                  <a:lnTo>
                    <a:pt x="188622" y="1542"/>
                  </a:lnTo>
                  <a:lnTo>
                    <a:pt x="179764" y="2602"/>
                  </a:lnTo>
                  <a:lnTo>
                    <a:pt x="169136" y="3084"/>
                  </a:lnTo>
                  <a:lnTo>
                    <a:pt x="203185" y="3084"/>
                  </a:lnTo>
                  <a:lnTo>
                    <a:pt x="203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09114" y="2004718"/>
              <a:ext cx="2127316" cy="37355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71245" y="4333630"/>
              <a:ext cx="1921510" cy="466090"/>
            </a:xfrm>
            <a:custGeom>
              <a:avLst/>
              <a:gdLst/>
              <a:ahLst/>
              <a:cxnLst/>
              <a:rect l="l" t="t" r="r" b="b"/>
              <a:pathLst>
                <a:path w="1921510" h="466089">
                  <a:moveTo>
                    <a:pt x="1866211" y="0"/>
                  </a:moveTo>
                  <a:lnTo>
                    <a:pt x="54963" y="0"/>
                  </a:lnTo>
                  <a:lnTo>
                    <a:pt x="34791" y="4410"/>
                  </a:lnTo>
                  <a:lnTo>
                    <a:pt x="17184" y="16504"/>
                  </a:lnTo>
                  <a:lnTo>
                    <a:pt x="4726" y="34574"/>
                  </a:lnTo>
                  <a:lnTo>
                    <a:pt x="0" y="56914"/>
                  </a:lnTo>
                  <a:lnTo>
                    <a:pt x="0" y="406428"/>
                  </a:lnTo>
                  <a:lnTo>
                    <a:pt x="4726" y="428642"/>
                  </a:lnTo>
                  <a:lnTo>
                    <a:pt x="17184" y="447555"/>
                  </a:lnTo>
                  <a:lnTo>
                    <a:pt x="34791" y="460705"/>
                  </a:lnTo>
                  <a:lnTo>
                    <a:pt x="54963" y="465636"/>
                  </a:lnTo>
                  <a:lnTo>
                    <a:pt x="1866211" y="465636"/>
                  </a:lnTo>
                  <a:lnTo>
                    <a:pt x="1887851" y="460705"/>
                  </a:lnTo>
                  <a:lnTo>
                    <a:pt x="1905311" y="447555"/>
                  </a:lnTo>
                  <a:lnTo>
                    <a:pt x="1916974" y="428642"/>
                  </a:lnTo>
                  <a:lnTo>
                    <a:pt x="1921221" y="406428"/>
                  </a:lnTo>
                  <a:lnTo>
                    <a:pt x="1921221" y="56914"/>
                  </a:lnTo>
                  <a:lnTo>
                    <a:pt x="1916974" y="34574"/>
                  </a:lnTo>
                  <a:lnTo>
                    <a:pt x="1905311" y="16504"/>
                  </a:lnTo>
                  <a:lnTo>
                    <a:pt x="1887851" y="4410"/>
                  </a:lnTo>
                  <a:lnTo>
                    <a:pt x="1866211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71245" y="4333630"/>
              <a:ext cx="1921510" cy="466090"/>
            </a:xfrm>
            <a:custGeom>
              <a:avLst/>
              <a:gdLst/>
              <a:ahLst/>
              <a:cxnLst/>
              <a:rect l="l" t="t" r="r" b="b"/>
              <a:pathLst>
                <a:path w="1921510" h="466089">
                  <a:moveTo>
                    <a:pt x="1921221" y="406428"/>
                  </a:moveTo>
                  <a:lnTo>
                    <a:pt x="1916974" y="428642"/>
                  </a:lnTo>
                  <a:lnTo>
                    <a:pt x="1905311" y="447555"/>
                  </a:lnTo>
                  <a:lnTo>
                    <a:pt x="1887851" y="460705"/>
                  </a:lnTo>
                  <a:lnTo>
                    <a:pt x="1866211" y="465636"/>
                  </a:lnTo>
                  <a:lnTo>
                    <a:pt x="54963" y="465636"/>
                  </a:lnTo>
                  <a:lnTo>
                    <a:pt x="34791" y="460705"/>
                  </a:lnTo>
                  <a:lnTo>
                    <a:pt x="17184" y="447555"/>
                  </a:lnTo>
                  <a:lnTo>
                    <a:pt x="4726" y="428642"/>
                  </a:lnTo>
                  <a:lnTo>
                    <a:pt x="0" y="406428"/>
                  </a:lnTo>
                  <a:lnTo>
                    <a:pt x="0" y="56914"/>
                  </a:lnTo>
                  <a:lnTo>
                    <a:pt x="4726" y="34574"/>
                  </a:lnTo>
                  <a:lnTo>
                    <a:pt x="17184" y="16504"/>
                  </a:lnTo>
                  <a:lnTo>
                    <a:pt x="34791" y="4410"/>
                  </a:lnTo>
                  <a:lnTo>
                    <a:pt x="54963" y="0"/>
                  </a:lnTo>
                  <a:lnTo>
                    <a:pt x="1866211" y="0"/>
                  </a:lnTo>
                  <a:lnTo>
                    <a:pt x="1887851" y="4410"/>
                  </a:lnTo>
                  <a:lnTo>
                    <a:pt x="1905311" y="16504"/>
                  </a:lnTo>
                  <a:lnTo>
                    <a:pt x="1916974" y="34574"/>
                  </a:lnTo>
                  <a:lnTo>
                    <a:pt x="1921221" y="56914"/>
                  </a:lnTo>
                  <a:lnTo>
                    <a:pt x="1921221" y="406428"/>
                  </a:lnTo>
                  <a:close/>
                </a:path>
              </a:pathLst>
            </a:custGeom>
            <a:ln w="10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37611" y="5332090"/>
              <a:ext cx="1577975" cy="466090"/>
            </a:xfrm>
            <a:custGeom>
              <a:avLst/>
              <a:gdLst/>
              <a:ahLst/>
              <a:cxnLst/>
              <a:rect l="l" t="t" r="r" b="b"/>
              <a:pathLst>
                <a:path w="1577975" h="466089">
                  <a:moveTo>
                    <a:pt x="1521368" y="0"/>
                  </a:moveTo>
                  <a:lnTo>
                    <a:pt x="56134" y="0"/>
                  </a:lnTo>
                  <a:lnTo>
                    <a:pt x="35281" y="4411"/>
                  </a:lnTo>
                  <a:lnTo>
                    <a:pt x="17327" y="16507"/>
                  </a:lnTo>
                  <a:lnTo>
                    <a:pt x="4743" y="34580"/>
                  </a:lnTo>
                  <a:lnTo>
                    <a:pt x="0" y="56923"/>
                  </a:lnTo>
                  <a:lnTo>
                    <a:pt x="0" y="408721"/>
                  </a:lnTo>
                  <a:lnTo>
                    <a:pt x="4743" y="431063"/>
                  </a:lnTo>
                  <a:lnTo>
                    <a:pt x="17327" y="449136"/>
                  </a:lnTo>
                  <a:lnTo>
                    <a:pt x="35281" y="461232"/>
                  </a:lnTo>
                  <a:lnTo>
                    <a:pt x="56134" y="465644"/>
                  </a:lnTo>
                  <a:lnTo>
                    <a:pt x="1521368" y="465644"/>
                  </a:lnTo>
                  <a:lnTo>
                    <a:pt x="1543674" y="461232"/>
                  </a:lnTo>
                  <a:lnTo>
                    <a:pt x="1561477" y="449136"/>
                  </a:lnTo>
                  <a:lnTo>
                    <a:pt x="1573266" y="431063"/>
                  </a:lnTo>
                  <a:lnTo>
                    <a:pt x="1577531" y="408721"/>
                  </a:lnTo>
                  <a:lnTo>
                    <a:pt x="1577531" y="56923"/>
                  </a:lnTo>
                  <a:lnTo>
                    <a:pt x="1573266" y="34580"/>
                  </a:lnTo>
                  <a:lnTo>
                    <a:pt x="1561477" y="16507"/>
                  </a:lnTo>
                  <a:lnTo>
                    <a:pt x="1543674" y="4411"/>
                  </a:lnTo>
                  <a:lnTo>
                    <a:pt x="1521368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37611" y="4333630"/>
              <a:ext cx="5970270" cy="1464310"/>
            </a:xfrm>
            <a:custGeom>
              <a:avLst/>
              <a:gdLst/>
              <a:ahLst/>
              <a:cxnLst/>
              <a:rect l="l" t="t" r="r" b="b"/>
              <a:pathLst>
                <a:path w="5970270" h="1464310">
                  <a:moveTo>
                    <a:pt x="1577531" y="1407181"/>
                  </a:moveTo>
                  <a:lnTo>
                    <a:pt x="1573266" y="1429523"/>
                  </a:lnTo>
                  <a:lnTo>
                    <a:pt x="1561477" y="1447596"/>
                  </a:lnTo>
                  <a:lnTo>
                    <a:pt x="1543674" y="1459692"/>
                  </a:lnTo>
                  <a:lnTo>
                    <a:pt x="1521368" y="1464104"/>
                  </a:lnTo>
                  <a:lnTo>
                    <a:pt x="56134" y="1464104"/>
                  </a:lnTo>
                  <a:lnTo>
                    <a:pt x="35281" y="1459692"/>
                  </a:lnTo>
                  <a:lnTo>
                    <a:pt x="17327" y="1447596"/>
                  </a:lnTo>
                  <a:lnTo>
                    <a:pt x="4743" y="1429523"/>
                  </a:lnTo>
                  <a:lnTo>
                    <a:pt x="0" y="1407181"/>
                  </a:lnTo>
                  <a:lnTo>
                    <a:pt x="0" y="1055383"/>
                  </a:lnTo>
                  <a:lnTo>
                    <a:pt x="4743" y="1033040"/>
                  </a:lnTo>
                  <a:lnTo>
                    <a:pt x="17327" y="1014967"/>
                  </a:lnTo>
                  <a:lnTo>
                    <a:pt x="35281" y="1002871"/>
                  </a:lnTo>
                  <a:lnTo>
                    <a:pt x="56134" y="998459"/>
                  </a:lnTo>
                  <a:lnTo>
                    <a:pt x="1521368" y="998459"/>
                  </a:lnTo>
                  <a:lnTo>
                    <a:pt x="1543674" y="1002871"/>
                  </a:lnTo>
                  <a:lnTo>
                    <a:pt x="1561477" y="1014967"/>
                  </a:lnTo>
                  <a:lnTo>
                    <a:pt x="1573266" y="1033040"/>
                  </a:lnTo>
                  <a:lnTo>
                    <a:pt x="1577531" y="1055383"/>
                  </a:lnTo>
                  <a:lnTo>
                    <a:pt x="1577531" y="1407181"/>
                  </a:lnTo>
                </a:path>
                <a:path w="5970270" h="1464310">
                  <a:moveTo>
                    <a:pt x="5969652" y="926901"/>
                  </a:moveTo>
                  <a:lnTo>
                    <a:pt x="5966537" y="931725"/>
                  </a:lnTo>
                  <a:lnTo>
                    <a:pt x="5948698" y="944630"/>
                  </a:lnTo>
                  <a:lnTo>
                    <a:pt x="5926272" y="949525"/>
                  </a:lnTo>
                  <a:lnTo>
                    <a:pt x="1487033" y="949525"/>
                  </a:lnTo>
                  <a:lnTo>
                    <a:pt x="1466654" y="944630"/>
                  </a:lnTo>
                  <a:lnTo>
                    <a:pt x="1448637" y="931725"/>
                  </a:lnTo>
                  <a:lnTo>
                    <a:pt x="1435778" y="913479"/>
                  </a:lnTo>
                  <a:lnTo>
                    <a:pt x="1430870" y="892564"/>
                  </a:lnTo>
                  <a:lnTo>
                    <a:pt x="1430870" y="561258"/>
                  </a:lnTo>
                  <a:lnTo>
                    <a:pt x="1435778" y="538918"/>
                  </a:lnTo>
                  <a:lnTo>
                    <a:pt x="1448637" y="520848"/>
                  </a:lnTo>
                  <a:lnTo>
                    <a:pt x="1466654" y="508754"/>
                  </a:lnTo>
                  <a:lnTo>
                    <a:pt x="1487033" y="504343"/>
                  </a:lnTo>
                  <a:lnTo>
                    <a:pt x="5926272" y="504343"/>
                  </a:lnTo>
                  <a:lnTo>
                    <a:pt x="5948698" y="508754"/>
                  </a:lnTo>
                  <a:lnTo>
                    <a:pt x="5966537" y="520848"/>
                  </a:lnTo>
                  <a:lnTo>
                    <a:pt x="5969652" y="525625"/>
                  </a:lnTo>
                </a:path>
                <a:path w="5970270" h="1464310">
                  <a:moveTo>
                    <a:pt x="4102471" y="0"/>
                  </a:moveTo>
                  <a:lnTo>
                    <a:pt x="4102471" y="465636"/>
                  </a:lnTo>
                </a:path>
              </a:pathLst>
            </a:custGeom>
            <a:ln w="102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91631" y="4506671"/>
              <a:ext cx="49530" cy="116205"/>
            </a:xfrm>
            <a:custGeom>
              <a:avLst/>
              <a:gdLst/>
              <a:ahLst/>
              <a:cxnLst/>
              <a:rect l="l" t="t" r="r" b="b"/>
              <a:pathLst>
                <a:path w="49529" h="116204">
                  <a:moveTo>
                    <a:pt x="49237" y="74028"/>
                  </a:moveTo>
                  <a:lnTo>
                    <a:pt x="0" y="74028"/>
                  </a:lnTo>
                  <a:lnTo>
                    <a:pt x="20624" y="116128"/>
                  </a:lnTo>
                  <a:lnTo>
                    <a:pt x="49237" y="74028"/>
                  </a:lnTo>
                  <a:close/>
                </a:path>
                <a:path w="49529" h="116204">
                  <a:moveTo>
                    <a:pt x="49237" y="38709"/>
                  </a:moveTo>
                  <a:lnTo>
                    <a:pt x="20624" y="0"/>
                  </a:lnTo>
                  <a:lnTo>
                    <a:pt x="0" y="38709"/>
                  </a:lnTo>
                  <a:lnTo>
                    <a:pt x="49237" y="38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483424" y="4303851"/>
            <a:ext cx="130111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spc="-50" dirty="0">
                <a:latin typeface="Palladio Uralic"/>
                <a:cs typeface="Palladio Uralic"/>
              </a:rPr>
              <a:t>S</a:t>
            </a:r>
            <a:r>
              <a:rPr sz="2950" spc="-40" dirty="0">
                <a:latin typeface="Palladio Uralic"/>
                <a:cs typeface="Palladio Uralic"/>
              </a:rPr>
              <a:t>t</a:t>
            </a:r>
            <a:r>
              <a:rPr sz="2950" spc="-20" dirty="0">
                <a:latin typeface="Palladio Uralic"/>
                <a:cs typeface="Palladio Uralic"/>
              </a:rPr>
              <a:t>u</a:t>
            </a:r>
            <a:r>
              <a:rPr sz="2950" spc="-25" dirty="0">
                <a:latin typeface="Palladio Uralic"/>
                <a:cs typeface="Palladio Uralic"/>
              </a:rPr>
              <a:t>d</a:t>
            </a:r>
            <a:r>
              <a:rPr sz="2950" spc="-20" dirty="0">
                <a:latin typeface="Palladio Uralic"/>
                <a:cs typeface="Palladio Uralic"/>
              </a:rPr>
              <a:t>e</a:t>
            </a:r>
            <a:r>
              <a:rPr sz="2950" spc="-25" dirty="0">
                <a:latin typeface="Palladio Uralic"/>
                <a:cs typeface="Palladio Uralic"/>
              </a:rPr>
              <a:t>n</a:t>
            </a:r>
            <a:r>
              <a:rPr sz="2950" dirty="0">
                <a:latin typeface="Palladio Uralic"/>
                <a:cs typeface="Palladio Uralic"/>
              </a:rPr>
              <a:t>t</a:t>
            </a:r>
            <a:endParaRPr sz="2950">
              <a:latin typeface="Palladio Uralic"/>
              <a:cs typeface="Palladio Ural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14601" y="4204761"/>
            <a:ext cx="2190750" cy="15563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530"/>
              </a:spcBef>
            </a:pPr>
            <a:r>
              <a:rPr sz="3700" spc="-30" dirty="0">
                <a:latin typeface="Palladio Uralic"/>
                <a:cs typeface="Palladio Uralic"/>
              </a:rPr>
              <a:t>Search</a:t>
            </a:r>
            <a:r>
              <a:rPr sz="3700" spc="-160" dirty="0">
                <a:latin typeface="Palladio Uralic"/>
                <a:cs typeface="Palladio Uralic"/>
              </a:rPr>
              <a:t> </a:t>
            </a:r>
            <a:r>
              <a:rPr sz="3700" spc="-30" dirty="0">
                <a:latin typeface="Palladio Uralic"/>
                <a:cs typeface="Palladio Uralic"/>
              </a:rPr>
              <a:t>for:  </a:t>
            </a:r>
            <a:r>
              <a:rPr sz="3700" spc="-45" dirty="0">
                <a:latin typeface="Palladio Uralic"/>
                <a:cs typeface="Palladio Uralic"/>
              </a:rPr>
              <a:t>Name:</a:t>
            </a:r>
            <a:endParaRPr sz="3700">
              <a:latin typeface="Palladio Uralic"/>
              <a:cs typeface="Palladio Uralic"/>
            </a:endParaRPr>
          </a:p>
          <a:p>
            <a:pPr marL="242570">
              <a:lnSpc>
                <a:spcPts val="3465"/>
              </a:lnSpc>
            </a:pPr>
            <a:r>
              <a:rPr sz="2950" spc="-20" dirty="0">
                <a:latin typeface="Palladio Uralic"/>
                <a:cs typeface="Palladio Uralic"/>
              </a:rPr>
              <a:t>submit</a:t>
            </a:r>
            <a:endParaRPr sz="29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85"/>
                        </a:spcBef>
                      </a:pPr>
                      <a:r>
                        <a:rPr sz="43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4300" spc="-1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Page </a:t>
                      </a:r>
                      <a:r>
                        <a:rPr sz="43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Content </a:t>
                      </a:r>
                      <a:r>
                        <a:rPr sz="4300" spc="-114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</a:t>
                      </a:r>
                      <a:r>
                        <a:rPr sz="4300" spc="4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300" spc="1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HTML</a:t>
                      </a:r>
                      <a:endParaRPr sz="4300">
                        <a:latin typeface="Georgia"/>
                        <a:cs typeface="Georgia"/>
                      </a:endParaRPr>
                    </a:p>
                  </a:txBody>
                  <a:tcPr marL="0" marR="0" marT="32829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735330">
                        <a:lnSpc>
                          <a:spcPts val="1530"/>
                        </a:lnSpc>
                        <a:spcBef>
                          <a:spcPts val="890"/>
                        </a:spcBef>
                      </a:pPr>
                      <a:r>
                        <a:rPr sz="15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&lt;html&gt;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530"/>
                        </a:lnSpc>
                      </a:pPr>
                      <a:r>
                        <a:rPr sz="15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&lt;head&gt;&lt;link </a:t>
                      </a:r>
                      <a:r>
                        <a:rPr sz="15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href=“styles.css” rel=“styleshet”</a:t>
                      </a:r>
                      <a:r>
                        <a:rPr sz="1500" spc="-8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type=“text/css”&gt;&lt;/head&gt;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735330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5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&lt;body&gt;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840740">
                        <a:lnSpc>
                          <a:spcPts val="1530"/>
                        </a:lnSpc>
                        <a:spcBef>
                          <a:spcPts val="1460"/>
                        </a:spcBef>
                      </a:pPr>
                      <a:r>
                        <a:rPr sz="15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&lt;table</a:t>
                      </a:r>
                      <a:r>
                        <a:rPr sz="1500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class=“students”&gt;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260"/>
                        </a:lnSpc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&lt;tr&gt; &lt;th&gt;ID&lt;/th&gt; &lt;th&gt;Name&lt;/th&gt; &lt;th&gt;Department&lt;/th&gt;</a:t>
                      </a:r>
                      <a:r>
                        <a:rPr sz="1500" spc="-15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&lt;/tr&gt;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260"/>
                        </a:lnSpc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&lt;tr&gt; &lt;td&gt;00128&lt;/td&gt; &lt;td&gt;Zhang&lt;/td&gt; &lt;td&gt;Comp. Sci.&lt;/td&gt;</a:t>
                      </a:r>
                      <a:r>
                        <a:rPr sz="1500" spc="-18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&lt;/tr&gt;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530"/>
                        </a:lnSpc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….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840740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5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&lt;/table&gt;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892175">
                        <a:lnSpc>
                          <a:spcPts val="1530"/>
                        </a:lnSpc>
                        <a:spcBef>
                          <a:spcPts val="1455"/>
                        </a:spcBef>
                      </a:pPr>
                      <a:r>
                        <a:rPr sz="15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&lt;form id=“student-search” </a:t>
                      </a:r>
                      <a:r>
                        <a:rPr sz="15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="PersonQuery"</a:t>
                      </a:r>
                      <a:r>
                        <a:rPr sz="1500" spc="-7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method=get</a:t>
                      </a:r>
                      <a:r>
                        <a:rPr sz="1500" dirty="0">
                          <a:solidFill>
                            <a:srgbClr val="6E6C5D"/>
                          </a:solidFill>
                          <a:latin typeface="Arial"/>
                          <a:cs typeface="Arial"/>
                        </a:rPr>
                        <a:t>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260"/>
                        </a:lnSpc>
                      </a:pP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Search</a:t>
                      </a:r>
                      <a:r>
                        <a:rPr sz="1500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for: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35710">
                        <a:lnSpc>
                          <a:spcPts val="1260"/>
                        </a:lnSpc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&lt;select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name="persontype"&gt;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445895">
                        <a:lnSpc>
                          <a:spcPts val="1260"/>
                        </a:lnSpc>
                      </a:pP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&lt;option value="student" selected&gt;Student</a:t>
                      </a:r>
                      <a:r>
                        <a:rPr sz="1500" spc="-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&lt;/option&gt;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445895">
                        <a:lnSpc>
                          <a:spcPts val="1260"/>
                        </a:lnSpc>
                      </a:pP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&lt;option value="instructor"&gt;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Instructor</a:t>
                      </a:r>
                      <a:r>
                        <a:rPr sz="1500" spc="-8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&lt;/option&gt;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35710">
                        <a:lnSpc>
                          <a:spcPts val="1260"/>
                        </a:lnSpc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&lt;/select&gt; &lt;br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/&gt;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260"/>
                        </a:lnSpc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Name: &lt;input 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type=text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size=20 name="name”</a:t>
                      </a:r>
                      <a:r>
                        <a:rPr sz="15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/&gt;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530"/>
                        </a:lnSpc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&lt;input 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type=submit value="submit”</a:t>
                      </a:r>
                      <a:r>
                        <a:rPr sz="1500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/&gt;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840740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5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&lt;/form&gt;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73533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500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&lt;/body&gt;</a:t>
                      </a:r>
                      <a:r>
                        <a:rPr sz="1500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&lt;/html&gt;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4800" spc="-10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Page </a:t>
                      </a:r>
                      <a:r>
                        <a:rPr sz="48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Layout </a:t>
                      </a:r>
                      <a:r>
                        <a:rPr sz="4800" spc="-1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</a:t>
                      </a:r>
                      <a:r>
                        <a:rPr sz="4800" spc="4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CSS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#</a:t>
                      </a:r>
                      <a:r>
                        <a:rPr sz="2000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styles.css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735330">
                        <a:lnSpc>
                          <a:spcPts val="2039"/>
                        </a:lnSpc>
                        <a:spcBef>
                          <a:spcPts val="1280"/>
                        </a:spcBef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body</a:t>
                      </a:r>
                      <a:r>
                        <a:rPr sz="2000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{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680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background-color:</a:t>
                      </a:r>
                      <a:r>
                        <a:rPr sz="2000" spc="-6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#ffffff;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2039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}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735330">
                        <a:lnSpc>
                          <a:spcPts val="2039"/>
                        </a:lnSpc>
                        <a:spcBef>
                          <a:spcPts val="1275"/>
                        </a:spcBef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.students</a:t>
                      </a:r>
                      <a:r>
                        <a:rPr sz="2000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{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680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border-width:</a:t>
                      </a:r>
                      <a:r>
                        <a:rPr sz="2000" spc="-5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1px;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680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border-style:</a:t>
                      </a:r>
                      <a:r>
                        <a:rPr sz="2000" spc="-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solid;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2039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}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735330">
                        <a:lnSpc>
                          <a:spcPts val="2039"/>
                        </a:lnSpc>
                        <a:spcBef>
                          <a:spcPts val="1285"/>
                        </a:spcBef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.students td</a:t>
                      </a:r>
                      <a:r>
                        <a:rPr sz="2000" spc="-6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{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680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background-color:</a:t>
                      </a:r>
                      <a:r>
                        <a:rPr sz="2000" spc="-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aquamarine;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680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border: 1px</a:t>
                      </a:r>
                      <a:r>
                        <a:rPr sz="2000" spc="-7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solid;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1680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padding:</a:t>
                      </a:r>
                      <a:r>
                        <a:rPr sz="2000" spc="-4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5px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2039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}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5904230" algn="r">
                        <a:lnSpc>
                          <a:spcPts val="2039"/>
                        </a:lnSpc>
                        <a:spcBef>
                          <a:spcPts val="1285"/>
                        </a:spcBef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#student-search</a:t>
                      </a:r>
                      <a:r>
                        <a:rPr sz="2000" spc="-1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{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5939155" algn="r">
                        <a:lnSpc>
                          <a:spcPts val="1680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display:</a:t>
                      </a:r>
                      <a:r>
                        <a:rPr sz="2000" spc="-9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inline;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2039"/>
                        </a:lnSpc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}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3441700" marR="1069975" indent="-2348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3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Uniform </a:t>
                      </a:r>
                      <a:r>
                        <a:rPr sz="4300" spc="-1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Resource </a:t>
                      </a:r>
                      <a:r>
                        <a:rPr sz="43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Locators  </a:t>
                      </a:r>
                      <a:r>
                        <a:rPr sz="4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(URLs)</a:t>
                      </a:r>
                      <a:endParaRPr sz="4300">
                        <a:latin typeface="Georgia"/>
                        <a:cs typeface="Georg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1078230" marR="982344" indent="-343535">
                        <a:lnSpc>
                          <a:spcPct val="70000"/>
                        </a:lnSpc>
                        <a:spcBef>
                          <a:spcPts val="1090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 the 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Web,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functionality of pointers is provided by</a:t>
                      </a:r>
                      <a:r>
                        <a:rPr sz="2000" spc="-1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Uniform  Resource Locators</a:t>
                      </a:r>
                      <a:r>
                        <a:rPr sz="2000" spc="-9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(URLs).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 indent="-343535">
                        <a:lnSpc>
                          <a:spcPts val="2355"/>
                        </a:lnSpc>
                        <a:spcBef>
                          <a:spcPts val="1285"/>
                        </a:spcBef>
                        <a:buChar char="•"/>
                        <a:tabLst>
                          <a:tab pos="1078230" algn="l"/>
                          <a:tab pos="1078865" algn="l"/>
                          <a:tab pos="28187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URL</a:t>
                      </a:r>
                      <a:r>
                        <a:rPr sz="2000" spc="-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example:	</a:t>
                      </a:r>
                      <a:r>
                        <a:rPr sz="2000" u="heavy" spc="-10" dirty="0">
                          <a:solidFill>
                            <a:srgbClr val="524982"/>
                          </a:solidFill>
                          <a:uFill>
                            <a:solidFill>
                              <a:srgbClr val="524982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http://www.acm.org/sigmod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ts val="2230"/>
                        </a:lnSpc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first part indicates how the document is to be</a:t>
                      </a:r>
                      <a:r>
                        <a:rPr sz="1900" spc="1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accessed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543050" marR="1186180" lvl="2" indent="-228600">
                        <a:lnSpc>
                          <a:spcPct val="70000"/>
                        </a:lnSpc>
                        <a:spcBef>
                          <a:spcPts val="610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“http”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indicates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that 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document is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be accessed using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 Hyper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Text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Transfer</a:t>
                      </a:r>
                      <a:r>
                        <a:rPr sz="17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Protocol.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314450" marR="861060" lvl="1" indent="-228600">
                        <a:lnSpc>
                          <a:spcPct val="70000"/>
                        </a:lnSpc>
                        <a:spcBef>
                          <a:spcPts val="59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second part gives the unique name of a machine on the  Internet</a:t>
                      </a:r>
                      <a:r>
                        <a:rPr sz="19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(domain).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marR="1559560" lvl="1" indent="-228600">
                        <a:lnSpc>
                          <a:spcPct val="70000"/>
                        </a:lnSpc>
                        <a:spcBef>
                          <a:spcPts val="60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rest of the URL identifies the document within the  machine (path and query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string).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280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local identification can</a:t>
                      </a:r>
                      <a:r>
                        <a:rPr sz="2000" spc="-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be: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543050" lvl="1" indent="-229235">
                        <a:lnSpc>
                          <a:spcPts val="2035"/>
                        </a:lnSpc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path name of a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file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machine, or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 lvl="1" indent="-229235">
                        <a:lnSpc>
                          <a:spcPts val="1730"/>
                        </a:lnSpc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An identifier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(path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name) of a program, plus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arguments to</a:t>
                      </a:r>
                      <a:r>
                        <a:rPr sz="1700" spc="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be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>
                        <a:lnSpc>
                          <a:spcPts val="1735"/>
                        </a:lnSpc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passed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the</a:t>
                      </a:r>
                      <a:r>
                        <a:rPr sz="1700" spc="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771650" lvl="2" indent="-229235">
                        <a:lnSpc>
                          <a:spcPts val="1795"/>
                        </a:lnSpc>
                        <a:spcBef>
                          <a:spcPts val="5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771650" algn="l"/>
                          <a:tab pos="1772285" algn="l"/>
                        </a:tabLst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e.g.,</a:t>
                      </a:r>
                      <a:r>
                        <a:rPr sz="1500" spc="390" dirty="0">
                          <a:solidFill>
                            <a:srgbClr val="5249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u="sng" spc="-5" dirty="0">
                          <a:solidFill>
                            <a:srgbClr val="524982"/>
                          </a:solidFill>
                          <a:uFill>
                            <a:solidFill>
                              <a:srgbClr val="524982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http://www.google.com/search?q=silberschatz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543050" marR="752475" lvl="1" indent="-228600">
                        <a:lnSpc>
                          <a:spcPct val="70000"/>
                        </a:lnSpc>
                        <a:spcBef>
                          <a:spcPts val="610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Indicator to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front-end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JavaScript as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execute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functionality  or update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700" spc="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page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HTTP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1078230" marR="1489075" indent="-343535">
                        <a:lnSpc>
                          <a:spcPct val="100000"/>
                        </a:lnSpc>
                        <a:spcBef>
                          <a:spcPts val="187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400" spc="-3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HyperText </a:t>
                      </a:r>
                      <a:r>
                        <a:rPr sz="24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Transfer </a:t>
                      </a:r>
                      <a:r>
                        <a:rPr sz="24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Protocol (HTTP) used </a:t>
                      </a:r>
                      <a:r>
                        <a:rPr sz="24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sz="24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communication with the </a:t>
                      </a:r>
                      <a:r>
                        <a:rPr sz="24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</a:t>
                      </a:r>
                      <a:r>
                        <a:rPr sz="2400" spc="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server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078230" marR="993775" indent="-343535">
                        <a:lnSpc>
                          <a:spcPct val="100000"/>
                        </a:lnSpc>
                        <a:spcBef>
                          <a:spcPts val="199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4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HTTPS </a:t>
                      </a:r>
                      <a:r>
                        <a:rPr sz="24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24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secure version </a:t>
                      </a:r>
                      <a:r>
                        <a:rPr sz="24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of the </a:t>
                      </a:r>
                      <a:r>
                        <a:rPr sz="24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protocol which  encrypts request and response </a:t>
                      </a:r>
                      <a:r>
                        <a:rPr sz="24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content  transferred </a:t>
                      </a:r>
                      <a:r>
                        <a:rPr sz="24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24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4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client </a:t>
                      </a:r>
                      <a:r>
                        <a:rPr sz="24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(i.e </a:t>
                      </a:r>
                      <a:r>
                        <a:rPr sz="24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browsser) and  web</a:t>
                      </a:r>
                      <a:r>
                        <a:rPr sz="24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3812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86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1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Web</a:t>
                      </a:r>
                      <a:r>
                        <a:rPr sz="4800" spc="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1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Servers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1078230" indent="-343535">
                        <a:lnSpc>
                          <a:spcPts val="2055"/>
                        </a:lnSpc>
                        <a:spcBef>
                          <a:spcPts val="910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9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server can serve as an intermediary to provide access to</a:t>
                      </a:r>
                      <a:r>
                        <a:rPr sz="1900" spc="18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2055"/>
                        </a:lnSpc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variety of information</a:t>
                      </a:r>
                      <a:r>
                        <a:rPr sz="1900" spc="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i.e. files,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databases,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other web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servers (via APIs),</a:t>
                      </a:r>
                      <a:r>
                        <a:rPr sz="1700" spc="-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etc.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78230" marR="693420" indent="-343535">
                        <a:lnSpc>
                          <a:spcPct val="80000"/>
                        </a:lnSpc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document name (path) in a URL may identify an executable  program, that, </a:t>
                      </a:r>
                      <a:r>
                        <a:rPr sz="19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run, generates a HTML</a:t>
                      </a:r>
                      <a:r>
                        <a:rPr sz="1900" spc="8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document.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marR="918210" lvl="1" indent="-228600">
                        <a:lnSpc>
                          <a:spcPct val="80000"/>
                        </a:lnSpc>
                        <a:spcBef>
                          <a:spcPts val="59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When an </a:t>
                      </a:r>
                      <a:r>
                        <a:rPr sz="17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HTTP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server receives a request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such a document, it  executes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program, and sends back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HTML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is  generated.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314450" marR="1302385" lvl="1" indent="-22860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client can pass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extra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arguments </a:t>
                      </a:r>
                      <a:r>
                        <a:rPr sz="17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name of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document.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78230" marR="800100" indent="-343535">
                        <a:lnSpc>
                          <a:spcPts val="1820"/>
                        </a:lnSpc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spc="-1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install a new service on the </a:t>
                      </a:r>
                      <a:r>
                        <a:rPr sz="19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9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server,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one needs to create  and install an executable that provides that</a:t>
                      </a:r>
                      <a:r>
                        <a:rPr sz="1900" spc="17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service.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marR="541655" lvl="1" indent="-228600">
                        <a:lnSpc>
                          <a:spcPct val="80000"/>
                        </a:lnSpc>
                        <a:spcBef>
                          <a:spcPts val="62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browser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provides a graphical user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interface to the information 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service.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78230" marR="621030" indent="-343535">
                        <a:lnSpc>
                          <a:spcPts val="1820"/>
                        </a:lnSpc>
                        <a:spcBef>
                          <a:spcPts val="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Common Gateway Interface (CGI): a standard interface between  </a:t>
                      </a:r>
                      <a:r>
                        <a:rPr sz="19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and application</a:t>
                      </a:r>
                      <a:r>
                        <a:rPr sz="1900" spc="114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server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HTTP </a:t>
                      </a:r>
                      <a:r>
                        <a:rPr sz="4800" spc="-1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48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1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Sessions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8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HTTP protocol is</a:t>
                      </a:r>
                      <a:r>
                        <a:rPr sz="1900" spc="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stateless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ts val="1835"/>
                        </a:lnSpc>
                        <a:spcBef>
                          <a:spcPts val="204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is, once the server replies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 request,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server closes</a:t>
                      </a:r>
                      <a:r>
                        <a:rPr sz="1700" spc="-3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314450">
                        <a:lnSpc>
                          <a:spcPts val="1835"/>
                        </a:lnSpc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connection </a:t>
                      </a:r>
                      <a:r>
                        <a:rPr sz="17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client, and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forgets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all about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700" spc="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request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314450" marR="1003935" lvl="1" indent="-228600">
                        <a:lnSpc>
                          <a:spcPts val="1630"/>
                        </a:lnSpc>
                        <a:spcBef>
                          <a:spcPts val="58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 contrast,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Unix logins and database connections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stay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connected  until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disconnects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99565" lvl="2" indent="-2857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1599565" algn="l"/>
                          <a:tab pos="1600200" algn="l"/>
                        </a:tabLst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retaining user authentication and other</a:t>
                      </a:r>
                      <a:r>
                        <a:rPr sz="1600" spc="3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8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Motivation: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reduces load on</a:t>
                      </a:r>
                      <a:r>
                        <a:rPr sz="17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server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 marR="782320" lvl="2" indent="-228600">
                        <a:lnSpc>
                          <a:spcPts val="1540"/>
                        </a:lnSpc>
                        <a:spcBef>
                          <a:spcPts val="590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operating systems have tight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limits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on number of open connections on  a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machine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4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Information services need session</a:t>
                      </a:r>
                      <a:r>
                        <a:rPr sz="1900" spc="1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9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e.g.,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user authentication should be done only once per</a:t>
                      </a:r>
                      <a:r>
                        <a:rPr sz="1700" spc="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session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40"/>
                        </a:spcBef>
                        <a:buChar char="•"/>
                        <a:tabLst>
                          <a:tab pos="1078230" algn="l"/>
                          <a:tab pos="1078865" algn="l"/>
                          <a:tab pos="2152650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Solution:	use a</a:t>
                      </a:r>
                      <a:r>
                        <a:rPr sz="1900" spc="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cookie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404040"/>
                        </a:buClr>
                        <a:buFont typeface="Arial"/>
                        <a:buChar char="•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06830" marR="889635" lvl="1" indent="-343535">
                        <a:lnSpc>
                          <a:spcPts val="1540"/>
                        </a:lnSpc>
                        <a:buChar char="•"/>
                        <a:tabLst>
                          <a:tab pos="1306830" algn="l"/>
                          <a:tab pos="1307465" algn="l"/>
                        </a:tabLst>
                      </a:pPr>
                      <a:r>
                        <a:rPr sz="16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some other state-preserving mechanism (i.e. embedding state in the 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URL)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1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Sessions </a:t>
                      </a:r>
                      <a:r>
                        <a:rPr sz="4800" spc="-1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4800" spc="2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Cookies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78230" marR="887730" indent="-343535">
                        <a:lnSpc>
                          <a:spcPct val="80000"/>
                        </a:lnSpc>
                        <a:spcBef>
                          <a:spcPts val="1470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200" b="1" spc="-5" dirty="0">
                          <a:solidFill>
                            <a:srgbClr val="3366CC"/>
                          </a:solidFill>
                          <a:latin typeface="Arial"/>
                          <a:cs typeface="Arial"/>
                        </a:rPr>
                        <a:t>cookie </a:t>
                      </a:r>
                      <a:r>
                        <a:rPr sz="2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is a small piece of text containing identifying  information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2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Sent by server to</a:t>
                      </a:r>
                      <a:r>
                        <a:rPr sz="2000" spc="-8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browser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150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Sent on first interaction, to identify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session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marR="1002030" lvl="1" indent="-228600">
                        <a:lnSpc>
                          <a:spcPts val="1920"/>
                        </a:lnSpc>
                        <a:spcBef>
                          <a:spcPts val="58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Sent by browser to the server that created the cookie</a:t>
                      </a:r>
                      <a:r>
                        <a:rPr sz="2000" spc="-2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on  further</a:t>
                      </a:r>
                      <a:r>
                        <a:rPr sz="2000" spc="-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interactions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165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part of the HTTP</a:t>
                      </a:r>
                      <a:r>
                        <a:rPr sz="19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protocol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ts val="2160"/>
                        </a:lnSpc>
                        <a:spcBef>
                          <a:spcPts val="114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Server saves information about cookies it issued, and</a:t>
                      </a:r>
                      <a:r>
                        <a:rPr sz="2000" spc="-18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can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14450">
                        <a:lnSpc>
                          <a:spcPts val="2160"/>
                        </a:lnSpc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use it when serving a</a:t>
                      </a:r>
                      <a:r>
                        <a:rPr sz="2000" spc="-9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request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150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e.g., authentication information, and user</a:t>
                      </a:r>
                      <a:r>
                        <a:rPr sz="1900" spc="1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preferences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lvl="2"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404040"/>
                        </a:buClr>
                        <a:buFont typeface="Arial"/>
                        <a:buChar char="•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78230" marR="1289685" indent="-343535">
                        <a:lnSpc>
                          <a:spcPct val="80000"/>
                        </a:lnSpc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Cookies can be stored permanently or for a limited  time on the</a:t>
                      </a:r>
                      <a:r>
                        <a:rPr sz="2200" spc="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browser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85"/>
                        </a:spcBef>
                      </a:pPr>
                      <a:r>
                        <a:rPr sz="4300" spc="-1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Web </a:t>
                      </a:r>
                      <a:r>
                        <a:rPr sz="4300" spc="-1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Interfaces </a:t>
                      </a:r>
                      <a:r>
                        <a:rPr sz="4300" spc="-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</a:t>
                      </a:r>
                      <a:r>
                        <a:rPr sz="4300" spc="4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300" spc="-9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Databases</a:t>
                      </a:r>
                      <a:endParaRPr sz="4300">
                        <a:latin typeface="Georgia"/>
                        <a:cs typeface="Georgia"/>
                      </a:endParaRPr>
                    </a:p>
                  </a:txBody>
                  <a:tcPr marL="0" marR="0" marT="32829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46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Dynamic generation of</a:t>
                      </a:r>
                      <a:r>
                        <a:rPr sz="2000" spc="-7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documents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535430" lvl="1" indent="-343535">
                        <a:lnSpc>
                          <a:spcPct val="100000"/>
                        </a:lnSpc>
                        <a:spcBef>
                          <a:spcPts val="37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535430" algn="l"/>
                          <a:tab pos="153606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Limitations of static HTML documents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936750" lvl="2" indent="-342900">
                        <a:lnSpc>
                          <a:spcPct val="100000"/>
                        </a:lnSpc>
                        <a:spcBef>
                          <a:spcPts val="405"/>
                        </a:spcBef>
                        <a:buChar char="•"/>
                        <a:tabLst>
                          <a:tab pos="1936114" algn="l"/>
                          <a:tab pos="1936750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Cannot customize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fixed </a:t>
                      </a:r>
                      <a:r>
                        <a:rPr sz="17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documents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sz="1700" spc="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users.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936750" marR="909319" lvl="2" indent="-342900">
                        <a:lnSpc>
                          <a:spcPts val="1839"/>
                        </a:lnSpc>
                        <a:spcBef>
                          <a:spcPts val="625"/>
                        </a:spcBef>
                        <a:buChar char="•"/>
                        <a:tabLst>
                          <a:tab pos="1936114" algn="l"/>
                          <a:tab pos="1936750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Problematic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update </a:t>
                      </a:r>
                      <a:r>
                        <a:rPr sz="17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documents, especially if multiple  </a:t>
                      </a:r>
                      <a:r>
                        <a:rPr sz="17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documents replicate</a:t>
                      </a:r>
                      <a:r>
                        <a:rPr sz="1700" spc="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data.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35430" marR="835660" lvl="1" indent="-342900">
                        <a:lnSpc>
                          <a:spcPts val="2050"/>
                        </a:lnSpc>
                        <a:spcBef>
                          <a:spcPts val="59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535430" algn="l"/>
                          <a:tab pos="153606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Solution: Generate </a:t>
                      </a:r>
                      <a:r>
                        <a:rPr sz="19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documents dynamically from data  stored in a</a:t>
                      </a:r>
                      <a:r>
                        <a:rPr sz="1900" spc="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database.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936750" lvl="2" indent="-342900">
                        <a:lnSpc>
                          <a:spcPts val="1939"/>
                        </a:lnSpc>
                        <a:spcBef>
                          <a:spcPts val="375"/>
                        </a:spcBef>
                        <a:buChar char="•"/>
                        <a:tabLst>
                          <a:tab pos="1936114" algn="l"/>
                          <a:tab pos="1936750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Can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tailor 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display based on user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stored in</a:t>
                      </a:r>
                      <a:r>
                        <a:rPr sz="1700" spc="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936750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database.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2279650" lvl="3" indent="-343535">
                        <a:lnSpc>
                          <a:spcPct val="100000"/>
                        </a:lnSpc>
                        <a:spcBef>
                          <a:spcPts val="43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2279650" algn="l"/>
                          <a:tab pos="2280285" algn="l"/>
                        </a:tabLst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e.g., customized ads, local 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news </a:t>
                      </a:r>
                      <a:r>
                        <a:rPr sz="15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weather,</a:t>
                      </a:r>
                      <a:r>
                        <a:rPr sz="1500" spc="-114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936750" marR="1221740" lvl="2" indent="-342900">
                        <a:lnSpc>
                          <a:spcPts val="1839"/>
                        </a:lnSpc>
                        <a:spcBef>
                          <a:spcPts val="615"/>
                        </a:spcBef>
                        <a:buChar char="•"/>
                        <a:tabLst>
                          <a:tab pos="1936114" algn="l"/>
                          <a:tab pos="1936750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Displayed information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is up-to-date, unlike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static </a:t>
                      </a:r>
                      <a:r>
                        <a:rPr sz="17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pages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2279650" lvl="3" indent="-343535">
                        <a:lnSpc>
                          <a:spcPct val="100000"/>
                        </a:lnSpc>
                        <a:spcBef>
                          <a:spcPts val="37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2279650" algn="l"/>
                          <a:tab pos="2280285" algn="l"/>
                        </a:tabLst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e.g., 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Lane menus,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stock market information,</a:t>
                      </a:r>
                      <a:r>
                        <a:rPr sz="1500" spc="-1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..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711" y="297179"/>
            <a:ext cx="8418830" cy="6263640"/>
            <a:chOff x="362711" y="297179"/>
            <a:chExt cx="8418830" cy="6263640"/>
          </a:xfrm>
        </p:grpSpPr>
        <p:sp>
          <p:nvSpPr>
            <p:cNvPr id="3" name="object 3"/>
            <p:cNvSpPr/>
            <p:nvPr/>
          </p:nvSpPr>
          <p:spPr>
            <a:xfrm>
              <a:off x="362711" y="297179"/>
              <a:ext cx="8418576" cy="6263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838" y="475487"/>
              <a:ext cx="7983220" cy="5888990"/>
            </a:xfrm>
            <a:custGeom>
              <a:avLst/>
              <a:gdLst/>
              <a:ahLst/>
              <a:cxnLst/>
              <a:rect l="l" t="t" r="r" b="b"/>
              <a:pathLst>
                <a:path w="7983220" h="5888990">
                  <a:moveTo>
                    <a:pt x="0" y="5888736"/>
                  </a:moveTo>
                  <a:lnTo>
                    <a:pt x="7982711" y="5888736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5888736"/>
                  </a:lnTo>
                  <a:close/>
                </a:path>
                <a:path w="7983220" h="5888990">
                  <a:moveTo>
                    <a:pt x="0" y="5658154"/>
                  </a:moveTo>
                  <a:lnTo>
                    <a:pt x="7982737" y="5659628"/>
                  </a:lnTo>
                </a:path>
              </a:pathLst>
            </a:custGeom>
            <a:ln w="12700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7982711" y="0"/>
                  </a:moveTo>
                  <a:lnTo>
                    <a:pt x="0" y="0"/>
                  </a:lnTo>
                  <a:lnTo>
                    <a:pt x="0" y="2578608"/>
                  </a:lnTo>
                  <a:lnTo>
                    <a:pt x="7982711" y="2578608"/>
                  </a:lnTo>
                  <a:lnTo>
                    <a:pt x="7982711" y="0"/>
                  </a:lnTo>
                  <a:close/>
                </a:path>
              </a:pathLst>
            </a:custGeom>
            <a:solidFill>
              <a:srgbClr val="CA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0" y="2578608"/>
                  </a:moveTo>
                  <a:lnTo>
                    <a:pt x="7982711" y="2578608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2578608"/>
                  </a:lnTo>
                  <a:close/>
                </a:path>
              </a:pathLst>
            </a:custGeom>
            <a:ln w="3175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4963" y="1317701"/>
            <a:ext cx="646366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372235">
              <a:lnSpc>
                <a:spcPct val="100000"/>
              </a:lnSpc>
              <a:spcBef>
                <a:spcPts val="100"/>
              </a:spcBef>
            </a:pPr>
            <a:r>
              <a:rPr sz="5400" spc="-100" dirty="0"/>
              <a:t>Database </a:t>
            </a:r>
            <a:r>
              <a:rPr sz="5400" spc="-30" dirty="0"/>
              <a:t>Access </a:t>
            </a:r>
            <a:r>
              <a:rPr sz="5400" spc="-155" dirty="0"/>
              <a:t>from  </a:t>
            </a:r>
            <a:r>
              <a:rPr sz="5400" spc="-80" dirty="0"/>
              <a:t>Applications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Agenda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Check-in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739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 </a:t>
                      </a:r>
                      <a:r>
                        <a:rPr sz="22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UI </a:t>
                      </a:r>
                      <a:r>
                        <a:rPr sz="22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 </a:t>
                      </a:r>
                      <a:r>
                        <a:rPr sz="22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22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World </a:t>
                      </a:r>
                      <a:r>
                        <a:rPr sz="22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Wide</a:t>
                      </a:r>
                      <a:r>
                        <a:rPr sz="2200" spc="3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Web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739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 </a:t>
                      </a:r>
                      <a:r>
                        <a:rPr sz="22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Access </a:t>
                      </a:r>
                      <a:r>
                        <a:rPr sz="22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from</a:t>
                      </a:r>
                      <a:r>
                        <a:rPr sz="2200" spc="1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Applications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730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Group</a:t>
                      </a:r>
                      <a:r>
                        <a:rPr sz="22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Exercise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739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</a:t>
                      </a:r>
                      <a:r>
                        <a:rPr sz="22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Architecture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745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 </a:t>
                      </a:r>
                      <a:r>
                        <a:rPr sz="22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Design</a:t>
                      </a:r>
                      <a:r>
                        <a:rPr sz="2200" spc="10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Tips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725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Exam</a:t>
                      </a:r>
                      <a:r>
                        <a:rPr sz="22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1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1</a:t>
                      </a:r>
                      <a:endParaRPr sz="22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4069" marR="5080" indent="-79756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Ways </a:t>
            </a:r>
            <a:r>
              <a:rPr spc="-90" dirty="0"/>
              <a:t>to </a:t>
            </a:r>
            <a:r>
              <a:rPr spc="-25" dirty="0"/>
              <a:t>Access </a:t>
            </a:r>
            <a:r>
              <a:rPr spc="-60" dirty="0"/>
              <a:t>a </a:t>
            </a:r>
            <a:r>
              <a:rPr spc="-80" dirty="0"/>
              <a:t>Database  </a:t>
            </a:r>
            <a:r>
              <a:rPr spc="-125" dirty="0"/>
              <a:t>from </a:t>
            </a:r>
            <a:r>
              <a:rPr spc="-120" dirty="0"/>
              <a:t>an</a:t>
            </a:r>
            <a:r>
              <a:rPr spc="240" dirty="0"/>
              <a:t> </a:t>
            </a:r>
            <a:r>
              <a:rPr spc="-50" dirty="0"/>
              <a:t>Application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8714" y="2155063"/>
            <a:ext cx="5050155" cy="163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solidFill>
                  <a:srgbClr val="404040"/>
                </a:solidFill>
                <a:latin typeface="Georgia"/>
                <a:cs typeface="Georgia"/>
              </a:rPr>
              <a:t>JDBC </a:t>
            </a:r>
            <a:r>
              <a:rPr sz="2400" spc="-40" dirty="0">
                <a:solidFill>
                  <a:srgbClr val="404040"/>
                </a:solidFill>
                <a:latin typeface="Georgia"/>
                <a:cs typeface="Georgia"/>
              </a:rPr>
              <a:t>Style </a:t>
            </a:r>
            <a:r>
              <a:rPr sz="2400" spc="-30" dirty="0">
                <a:solidFill>
                  <a:srgbClr val="404040"/>
                </a:solidFill>
                <a:latin typeface="Georgia"/>
                <a:cs typeface="Georgia"/>
              </a:rPr>
              <a:t>(a.k.a. </a:t>
            </a:r>
            <a:r>
              <a:rPr sz="2400" spc="10" dirty="0">
                <a:solidFill>
                  <a:srgbClr val="404040"/>
                </a:solidFill>
                <a:latin typeface="Georgia"/>
                <a:cs typeface="Georgia"/>
              </a:rPr>
              <a:t>“dynamic”</a:t>
            </a:r>
            <a:r>
              <a:rPr sz="2400" spc="1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Georgia"/>
                <a:cs typeface="Georgia"/>
              </a:rPr>
              <a:t>SQL)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2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solidFill>
                  <a:srgbClr val="404040"/>
                </a:solidFill>
                <a:latin typeface="Georgia"/>
                <a:cs typeface="Georgia"/>
              </a:rPr>
              <a:t>Embedded </a:t>
            </a:r>
            <a:r>
              <a:rPr sz="2400" spc="-30" dirty="0">
                <a:solidFill>
                  <a:srgbClr val="404040"/>
                </a:solidFill>
                <a:latin typeface="Georgia"/>
                <a:cs typeface="Georgia"/>
              </a:rPr>
              <a:t>(“static”)</a:t>
            </a:r>
            <a:r>
              <a:rPr sz="2400" spc="13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spc="65" dirty="0">
                <a:solidFill>
                  <a:srgbClr val="404040"/>
                </a:solidFill>
                <a:latin typeface="Georgia"/>
                <a:cs typeface="Georgia"/>
              </a:rPr>
              <a:t>SQL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2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solidFill>
                  <a:srgbClr val="404040"/>
                </a:solidFill>
                <a:latin typeface="Georgia"/>
                <a:cs typeface="Georgia"/>
              </a:rPr>
              <a:t>Object-relational </a:t>
            </a:r>
            <a:r>
              <a:rPr sz="2400" spc="-75" dirty="0">
                <a:solidFill>
                  <a:srgbClr val="404040"/>
                </a:solidFill>
                <a:latin typeface="Georgia"/>
                <a:cs typeface="Georgia"/>
              </a:rPr>
              <a:t>mapping</a:t>
            </a:r>
            <a:r>
              <a:rPr sz="2400" spc="13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Georgia"/>
                <a:cs typeface="Georgia"/>
              </a:rPr>
              <a:t>(ORM)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JDBC</a:t>
                      </a:r>
                      <a:r>
                        <a:rPr sz="4800" spc="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Style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078230" indent="-343535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078865" algn="l"/>
                        </a:tabLst>
                      </a:pPr>
                      <a:r>
                        <a:rPr sz="22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JDBC </a:t>
                      </a:r>
                      <a:r>
                        <a:rPr sz="2200" spc="-3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 </a:t>
                      </a:r>
                      <a:r>
                        <a:rPr sz="2200" spc="-1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Java </a:t>
                      </a:r>
                      <a:r>
                        <a:rPr sz="22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</a:t>
                      </a:r>
                      <a:r>
                        <a:rPr sz="2200" spc="-2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Connectivity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1314450" marR="3122295" lvl="1" indent="-228600" algn="just">
                        <a:lnSpc>
                          <a:spcPct val="100000"/>
                        </a:lnSpc>
                        <a:spcBef>
                          <a:spcPts val="61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5085" algn="l"/>
                        </a:tabLst>
                      </a:pPr>
                      <a:r>
                        <a:rPr sz="20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Communicates </a:t>
                      </a:r>
                      <a:r>
                        <a:rPr sz="20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with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various </a:t>
                      </a:r>
                      <a:r>
                        <a:rPr sz="20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databases 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(i.e. </a:t>
                      </a:r>
                      <a:r>
                        <a:rPr sz="20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Oracle, </a:t>
                      </a:r>
                      <a:r>
                        <a:rPr sz="2000" spc="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MySQL, </a:t>
                      </a:r>
                      <a:r>
                        <a:rPr sz="20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DB2) </a:t>
                      </a:r>
                      <a:r>
                        <a:rPr sz="20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via </a:t>
                      </a:r>
                      <a:r>
                        <a:rPr sz="20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vendor-  </a:t>
                      </a:r>
                      <a:r>
                        <a:rPr sz="20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specific</a:t>
                      </a:r>
                      <a:r>
                        <a:rPr sz="20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drivers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1314450" marR="3119120" lvl="1" indent="-2286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5085" algn="l"/>
                        </a:tabLst>
                      </a:pPr>
                      <a:r>
                        <a:rPr sz="20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Provides </a:t>
                      </a:r>
                      <a:r>
                        <a:rPr sz="20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common </a:t>
                      </a:r>
                      <a:r>
                        <a:rPr sz="2000" spc="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API </a:t>
                      </a:r>
                      <a:r>
                        <a:rPr sz="20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execute </a:t>
                      </a:r>
                      <a:r>
                        <a:rPr sz="2000" spc="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SQL  </a:t>
                      </a:r>
                      <a:r>
                        <a:rPr sz="20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commands </a:t>
                      </a:r>
                      <a:r>
                        <a:rPr sz="20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 </a:t>
                      </a:r>
                      <a:r>
                        <a:rPr sz="20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process </a:t>
                      </a:r>
                      <a:r>
                        <a:rPr sz="20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their</a:t>
                      </a:r>
                      <a:r>
                        <a:rPr sz="2000" spc="229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output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1078230" indent="-343535" algn="just">
                        <a:lnSpc>
                          <a:spcPct val="100000"/>
                        </a:lnSpc>
                        <a:spcBef>
                          <a:spcPts val="2000"/>
                        </a:spcBef>
                        <a:buFont typeface="Arial"/>
                        <a:buChar char="•"/>
                        <a:tabLst>
                          <a:tab pos="1078865" algn="l"/>
                        </a:tabLst>
                      </a:pPr>
                      <a:r>
                        <a:rPr sz="22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Other </a:t>
                      </a:r>
                      <a:r>
                        <a:rPr sz="22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languages </a:t>
                      </a:r>
                      <a:r>
                        <a:rPr sz="2200" spc="-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have </a:t>
                      </a:r>
                      <a:r>
                        <a:rPr sz="22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similar</a:t>
                      </a:r>
                      <a:r>
                        <a:rPr sz="2200" spc="29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features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61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2000" spc="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ODBC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20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Perl</a:t>
                      </a:r>
                      <a:r>
                        <a:rPr sz="20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DBI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2000" spc="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PEAR </a:t>
                      </a:r>
                      <a:r>
                        <a:rPr sz="2000" spc="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DB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</a:t>
                      </a:r>
                      <a:r>
                        <a:rPr sz="2000" spc="-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PHP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233540" y="1814855"/>
            <a:ext cx="2454274" cy="4421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711" y="297179"/>
            <a:ext cx="8418830" cy="6263640"/>
            <a:chOff x="362711" y="297179"/>
            <a:chExt cx="8418830" cy="6263640"/>
          </a:xfrm>
        </p:grpSpPr>
        <p:sp>
          <p:nvSpPr>
            <p:cNvPr id="3" name="object 3"/>
            <p:cNvSpPr/>
            <p:nvPr/>
          </p:nvSpPr>
          <p:spPr>
            <a:xfrm>
              <a:off x="362711" y="297179"/>
              <a:ext cx="8418576" cy="6263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838" y="475487"/>
              <a:ext cx="7983220" cy="5888990"/>
            </a:xfrm>
            <a:custGeom>
              <a:avLst/>
              <a:gdLst/>
              <a:ahLst/>
              <a:cxnLst/>
              <a:rect l="l" t="t" r="r" b="b"/>
              <a:pathLst>
                <a:path w="7983220" h="5888990">
                  <a:moveTo>
                    <a:pt x="0" y="5888736"/>
                  </a:moveTo>
                  <a:lnTo>
                    <a:pt x="7982711" y="5888736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5888736"/>
                  </a:lnTo>
                  <a:close/>
                </a:path>
                <a:path w="7983220" h="5888990">
                  <a:moveTo>
                    <a:pt x="0" y="5658154"/>
                  </a:moveTo>
                  <a:lnTo>
                    <a:pt x="7982737" y="5659628"/>
                  </a:lnTo>
                </a:path>
              </a:pathLst>
            </a:custGeom>
            <a:ln w="12700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7982711" y="0"/>
                  </a:moveTo>
                  <a:lnTo>
                    <a:pt x="0" y="0"/>
                  </a:lnTo>
                  <a:lnTo>
                    <a:pt x="0" y="2578608"/>
                  </a:lnTo>
                  <a:lnTo>
                    <a:pt x="7982711" y="2578608"/>
                  </a:lnTo>
                  <a:lnTo>
                    <a:pt x="7982711" y="0"/>
                  </a:lnTo>
                  <a:close/>
                </a:path>
              </a:pathLst>
            </a:custGeom>
            <a:solidFill>
              <a:srgbClr val="CA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0" y="2578608"/>
                  </a:moveTo>
                  <a:lnTo>
                    <a:pt x="7982711" y="2578608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2578608"/>
                  </a:lnTo>
                  <a:close/>
                </a:path>
              </a:pathLst>
            </a:custGeom>
            <a:ln w="3175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14169" y="1317701"/>
            <a:ext cx="494538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 marR="5080" indent="-649605">
              <a:lnSpc>
                <a:spcPct val="100000"/>
              </a:lnSpc>
              <a:spcBef>
                <a:spcPts val="100"/>
              </a:spcBef>
            </a:pPr>
            <a:r>
              <a:rPr sz="5400" spc="-190" dirty="0"/>
              <a:t>Web </a:t>
            </a:r>
            <a:r>
              <a:rPr sz="5400" spc="-60" dirty="0"/>
              <a:t>Application  </a:t>
            </a:r>
            <a:r>
              <a:rPr sz="5400" spc="-105" dirty="0"/>
              <a:t>Architecture</a:t>
            </a:r>
            <a:endParaRPr sz="5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7910"/>
            <a:ext cx="9034780" cy="6742430"/>
            <a:chOff x="54864" y="57910"/>
            <a:chExt cx="9034780" cy="6742430"/>
          </a:xfrm>
        </p:grpSpPr>
        <p:sp>
          <p:nvSpPr>
            <p:cNvPr id="3" name="object 3"/>
            <p:cNvSpPr/>
            <p:nvPr/>
          </p:nvSpPr>
          <p:spPr>
            <a:xfrm>
              <a:off x="54864" y="57910"/>
              <a:ext cx="9034272" cy="67421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032" y="237743"/>
              <a:ext cx="8623300" cy="6364605"/>
            </a:xfrm>
            <a:custGeom>
              <a:avLst/>
              <a:gdLst/>
              <a:ahLst/>
              <a:cxnLst/>
              <a:rect l="l" t="t" r="r" b="b"/>
              <a:pathLst>
                <a:path w="8623300" h="6364605">
                  <a:moveTo>
                    <a:pt x="0" y="6364223"/>
                  </a:moveTo>
                  <a:lnTo>
                    <a:pt x="8622792" y="6364223"/>
                  </a:lnTo>
                  <a:lnTo>
                    <a:pt x="8622792" y="0"/>
                  </a:lnTo>
                  <a:lnTo>
                    <a:pt x="0" y="0"/>
                  </a:lnTo>
                  <a:lnTo>
                    <a:pt x="0" y="6364223"/>
                  </a:lnTo>
                  <a:close/>
                </a:path>
                <a:path w="8623300" h="6364605">
                  <a:moveTo>
                    <a:pt x="0" y="6141593"/>
                  </a:moveTo>
                  <a:lnTo>
                    <a:pt x="8622792" y="6143180"/>
                  </a:lnTo>
                </a:path>
              </a:pathLst>
            </a:custGeom>
            <a:ln w="12700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032" y="1602739"/>
              <a:ext cx="8623300" cy="64135"/>
            </a:xfrm>
            <a:custGeom>
              <a:avLst/>
              <a:gdLst/>
              <a:ahLst/>
              <a:cxnLst/>
              <a:rect l="l" t="t" r="r" b="b"/>
              <a:pathLst>
                <a:path w="8623300" h="64135">
                  <a:moveTo>
                    <a:pt x="862279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8622792" y="64008"/>
                  </a:lnTo>
                  <a:lnTo>
                    <a:pt x="8622792" y="0"/>
                  </a:lnTo>
                  <a:close/>
                </a:path>
              </a:pathLst>
            </a:custGeom>
            <a:solidFill>
              <a:srgbClr val="CA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6032" y="1602739"/>
              <a:ext cx="8623300" cy="64135"/>
            </a:xfrm>
            <a:custGeom>
              <a:avLst/>
              <a:gdLst/>
              <a:ahLst/>
              <a:cxnLst/>
              <a:rect l="l" t="t" r="r" b="b"/>
              <a:pathLst>
                <a:path w="8623300" h="64135">
                  <a:moveTo>
                    <a:pt x="0" y="64008"/>
                  </a:moveTo>
                  <a:lnTo>
                    <a:pt x="8622792" y="64008"/>
                  </a:lnTo>
                  <a:lnTo>
                    <a:pt x="8622792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3175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9236" y="512775"/>
            <a:ext cx="71462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70" dirty="0"/>
              <a:t>Two-Tier </a:t>
            </a:r>
            <a:r>
              <a:rPr sz="4800" spc="-165" dirty="0"/>
              <a:t>Web</a:t>
            </a:r>
            <a:r>
              <a:rPr sz="4800" spc="150" dirty="0"/>
              <a:t> </a:t>
            </a:r>
            <a:r>
              <a:rPr sz="4800" spc="-90" dirty="0"/>
              <a:t>Architecture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967346" y="2052265"/>
            <a:ext cx="7606030" cy="4037329"/>
            <a:chOff x="967346" y="2052265"/>
            <a:chExt cx="7606030" cy="4037329"/>
          </a:xfrm>
        </p:grpSpPr>
        <p:sp>
          <p:nvSpPr>
            <p:cNvPr id="9" name="object 9"/>
            <p:cNvSpPr/>
            <p:nvPr/>
          </p:nvSpPr>
          <p:spPr>
            <a:xfrm>
              <a:off x="7002539" y="4957955"/>
              <a:ext cx="640080" cy="355600"/>
            </a:xfrm>
            <a:custGeom>
              <a:avLst/>
              <a:gdLst/>
              <a:ahLst/>
              <a:cxnLst/>
              <a:rect l="l" t="t" r="r" b="b"/>
              <a:pathLst>
                <a:path w="640079" h="355600">
                  <a:moveTo>
                    <a:pt x="315860" y="242240"/>
                  </a:moveTo>
                  <a:lnTo>
                    <a:pt x="315860" y="242240"/>
                  </a:lnTo>
                  <a:lnTo>
                    <a:pt x="315860" y="0"/>
                  </a:lnTo>
                </a:path>
                <a:path w="640079" h="355600">
                  <a:moveTo>
                    <a:pt x="4102" y="355152"/>
                  </a:moveTo>
                  <a:lnTo>
                    <a:pt x="4102" y="242240"/>
                  </a:lnTo>
                  <a:lnTo>
                    <a:pt x="0" y="242240"/>
                  </a:lnTo>
                  <a:lnTo>
                    <a:pt x="639925" y="242240"/>
                  </a:lnTo>
                  <a:lnTo>
                    <a:pt x="639925" y="355152"/>
                  </a:lnTo>
                </a:path>
              </a:pathLst>
            </a:custGeom>
            <a:ln w="10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2938" y="4672624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401" y="0"/>
                  </a:lnTo>
                </a:path>
              </a:pathLst>
            </a:custGeom>
            <a:ln w="10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2113" y="3315654"/>
              <a:ext cx="2456180" cy="2558415"/>
            </a:xfrm>
            <a:custGeom>
              <a:avLst/>
              <a:gdLst/>
              <a:ahLst/>
              <a:cxnLst/>
              <a:rect l="l" t="t" r="r" b="b"/>
              <a:pathLst>
                <a:path w="2456179" h="2558415">
                  <a:moveTo>
                    <a:pt x="0" y="2557856"/>
                  </a:moveTo>
                  <a:lnTo>
                    <a:pt x="2455780" y="2557856"/>
                  </a:lnTo>
                  <a:lnTo>
                    <a:pt x="2455780" y="0"/>
                  </a:lnTo>
                  <a:lnTo>
                    <a:pt x="0" y="0"/>
                  </a:lnTo>
                  <a:lnTo>
                    <a:pt x="0" y="2557856"/>
                  </a:lnTo>
                  <a:close/>
                </a:path>
              </a:pathLst>
            </a:custGeom>
            <a:ln w="10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91270" y="2052265"/>
              <a:ext cx="2499076" cy="29108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3500" y="4982616"/>
              <a:ext cx="607695" cy="162560"/>
            </a:xfrm>
            <a:custGeom>
              <a:avLst/>
              <a:gdLst/>
              <a:ahLst/>
              <a:cxnLst/>
              <a:rect l="l" t="t" r="r" b="b"/>
              <a:pathLst>
                <a:path w="607694" h="162560">
                  <a:moveTo>
                    <a:pt x="182600" y="2044"/>
                  </a:moveTo>
                  <a:lnTo>
                    <a:pt x="180555" y="0"/>
                  </a:lnTo>
                  <a:lnTo>
                    <a:pt x="168198" y="1181"/>
                  </a:lnTo>
                  <a:lnTo>
                    <a:pt x="158737" y="1790"/>
                  </a:lnTo>
                  <a:lnTo>
                    <a:pt x="151968" y="2019"/>
                  </a:lnTo>
                  <a:lnTo>
                    <a:pt x="147713" y="2044"/>
                  </a:lnTo>
                  <a:lnTo>
                    <a:pt x="144602" y="2019"/>
                  </a:lnTo>
                  <a:lnTo>
                    <a:pt x="138226" y="1790"/>
                  </a:lnTo>
                  <a:lnTo>
                    <a:pt x="128384" y="1181"/>
                  </a:lnTo>
                  <a:lnTo>
                    <a:pt x="114896" y="0"/>
                  </a:lnTo>
                  <a:lnTo>
                    <a:pt x="114896" y="8204"/>
                  </a:lnTo>
                  <a:lnTo>
                    <a:pt x="129247" y="8204"/>
                  </a:lnTo>
                  <a:lnTo>
                    <a:pt x="131305" y="10261"/>
                  </a:lnTo>
                  <a:lnTo>
                    <a:pt x="135407" y="10261"/>
                  </a:lnTo>
                  <a:lnTo>
                    <a:pt x="135407" y="14363"/>
                  </a:lnTo>
                  <a:lnTo>
                    <a:pt x="137452" y="16408"/>
                  </a:lnTo>
                  <a:lnTo>
                    <a:pt x="137452" y="69786"/>
                  </a:lnTo>
                  <a:lnTo>
                    <a:pt x="128638" y="70980"/>
                  </a:lnTo>
                  <a:lnTo>
                    <a:pt x="117716" y="71589"/>
                  </a:lnTo>
                  <a:lnTo>
                    <a:pt x="104863" y="71805"/>
                  </a:lnTo>
                  <a:lnTo>
                    <a:pt x="90284" y="71843"/>
                  </a:lnTo>
                  <a:lnTo>
                    <a:pt x="79463" y="71805"/>
                  </a:lnTo>
                  <a:lnTo>
                    <a:pt x="68465" y="71589"/>
                  </a:lnTo>
                  <a:lnTo>
                    <a:pt x="57086" y="70980"/>
                  </a:lnTo>
                  <a:lnTo>
                    <a:pt x="45123" y="69786"/>
                  </a:lnTo>
                  <a:lnTo>
                    <a:pt x="45123" y="12306"/>
                  </a:lnTo>
                  <a:lnTo>
                    <a:pt x="47180" y="10261"/>
                  </a:lnTo>
                  <a:lnTo>
                    <a:pt x="49225" y="10261"/>
                  </a:lnTo>
                  <a:lnTo>
                    <a:pt x="51282" y="8204"/>
                  </a:lnTo>
                  <a:lnTo>
                    <a:pt x="65633" y="8204"/>
                  </a:lnTo>
                  <a:lnTo>
                    <a:pt x="67691" y="6146"/>
                  </a:lnTo>
                  <a:lnTo>
                    <a:pt x="67691" y="2044"/>
                  </a:lnTo>
                  <a:lnTo>
                    <a:pt x="65633" y="0"/>
                  </a:lnTo>
                  <a:lnTo>
                    <a:pt x="53009" y="1181"/>
                  </a:lnTo>
                  <a:lnTo>
                    <a:pt x="43078" y="1790"/>
                  </a:lnTo>
                  <a:lnTo>
                    <a:pt x="36220" y="2019"/>
                  </a:lnTo>
                  <a:lnTo>
                    <a:pt x="32816" y="2044"/>
                  </a:lnTo>
                  <a:lnTo>
                    <a:pt x="29743" y="2019"/>
                  </a:lnTo>
                  <a:lnTo>
                    <a:pt x="23596" y="1790"/>
                  </a:lnTo>
                  <a:lnTo>
                    <a:pt x="14363" y="1181"/>
                  </a:lnTo>
                  <a:lnTo>
                    <a:pt x="2057" y="0"/>
                  </a:lnTo>
                  <a:lnTo>
                    <a:pt x="38" y="2019"/>
                  </a:lnTo>
                  <a:lnTo>
                    <a:pt x="0" y="6146"/>
                  </a:lnTo>
                  <a:lnTo>
                    <a:pt x="2057" y="8204"/>
                  </a:lnTo>
                  <a:lnTo>
                    <a:pt x="14363" y="8204"/>
                  </a:lnTo>
                  <a:lnTo>
                    <a:pt x="16408" y="10261"/>
                  </a:lnTo>
                  <a:lnTo>
                    <a:pt x="20510" y="10261"/>
                  </a:lnTo>
                  <a:lnTo>
                    <a:pt x="20510" y="14363"/>
                  </a:lnTo>
                  <a:lnTo>
                    <a:pt x="22567" y="16408"/>
                  </a:lnTo>
                  <a:lnTo>
                    <a:pt x="22567" y="147789"/>
                  </a:lnTo>
                  <a:lnTo>
                    <a:pt x="20510" y="149847"/>
                  </a:lnTo>
                  <a:lnTo>
                    <a:pt x="20510" y="151892"/>
                  </a:lnTo>
                  <a:lnTo>
                    <a:pt x="16408" y="151892"/>
                  </a:lnTo>
                  <a:lnTo>
                    <a:pt x="14363" y="153949"/>
                  </a:lnTo>
                  <a:lnTo>
                    <a:pt x="2057" y="153949"/>
                  </a:lnTo>
                  <a:lnTo>
                    <a:pt x="0" y="155994"/>
                  </a:lnTo>
                  <a:lnTo>
                    <a:pt x="38" y="160134"/>
                  </a:lnTo>
                  <a:lnTo>
                    <a:pt x="2057" y="162153"/>
                  </a:lnTo>
                  <a:lnTo>
                    <a:pt x="14363" y="160972"/>
                  </a:lnTo>
                  <a:lnTo>
                    <a:pt x="23596" y="160362"/>
                  </a:lnTo>
                  <a:lnTo>
                    <a:pt x="29743" y="160134"/>
                  </a:lnTo>
                  <a:lnTo>
                    <a:pt x="32816" y="160108"/>
                  </a:lnTo>
                  <a:lnTo>
                    <a:pt x="36220" y="160134"/>
                  </a:lnTo>
                  <a:lnTo>
                    <a:pt x="43078" y="160362"/>
                  </a:lnTo>
                  <a:lnTo>
                    <a:pt x="53009" y="160972"/>
                  </a:lnTo>
                  <a:lnTo>
                    <a:pt x="65633" y="162153"/>
                  </a:lnTo>
                  <a:lnTo>
                    <a:pt x="67691" y="160108"/>
                  </a:lnTo>
                  <a:lnTo>
                    <a:pt x="67691" y="155994"/>
                  </a:lnTo>
                  <a:lnTo>
                    <a:pt x="65633" y="153949"/>
                  </a:lnTo>
                  <a:lnTo>
                    <a:pt x="51282" y="153949"/>
                  </a:lnTo>
                  <a:lnTo>
                    <a:pt x="49225" y="151892"/>
                  </a:lnTo>
                  <a:lnTo>
                    <a:pt x="47180" y="151892"/>
                  </a:lnTo>
                  <a:lnTo>
                    <a:pt x="45123" y="149847"/>
                  </a:lnTo>
                  <a:lnTo>
                    <a:pt x="45123" y="82105"/>
                  </a:lnTo>
                  <a:lnTo>
                    <a:pt x="59677" y="81775"/>
                  </a:lnTo>
                  <a:lnTo>
                    <a:pt x="72313" y="81076"/>
                  </a:lnTo>
                  <a:lnTo>
                    <a:pt x="82651" y="80365"/>
                  </a:lnTo>
                  <a:lnTo>
                    <a:pt x="90284" y="80048"/>
                  </a:lnTo>
                  <a:lnTo>
                    <a:pt x="97942" y="80365"/>
                  </a:lnTo>
                  <a:lnTo>
                    <a:pt x="108483" y="81076"/>
                  </a:lnTo>
                  <a:lnTo>
                    <a:pt x="121716" y="81775"/>
                  </a:lnTo>
                  <a:lnTo>
                    <a:pt x="137452" y="82105"/>
                  </a:lnTo>
                  <a:lnTo>
                    <a:pt x="137452" y="147789"/>
                  </a:lnTo>
                  <a:lnTo>
                    <a:pt x="135407" y="149847"/>
                  </a:lnTo>
                  <a:lnTo>
                    <a:pt x="135407" y="151892"/>
                  </a:lnTo>
                  <a:lnTo>
                    <a:pt x="131305" y="151892"/>
                  </a:lnTo>
                  <a:lnTo>
                    <a:pt x="129247" y="153949"/>
                  </a:lnTo>
                  <a:lnTo>
                    <a:pt x="114896" y="153949"/>
                  </a:lnTo>
                  <a:lnTo>
                    <a:pt x="114896" y="162153"/>
                  </a:lnTo>
                  <a:lnTo>
                    <a:pt x="128384" y="160972"/>
                  </a:lnTo>
                  <a:lnTo>
                    <a:pt x="138226" y="160362"/>
                  </a:lnTo>
                  <a:lnTo>
                    <a:pt x="144602" y="160134"/>
                  </a:lnTo>
                  <a:lnTo>
                    <a:pt x="147713" y="160108"/>
                  </a:lnTo>
                  <a:lnTo>
                    <a:pt x="151104" y="160134"/>
                  </a:lnTo>
                  <a:lnTo>
                    <a:pt x="157962" y="160362"/>
                  </a:lnTo>
                  <a:lnTo>
                    <a:pt x="167906" y="160972"/>
                  </a:lnTo>
                  <a:lnTo>
                    <a:pt x="180555" y="162153"/>
                  </a:lnTo>
                  <a:lnTo>
                    <a:pt x="182600" y="160108"/>
                  </a:lnTo>
                  <a:lnTo>
                    <a:pt x="182600" y="155994"/>
                  </a:lnTo>
                  <a:lnTo>
                    <a:pt x="180555" y="153949"/>
                  </a:lnTo>
                  <a:lnTo>
                    <a:pt x="166192" y="153949"/>
                  </a:lnTo>
                  <a:lnTo>
                    <a:pt x="164147" y="151892"/>
                  </a:lnTo>
                  <a:lnTo>
                    <a:pt x="162064" y="151892"/>
                  </a:lnTo>
                  <a:lnTo>
                    <a:pt x="160020" y="149847"/>
                  </a:lnTo>
                  <a:lnTo>
                    <a:pt x="160020" y="129324"/>
                  </a:lnTo>
                  <a:lnTo>
                    <a:pt x="157962" y="106730"/>
                  </a:lnTo>
                  <a:lnTo>
                    <a:pt x="157962" y="80048"/>
                  </a:lnTo>
                  <a:lnTo>
                    <a:pt x="157962" y="71843"/>
                  </a:lnTo>
                  <a:lnTo>
                    <a:pt x="157962" y="55422"/>
                  </a:lnTo>
                  <a:lnTo>
                    <a:pt x="160020" y="28727"/>
                  </a:lnTo>
                  <a:lnTo>
                    <a:pt x="160020" y="12306"/>
                  </a:lnTo>
                  <a:lnTo>
                    <a:pt x="162064" y="10261"/>
                  </a:lnTo>
                  <a:lnTo>
                    <a:pt x="164147" y="10261"/>
                  </a:lnTo>
                  <a:lnTo>
                    <a:pt x="166192" y="8204"/>
                  </a:lnTo>
                  <a:lnTo>
                    <a:pt x="180555" y="8204"/>
                  </a:lnTo>
                  <a:lnTo>
                    <a:pt x="182600" y="6146"/>
                  </a:lnTo>
                  <a:lnTo>
                    <a:pt x="182600" y="2044"/>
                  </a:lnTo>
                  <a:close/>
                </a:path>
                <a:path w="607694" h="162560">
                  <a:moveTo>
                    <a:pt x="326199" y="2044"/>
                  </a:moveTo>
                  <a:lnTo>
                    <a:pt x="324154" y="0"/>
                  </a:lnTo>
                  <a:lnTo>
                    <a:pt x="313029" y="1181"/>
                  </a:lnTo>
                  <a:lnTo>
                    <a:pt x="298259" y="1790"/>
                  </a:lnTo>
                  <a:lnTo>
                    <a:pt x="280022" y="2019"/>
                  </a:lnTo>
                  <a:lnTo>
                    <a:pt x="258521" y="2044"/>
                  </a:lnTo>
                  <a:lnTo>
                    <a:pt x="237286" y="2019"/>
                  </a:lnTo>
                  <a:lnTo>
                    <a:pt x="219519" y="1790"/>
                  </a:lnTo>
                  <a:lnTo>
                    <a:pt x="204838" y="1181"/>
                  </a:lnTo>
                  <a:lnTo>
                    <a:pt x="192862" y="0"/>
                  </a:lnTo>
                  <a:lnTo>
                    <a:pt x="192862" y="36931"/>
                  </a:lnTo>
                  <a:lnTo>
                    <a:pt x="194906" y="38989"/>
                  </a:lnTo>
                  <a:lnTo>
                    <a:pt x="199009" y="38989"/>
                  </a:lnTo>
                  <a:lnTo>
                    <a:pt x="201066" y="36931"/>
                  </a:lnTo>
                  <a:lnTo>
                    <a:pt x="201066" y="26670"/>
                  </a:lnTo>
                  <a:lnTo>
                    <a:pt x="203111" y="20510"/>
                  </a:lnTo>
                  <a:lnTo>
                    <a:pt x="203111" y="14363"/>
                  </a:lnTo>
                  <a:lnTo>
                    <a:pt x="205168" y="12306"/>
                  </a:lnTo>
                  <a:lnTo>
                    <a:pt x="248259" y="12306"/>
                  </a:lnTo>
                  <a:lnTo>
                    <a:pt x="248259" y="143687"/>
                  </a:lnTo>
                  <a:lnTo>
                    <a:pt x="246189" y="147789"/>
                  </a:lnTo>
                  <a:lnTo>
                    <a:pt x="246189" y="151892"/>
                  </a:lnTo>
                  <a:lnTo>
                    <a:pt x="242087" y="151892"/>
                  </a:lnTo>
                  <a:lnTo>
                    <a:pt x="240030" y="153949"/>
                  </a:lnTo>
                  <a:lnTo>
                    <a:pt x="225679" y="153949"/>
                  </a:lnTo>
                  <a:lnTo>
                    <a:pt x="225679" y="162153"/>
                  </a:lnTo>
                  <a:lnTo>
                    <a:pt x="239166" y="160972"/>
                  </a:lnTo>
                  <a:lnTo>
                    <a:pt x="249021" y="160362"/>
                  </a:lnTo>
                  <a:lnTo>
                    <a:pt x="255409" y="160134"/>
                  </a:lnTo>
                  <a:lnTo>
                    <a:pt x="258521" y="160108"/>
                  </a:lnTo>
                  <a:lnTo>
                    <a:pt x="261632" y="160134"/>
                  </a:lnTo>
                  <a:lnTo>
                    <a:pt x="268008" y="160362"/>
                  </a:lnTo>
                  <a:lnTo>
                    <a:pt x="277837" y="160972"/>
                  </a:lnTo>
                  <a:lnTo>
                    <a:pt x="291338" y="162153"/>
                  </a:lnTo>
                  <a:lnTo>
                    <a:pt x="291338" y="160108"/>
                  </a:lnTo>
                  <a:lnTo>
                    <a:pt x="291338" y="153949"/>
                  </a:lnTo>
                  <a:lnTo>
                    <a:pt x="276974" y="153949"/>
                  </a:lnTo>
                  <a:lnTo>
                    <a:pt x="274929" y="151892"/>
                  </a:lnTo>
                  <a:lnTo>
                    <a:pt x="272872" y="151892"/>
                  </a:lnTo>
                  <a:lnTo>
                    <a:pt x="270827" y="149847"/>
                  </a:lnTo>
                  <a:lnTo>
                    <a:pt x="270827" y="143687"/>
                  </a:lnTo>
                  <a:lnTo>
                    <a:pt x="268770" y="137528"/>
                  </a:lnTo>
                  <a:lnTo>
                    <a:pt x="268846" y="36931"/>
                  </a:lnTo>
                  <a:lnTo>
                    <a:pt x="269024" y="32054"/>
                  </a:lnTo>
                  <a:lnTo>
                    <a:pt x="269633" y="23431"/>
                  </a:lnTo>
                  <a:lnTo>
                    <a:pt x="270827" y="12306"/>
                  </a:lnTo>
                  <a:lnTo>
                    <a:pt x="311848" y="12306"/>
                  </a:lnTo>
                  <a:lnTo>
                    <a:pt x="313893" y="14363"/>
                  </a:lnTo>
                  <a:lnTo>
                    <a:pt x="313893" y="16408"/>
                  </a:lnTo>
                  <a:lnTo>
                    <a:pt x="315950" y="18465"/>
                  </a:lnTo>
                  <a:lnTo>
                    <a:pt x="315950" y="26670"/>
                  </a:lnTo>
                  <a:lnTo>
                    <a:pt x="317995" y="36931"/>
                  </a:lnTo>
                  <a:lnTo>
                    <a:pt x="317995" y="38989"/>
                  </a:lnTo>
                  <a:lnTo>
                    <a:pt x="324154" y="38989"/>
                  </a:lnTo>
                  <a:lnTo>
                    <a:pt x="324231" y="23431"/>
                  </a:lnTo>
                  <a:lnTo>
                    <a:pt x="324408" y="15646"/>
                  </a:lnTo>
                  <a:lnTo>
                    <a:pt x="324662" y="12306"/>
                  </a:lnTo>
                  <a:lnTo>
                    <a:pt x="325018" y="7785"/>
                  </a:lnTo>
                  <a:lnTo>
                    <a:pt x="326199" y="2044"/>
                  </a:lnTo>
                  <a:close/>
                </a:path>
                <a:path w="607694" h="162560">
                  <a:moveTo>
                    <a:pt x="467779" y="0"/>
                  </a:moveTo>
                  <a:lnTo>
                    <a:pt x="456653" y="1181"/>
                  </a:lnTo>
                  <a:lnTo>
                    <a:pt x="441883" y="1790"/>
                  </a:lnTo>
                  <a:lnTo>
                    <a:pt x="423633" y="2019"/>
                  </a:lnTo>
                  <a:lnTo>
                    <a:pt x="402120" y="2044"/>
                  </a:lnTo>
                  <a:lnTo>
                    <a:pt x="380619" y="2019"/>
                  </a:lnTo>
                  <a:lnTo>
                    <a:pt x="362381" y="1790"/>
                  </a:lnTo>
                  <a:lnTo>
                    <a:pt x="347611" y="1181"/>
                  </a:lnTo>
                  <a:lnTo>
                    <a:pt x="336486" y="0"/>
                  </a:lnTo>
                  <a:lnTo>
                    <a:pt x="334429" y="2044"/>
                  </a:lnTo>
                  <a:lnTo>
                    <a:pt x="334759" y="6629"/>
                  </a:lnTo>
                  <a:lnTo>
                    <a:pt x="335483" y="14363"/>
                  </a:lnTo>
                  <a:lnTo>
                    <a:pt x="336169" y="24269"/>
                  </a:lnTo>
                  <a:lnTo>
                    <a:pt x="336397" y="33591"/>
                  </a:lnTo>
                  <a:lnTo>
                    <a:pt x="336486" y="38989"/>
                  </a:lnTo>
                  <a:lnTo>
                    <a:pt x="342633" y="38989"/>
                  </a:lnTo>
                  <a:lnTo>
                    <a:pt x="342633" y="36931"/>
                  </a:lnTo>
                  <a:lnTo>
                    <a:pt x="344690" y="26670"/>
                  </a:lnTo>
                  <a:lnTo>
                    <a:pt x="344690" y="16408"/>
                  </a:lnTo>
                  <a:lnTo>
                    <a:pt x="346735" y="14363"/>
                  </a:lnTo>
                  <a:lnTo>
                    <a:pt x="346735" y="12306"/>
                  </a:lnTo>
                  <a:lnTo>
                    <a:pt x="389813" y="12306"/>
                  </a:lnTo>
                  <a:lnTo>
                    <a:pt x="390131" y="24587"/>
                  </a:lnTo>
                  <a:lnTo>
                    <a:pt x="390842" y="33591"/>
                  </a:lnTo>
                  <a:lnTo>
                    <a:pt x="391541" y="39141"/>
                  </a:lnTo>
                  <a:lnTo>
                    <a:pt x="391858" y="41033"/>
                  </a:lnTo>
                  <a:lnTo>
                    <a:pt x="391858" y="106730"/>
                  </a:lnTo>
                  <a:lnTo>
                    <a:pt x="389813" y="131381"/>
                  </a:lnTo>
                  <a:lnTo>
                    <a:pt x="389813" y="149847"/>
                  </a:lnTo>
                  <a:lnTo>
                    <a:pt x="387756" y="149847"/>
                  </a:lnTo>
                  <a:lnTo>
                    <a:pt x="387756" y="151892"/>
                  </a:lnTo>
                  <a:lnTo>
                    <a:pt x="385711" y="151892"/>
                  </a:lnTo>
                  <a:lnTo>
                    <a:pt x="383654" y="153949"/>
                  </a:lnTo>
                  <a:lnTo>
                    <a:pt x="369303" y="153949"/>
                  </a:lnTo>
                  <a:lnTo>
                    <a:pt x="367245" y="155994"/>
                  </a:lnTo>
                  <a:lnTo>
                    <a:pt x="367284" y="160134"/>
                  </a:lnTo>
                  <a:lnTo>
                    <a:pt x="369303" y="162153"/>
                  </a:lnTo>
                  <a:lnTo>
                    <a:pt x="381927" y="160972"/>
                  </a:lnTo>
                  <a:lnTo>
                    <a:pt x="391858" y="160362"/>
                  </a:lnTo>
                  <a:lnTo>
                    <a:pt x="398716" y="160134"/>
                  </a:lnTo>
                  <a:lnTo>
                    <a:pt x="404685" y="160134"/>
                  </a:lnTo>
                  <a:lnTo>
                    <a:pt x="405193" y="160134"/>
                  </a:lnTo>
                  <a:lnTo>
                    <a:pt x="411353" y="160362"/>
                  </a:lnTo>
                  <a:lnTo>
                    <a:pt x="420585" y="160972"/>
                  </a:lnTo>
                  <a:lnTo>
                    <a:pt x="432917" y="162153"/>
                  </a:lnTo>
                  <a:lnTo>
                    <a:pt x="434962" y="160108"/>
                  </a:lnTo>
                  <a:lnTo>
                    <a:pt x="434962" y="155994"/>
                  </a:lnTo>
                  <a:lnTo>
                    <a:pt x="432917" y="153949"/>
                  </a:lnTo>
                  <a:lnTo>
                    <a:pt x="418553" y="153949"/>
                  </a:lnTo>
                  <a:lnTo>
                    <a:pt x="416509" y="151892"/>
                  </a:lnTo>
                  <a:lnTo>
                    <a:pt x="414426" y="151892"/>
                  </a:lnTo>
                  <a:lnTo>
                    <a:pt x="414426" y="149847"/>
                  </a:lnTo>
                  <a:lnTo>
                    <a:pt x="412369" y="147789"/>
                  </a:lnTo>
                  <a:lnTo>
                    <a:pt x="412369" y="12306"/>
                  </a:lnTo>
                  <a:lnTo>
                    <a:pt x="455472" y="12306"/>
                  </a:lnTo>
                  <a:lnTo>
                    <a:pt x="455472" y="14363"/>
                  </a:lnTo>
                  <a:lnTo>
                    <a:pt x="457530" y="14363"/>
                  </a:lnTo>
                  <a:lnTo>
                    <a:pt x="457530" y="20510"/>
                  </a:lnTo>
                  <a:lnTo>
                    <a:pt x="459574" y="26670"/>
                  </a:lnTo>
                  <a:lnTo>
                    <a:pt x="459574" y="36931"/>
                  </a:lnTo>
                  <a:lnTo>
                    <a:pt x="461632" y="38989"/>
                  </a:lnTo>
                  <a:lnTo>
                    <a:pt x="465734" y="38989"/>
                  </a:lnTo>
                  <a:lnTo>
                    <a:pt x="467779" y="36931"/>
                  </a:lnTo>
                  <a:lnTo>
                    <a:pt x="467779" y="12306"/>
                  </a:lnTo>
                  <a:lnTo>
                    <a:pt x="467779" y="2044"/>
                  </a:lnTo>
                  <a:lnTo>
                    <a:pt x="467779" y="0"/>
                  </a:lnTo>
                  <a:close/>
                </a:path>
                <a:path w="607694" h="162560">
                  <a:moveTo>
                    <a:pt x="607301" y="28727"/>
                  </a:moveTo>
                  <a:lnTo>
                    <a:pt x="605256" y="22567"/>
                  </a:lnTo>
                  <a:lnTo>
                    <a:pt x="597052" y="10261"/>
                  </a:lnTo>
                  <a:lnTo>
                    <a:pt x="590892" y="6146"/>
                  </a:lnTo>
                  <a:lnTo>
                    <a:pt x="582663" y="4102"/>
                  </a:lnTo>
                  <a:lnTo>
                    <a:pt x="576516" y="2044"/>
                  </a:lnTo>
                  <a:lnTo>
                    <a:pt x="568312" y="0"/>
                  </a:lnTo>
                  <a:lnTo>
                    <a:pt x="549846" y="0"/>
                  </a:lnTo>
                  <a:lnTo>
                    <a:pt x="539597" y="2044"/>
                  </a:lnTo>
                  <a:lnTo>
                    <a:pt x="517029" y="2044"/>
                  </a:lnTo>
                  <a:lnTo>
                    <a:pt x="511263" y="2019"/>
                  </a:lnTo>
                  <a:lnTo>
                    <a:pt x="503174" y="1790"/>
                  </a:lnTo>
                  <a:lnTo>
                    <a:pt x="492785" y="1181"/>
                  </a:lnTo>
                  <a:lnTo>
                    <a:pt x="480085" y="0"/>
                  </a:lnTo>
                  <a:lnTo>
                    <a:pt x="478066" y="2019"/>
                  </a:lnTo>
                  <a:lnTo>
                    <a:pt x="478040" y="6146"/>
                  </a:lnTo>
                  <a:lnTo>
                    <a:pt x="480085" y="8204"/>
                  </a:lnTo>
                  <a:lnTo>
                    <a:pt x="492391" y="8204"/>
                  </a:lnTo>
                  <a:lnTo>
                    <a:pt x="494449" y="10261"/>
                  </a:lnTo>
                  <a:lnTo>
                    <a:pt x="498551" y="10261"/>
                  </a:lnTo>
                  <a:lnTo>
                    <a:pt x="500595" y="12306"/>
                  </a:lnTo>
                  <a:lnTo>
                    <a:pt x="500595" y="149847"/>
                  </a:lnTo>
                  <a:lnTo>
                    <a:pt x="498551" y="149847"/>
                  </a:lnTo>
                  <a:lnTo>
                    <a:pt x="498551" y="151892"/>
                  </a:lnTo>
                  <a:lnTo>
                    <a:pt x="496493" y="151892"/>
                  </a:lnTo>
                  <a:lnTo>
                    <a:pt x="494449" y="153949"/>
                  </a:lnTo>
                  <a:lnTo>
                    <a:pt x="480085" y="153949"/>
                  </a:lnTo>
                  <a:lnTo>
                    <a:pt x="478040" y="155994"/>
                  </a:lnTo>
                  <a:lnTo>
                    <a:pt x="478066" y="160134"/>
                  </a:lnTo>
                  <a:lnTo>
                    <a:pt x="480085" y="162153"/>
                  </a:lnTo>
                  <a:lnTo>
                    <a:pt x="492429" y="160972"/>
                  </a:lnTo>
                  <a:lnTo>
                    <a:pt x="501891" y="160362"/>
                  </a:lnTo>
                  <a:lnTo>
                    <a:pt x="508660" y="160134"/>
                  </a:lnTo>
                  <a:lnTo>
                    <a:pt x="515429" y="160134"/>
                  </a:lnTo>
                  <a:lnTo>
                    <a:pt x="516001" y="160134"/>
                  </a:lnTo>
                  <a:lnTo>
                    <a:pt x="522160" y="160362"/>
                  </a:lnTo>
                  <a:lnTo>
                    <a:pt x="531393" y="160972"/>
                  </a:lnTo>
                  <a:lnTo>
                    <a:pt x="543699" y="162153"/>
                  </a:lnTo>
                  <a:lnTo>
                    <a:pt x="545744" y="160108"/>
                  </a:lnTo>
                  <a:lnTo>
                    <a:pt x="545744" y="155994"/>
                  </a:lnTo>
                  <a:lnTo>
                    <a:pt x="543699" y="153949"/>
                  </a:lnTo>
                  <a:lnTo>
                    <a:pt x="529336" y="153949"/>
                  </a:lnTo>
                  <a:lnTo>
                    <a:pt x="527291" y="151892"/>
                  </a:lnTo>
                  <a:lnTo>
                    <a:pt x="525233" y="151892"/>
                  </a:lnTo>
                  <a:lnTo>
                    <a:pt x="525233" y="149847"/>
                  </a:lnTo>
                  <a:lnTo>
                    <a:pt x="523189" y="147789"/>
                  </a:lnTo>
                  <a:lnTo>
                    <a:pt x="523189" y="12306"/>
                  </a:lnTo>
                  <a:lnTo>
                    <a:pt x="539597" y="8204"/>
                  </a:lnTo>
                  <a:lnTo>
                    <a:pt x="545744" y="8204"/>
                  </a:lnTo>
                  <a:lnTo>
                    <a:pt x="555421" y="8940"/>
                  </a:lnTo>
                  <a:lnTo>
                    <a:pt x="583984" y="35775"/>
                  </a:lnTo>
                  <a:lnTo>
                    <a:pt x="584720" y="43091"/>
                  </a:lnTo>
                  <a:lnTo>
                    <a:pt x="583984" y="50419"/>
                  </a:lnTo>
                  <a:lnTo>
                    <a:pt x="547801" y="78003"/>
                  </a:lnTo>
                  <a:lnTo>
                    <a:pt x="543699" y="75946"/>
                  </a:lnTo>
                  <a:lnTo>
                    <a:pt x="537540" y="75946"/>
                  </a:lnTo>
                  <a:lnTo>
                    <a:pt x="537540" y="84150"/>
                  </a:lnTo>
                  <a:lnTo>
                    <a:pt x="543699" y="84150"/>
                  </a:lnTo>
                  <a:lnTo>
                    <a:pt x="549846" y="86207"/>
                  </a:lnTo>
                  <a:lnTo>
                    <a:pt x="560108" y="86207"/>
                  </a:lnTo>
                  <a:lnTo>
                    <a:pt x="584720" y="78003"/>
                  </a:lnTo>
                  <a:lnTo>
                    <a:pt x="588848" y="71843"/>
                  </a:lnTo>
                  <a:lnTo>
                    <a:pt x="594995" y="67741"/>
                  </a:lnTo>
                  <a:lnTo>
                    <a:pt x="599097" y="63639"/>
                  </a:lnTo>
                  <a:lnTo>
                    <a:pt x="603199" y="57480"/>
                  </a:lnTo>
                  <a:lnTo>
                    <a:pt x="605256" y="51320"/>
                  </a:lnTo>
                  <a:lnTo>
                    <a:pt x="607301" y="43091"/>
                  </a:lnTo>
                  <a:lnTo>
                    <a:pt x="607301" y="28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9184" y="5456799"/>
              <a:ext cx="837090" cy="172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83031" y="5976146"/>
              <a:ext cx="623790" cy="1129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5441" y="5409577"/>
              <a:ext cx="437008" cy="1703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4546" y="4200484"/>
              <a:ext cx="969010" cy="808990"/>
            </a:xfrm>
            <a:custGeom>
              <a:avLst/>
              <a:gdLst/>
              <a:ahLst/>
              <a:cxnLst/>
              <a:rect l="l" t="t" r="r" b="b"/>
              <a:pathLst>
                <a:path w="969010" h="808989">
                  <a:moveTo>
                    <a:pt x="968392" y="0"/>
                  </a:moveTo>
                  <a:lnTo>
                    <a:pt x="0" y="0"/>
                  </a:lnTo>
                  <a:lnTo>
                    <a:pt x="0" y="808798"/>
                  </a:lnTo>
                  <a:lnTo>
                    <a:pt x="968392" y="808798"/>
                  </a:lnTo>
                  <a:lnTo>
                    <a:pt x="968392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4546" y="4200484"/>
              <a:ext cx="969010" cy="808990"/>
            </a:xfrm>
            <a:custGeom>
              <a:avLst/>
              <a:gdLst/>
              <a:ahLst/>
              <a:cxnLst/>
              <a:rect l="l" t="t" r="r" b="b"/>
              <a:pathLst>
                <a:path w="969010" h="808989">
                  <a:moveTo>
                    <a:pt x="0" y="808798"/>
                  </a:moveTo>
                  <a:lnTo>
                    <a:pt x="968392" y="808798"/>
                  </a:lnTo>
                  <a:lnTo>
                    <a:pt x="968392" y="0"/>
                  </a:lnTo>
                  <a:lnTo>
                    <a:pt x="0" y="0"/>
                  </a:lnTo>
                  <a:lnTo>
                    <a:pt x="0" y="808798"/>
                  </a:lnTo>
                  <a:close/>
                </a:path>
              </a:pathLst>
            </a:custGeom>
            <a:ln w="10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5620" y="5009282"/>
              <a:ext cx="404495" cy="39370"/>
            </a:xfrm>
            <a:custGeom>
              <a:avLst/>
              <a:gdLst/>
              <a:ahLst/>
              <a:cxnLst/>
              <a:rect l="l" t="t" r="r" b="b"/>
              <a:pathLst>
                <a:path w="404494" h="39370">
                  <a:moveTo>
                    <a:pt x="404191" y="0"/>
                  </a:moveTo>
                  <a:lnTo>
                    <a:pt x="0" y="0"/>
                  </a:lnTo>
                  <a:lnTo>
                    <a:pt x="0" y="39014"/>
                  </a:lnTo>
                  <a:lnTo>
                    <a:pt x="404191" y="39014"/>
                  </a:lnTo>
                  <a:lnTo>
                    <a:pt x="404191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5620" y="5009282"/>
              <a:ext cx="404495" cy="39370"/>
            </a:xfrm>
            <a:custGeom>
              <a:avLst/>
              <a:gdLst/>
              <a:ahLst/>
              <a:cxnLst/>
              <a:rect l="l" t="t" r="r" b="b"/>
              <a:pathLst>
                <a:path w="404494" h="39370">
                  <a:moveTo>
                    <a:pt x="0" y="39014"/>
                  </a:moveTo>
                  <a:lnTo>
                    <a:pt x="404191" y="39014"/>
                  </a:lnTo>
                  <a:lnTo>
                    <a:pt x="404191" y="0"/>
                  </a:lnTo>
                  <a:lnTo>
                    <a:pt x="0" y="0"/>
                  </a:lnTo>
                  <a:lnTo>
                    <a:pt x="0" y="39014"/>
                  </a:lnTo>
                  <a:close/>
                </a:path>
              </a:pathLst>
            </a:custGeom>
            <a:ln w="10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96651" y="5048296"/>
              <a:ext cx="484505" cy="41275"/>
            </a:xfrm>
            <a:custGeom>
              <a:avLst/>
              <a:gdLst/>
              <a:ahLst/>
              <a:cxnLst/>
              <a:rect l="l" t="t" r="r" b="b"/>
              <a:pathLst>
                <a:path w="484505" h="41275">
                  <a:moveTo>
                    <a:pt x="484209" y="0"/>
                  </a:moveTo>
                  <a:lnTo>
                    <a:pt x="0" y="0"/>
                  </a:lnTo>
                  <a:lnTo>
                    <a:pt x="0" y="41039"/>
                  </a:lnTo>
                  <a:lnTo>
                    <a:pt x="484209" y="41039"/>
                  </a:lnTo>
                  <a:lnTo>
                    <a:pt x="484209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96651" y="5048296"/>
              <a:ext cx="484505" cy="41275"/>
            </a:xfrm>
            <a:custGeom>
              <a:avLst/>
              <a:gdLst/>
              <a:ahLst/>
              <a:cxnLst/>
              <a:rect l="l" t="t" r="r" b="b"/>
              <a:pathLst>
                <a:path w="484505" h="41275">
                  <a:moveTo>
                    <a:pt x="0" y="41039"/>
                  </a:moveTo>
                  <a:lnTo>
                    <a:pt x="484209" y="41039"/>
                  </a:lnTo>
                  <a:lnTo>
                    <a:pt x="484209" y="0"/>
                  </a:lnTo>
                  <a:lnTo>
                    <a:pt x="0" y="0"/>
                  </a:lnTo>
                  <a:lnTo>
                    <a:pt x="0" y="41039"/>
                  </a:lnTo>
                  <a:close/>
                </a:path>
              </a:pathLst>
            </a:custGeom>
            <a:ln w="10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2478" y="5089335"/>
              <a:ext cx="1130935" cy="242570"/>
            </a:xfrm>
            <a:custGeom>
              <a:avLst/>
              <a:gdLst/>
              <a:ahLst/>
              <a:cxnLst/>
              <a:rect l="l" t="t" r="r" b="b"/>
              <a:pathLst>
                <a:path w="1130935" h="242570">
                  <a:moveTo>
                    <a:pt x="1009439" y="0"/>
                  </a:moveTo>
                  <a:lnTo>
                    <a:pt x="123102" y="0"/>
                  </a:lnTo>
                  <a:lnTo>
                    <a:pt x="0" y="201173"/>
                  </a:lnTo>
                  <a:lnTo>
                    <a:pt x="0" y="242240"/>
                  </a:lnTo>
                  <a:lnTo>
                    <a:pt x="1130478" y="242240"/>
                  </a:lnTo>
                  <a:lnTo>
                    <a:pt x="1130478" y="201173"/>
                  </a:lnTo>
                  <a:lnTo>
                    <a:pt x="1009439" y="0"/>
                  </a:lnTo>
                  <a:close/>
                </a:path>
              </a:pathLst>
            </a:custGeom>
            <a:solidFill>
              <a:srgbClr val="B1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2478" y="5089335"/>
              <a:ext cx="1130935" cy="242570"/>
            </a:xfrm>
            <a:custGeom>
              <a:avLst/>
              <a:gdLst/>
              <a:ahLst/>
              <a:cxnLst/>
              <a:rect l="l" t="t" r="r" b="b"/>
              <a:pathLst>
                <a:path w="1130935" h="242570">
                  <a:moveTo>
                    <a:pt x="123102" y="0"/>
                  </a:moveTo>
                  <a:lnTo>
                    <a:pt x="1009439" y="0"/>
                  </a:lnTo>
                  <a:lnTo>
                    <a:pt x="1130478" y="201173"/>
                  </a:lnTo>
                  <a:lnTo>
                    <a:pt x="1130478" y="242240"/>
                  </a:lnTo>
                  <a:lnTo>
                    <a:pt x="0" y="242240"/>
                  </a:lnTo>
                  <a:lnTo>
                    <a:pt x="0" y="201173"/>
                  </a:lnTo>
                  <a:lnTo>
                    <a:pt x="123102" y="0"/>
                  </a:lnTo>
                  <a:close/>
                </a:path>
              </a:pathLst>
            </a:custGeom>
            <a:ln w="10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2478" y="5290509"/>
              <a:ext cx="1130935" cy="41275"/>
            </a:xfrm>
            <a:custGeom>
              <a:avLst/>
              <a:gdLst/>
              <a:ahLst/>
              <a:cxnLst/>
              <a:rect l="l" t="t" r="r" b="b"/>
              <a:pathLst>
                <a:path w="1130935" h="41275">
                  <a:moveTo>
                    <a:pt x="1130478" y="0"/>
                  </a:moveTo>
                  <a:lnTo>
                    <a:pt x="0" y="0"/>
                  </a:lnTo>
                  <a:lnTo>
                    <a:pt x="0" y="41066"/>
                  </a:lnTo>
                  <a:lnTo>
                    <a:pt x="1130478" y="41066"/>
                  </a:lnTo>
                  <a:lnTo>
                    <a:pt x="1130478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2478" y="5290509"/>
              <a:ext cx="1130935" cy="41275"/>
            </a:xfrm>
            <a:custGeom>
              <a:avLst/>
              <a:gdLst/>
              <a:ahLst/>
              <a:cxnLst/>
              <a:rect l="l" t="t" r="r" b="b"/>
              <a:pathLst>
                <a:path w="1130935" h="41275">
                  <a:moveTo>
                    <a:pt x="0" y="0"/>
                  </a:moveTo>
                  <a:lnTo>
                    <a:pt x="0" y="41066"/>
                  </a:lnTo>
                  <a:lnTo>
                    <a:pt x="1130478" y="41066"/>
                  </a:lnTo>
                  <a:lnTo>
                    <a:pt x="1130478" y="0"/>
                  </a:lnTo>
                </a:path>
              </a:pathLst>
            </a:custGeom>
            <a:ln w="10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54544" y="5130406"/>
              <a:ext cx="969010" cy="121285"/>
            </a:xfrm>
            <a:custGeom>
              <a:avLst/>
              <a:gdLst/>
              <a:ahLst/>
              <a:cxnLst/>
              <a:rect l="l" t="t" r="r" b="b"/>
              <a:pathLst>
                <a:path w="969010" h="121285">
                  <a:moveTo>
                    <a:pt x="726313" y="121119"/>
                  </a:moveTo>
                  <a:lnTo>
                    <a:pt x="685266" y="0"/>
                  </a:lnTo>
                  <a:lnTo>
                    <a:pt x="80010" y="0"/>
                  </a:lnTo>
                  <a:lnTo>
                    <a:pt x="0" y="121119"/>
                  </a:lnTo>
                  <a:lnTo>
                    <a:pt x="726313" y="121119"/>
                  </a:lnTo>
                  <a:close/>
                </a:path>
                <a:path w="969010" h="121285">
                  <a:moveTo>
                    <a:pt x="968387" y="121119"/>
                  </a:moveTo>
                  <a:lnTo>
                    <a:pt x="886320" y="0"/>
                  </a:lnTo>
                  <a:lnTo>
                    <a:pt x="726313" y="0"/>
                  </a:lnTo>
                  <a:lnTo>
                    <a:pt x="767334" y="121119"/>
                  </a:lnTo>
                  <a:lnTo>
                    <a:pt x="968387" y="12111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73544" y="4280564"/>
              <a:ext cx="728980" cy="648970"/>
            </a:xfrm>
            <a:custGeom>
              <a:avLst/>
              <a:gdLst/>
              <a:ahLst/>
              <a:cxnLst/>
              <a:rect l="l" t="t" r="r" b="b"/>
              <a:pathLst>
                <a:path w="728980" h="648970">
                  <a:moveTo>
                    <a:pt x="728354" y="0"/>
                  </a:moveTo>
                  <a:lnTo>
                    <a:pt x="0" y="0"/>
                  </a:lnTo>
                  <a:lnTo>
                    <a:pt x="0" y="648663"/>
                  </a:lnTo>
                  <a:lnTo>
                    <a:pt x="728354" y="648663"/>
                  </a:lnTo>
                  <a:lnTo>
                    <a:pt x="728354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4546" y="5251522"/>
              <a:ext cx="726440" cy="14604"/>
            </a:xfrm>
            <a:custGeom>
              <a:avLst/>
              <a:gdLst/>
              <a:ahLst/>
              <a:cxnLst/>
              <a:rect l="l" t="t" r="r" b="b"/>
              <a:pathLst>
                <a:path w="726439" h="14604">
                  <a:moveTo>
                    <a:pt x="726314" y="0"/>
                  </a:moveTo>
                  <a:lnTo>
                    <a:pt x="0" y="0"/>
                  </a:lnTo>
                  <a:lnTo>
                    <a:pt x="0" y="14363"/>
                  </a:lnTo>
                  <a:lnTo>
                    <a:pt x="726314" y="14363"/>
                  </a:lnTo>
                  <a:lnTo>
                    <a:pt x="726314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4546" y="5130402"/>
              <a:ext cx="137463" cy="1211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59794" y="5130402"/>
              <a:ext cx="363143" cy="1354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34554" y="4280573"/>
              <a:ext cx="806450" cy="648970"/>
            </a:xfrm>
            <a:custGeom>
              <a:avLst/>
              <a:gdLst/>
              <a:ahLst/>
              <a:cxnLst/>
              <a:rect l="l" t="t" r="r" b="b"/>
              <a:pathLst>
                <a:path w="806450" h="648970">
                  <a:moveTo>
                    <a:pt x="806310" y="0"/>
                  </a:moveTo>
                  <a:lnTo>
                    <a:pt x="800150" y="0"/>
                  </a:lnTo>
                  <a:lnTo>
                    <a:pt x="800150" y="640448"/>
                  </a:lnTo>
                  <a:lnTo>
                    <a:pt x="787844" y="628142"/>
                  </a:lnTo>
                  <a:lnTo>
                    <a:pt x="775538" y="613778"/>
                  </a:lnTo>
                  <a:lnTo>
                    <a:pt x="787844" y="626084"/>
                  </a:lnTo>
                  <a:lnTo>
                    <a:pt x="800150" y="640448"/>
                  </a:lnTo>
                  <a:lnTo>
                    <a:pt x="800150" y="0"/>
                  </a:lnTo>
                  <a:lnTo>
                    <a:pt x="767334" y="0"/>
                  </a:lnTo>
                  <a:lnTo>
                    <a:pt x="767334" y="43091"/>
                  </a:lnTo>
                  <a:lnTo>
                    <a:pt x="767334" y="605548"/>
                  </a:lnTo>
                  <a:lnTo>
                    <a:pt x="765289" y="605548"/>
                  </a:lnTo>
                  <a:lnTo>
                    <a:pt x="761187" y="607593"/>
                  </a:lnTo>
                  <a:lnTo>
                    <a:pt x="750925" y="607593"/>
                  </a:lnTo>
                  <a:lnTo>
                    <a:pt x="738619" y="609650"/>
                  </a:lnTo>
                  <a:lnTo>
                    <a:pt x="722185" y="609650"/>
                  </a:lnTo>
                  <a:lnTo>
                    <a:pt x="703732" y="611695"/>
                  </a:lnTo>
                  <a:lnTo>
                    <a:pt x="603199" y="619937"/>
                  </a:lnTo>
                  <a:lnTo>
                    <a:pt x="570382" y="619937"/>
                  </a:lnTo>
                  <a:lnTo>
                    <a:pt x="537540" y="621982"/>
                  </a:lnTo>
                  <a:lnTo>
                    <a:pt x="498576" y="621982"/>
                  </a:lnTo>
                  <a:lnTo>
                    <a:pt x="457517" y="624039"/>
                  </a:lnTo>
                  <a:lnTo>
                    <a:pt x="367245" y="624039"/>
                  </a:lnTo>
                  <a:lnTo>
                    <a:pt x="324180" y="621982"/>
                  </a:lnTo>
                  <a:lnTo>
                    <a:pt x="285178" y="621982"/>
                  </a:lnTo>
                  <a:lnTo>
                    <a:pt x="250317" y="619937"/>
                  </a:lnTo>
                  <a:lnTo>
                    <a:pt x="217500" y="619937"/>
                  </a:lnTo>
                  <a:lnTo>
                    <a:pt x="160045" y="615835"/>
                  </a:lnTo>
                  <a:lnTo>
                    <a:pt x="90271" y="609650"/>
                  </a:lnTo>
                  <a:lnTo>
                    <a:pt x="71805" y="609650"/>
                  </a:lnTo>
                  <a:lnTo>
                    <a:pt x="57454" y="607593"/>
                  </a:lnTo>
                  <a:lnTo>
                    <a:pt x="47193" y="607593"/>
                  </a:lnTo>
                  <a:lnTo>
                    <a:pt x="43091" y="605548"/>
                  </a:lnTo>
                  <a:lnTo>
                    <a:pt x="38989" y="605548"/>
                  </a:lnTo>
                  <a:lnTo>
                    <a:pt x="38989" y="43091"/>
                  </a:lnTo>
                  <a:lnTo>
                    <a:pt x="43091" y="43091"/>
                  </a:lnTo>
                  <a:lnTo>
                    <a:pt x="47193" y="41033"/>
                  </a:lnTo>
                  <a:lnTo>
                    <a:pt x="57454" y="41033"/>
                  </a:lnTo>
                  <a:lnTo>
                    <a:pt x="71805" y="38989"/>
                  </a:lnTo>
                  <a:lnTo>
                    <a:pt x="90271" y="38989"/>
                  </a:lnTo>
                  <a:lnTo>
                    <a:pt x="110782" y="34886"/>
                  </a:lnTo>
                  <a:lnTo>
                    <a:pt x="135432" y="34886"/>
                  </a:lnTo>
                  <a:lnTo>
                    <a:pt x="217500" y="28727"/>
                  </a:lnTo>
                  <a:lnTo>
                    <a:pt x="250317" y="28727"/>
                  </a:lnTo>
                  <a:lnTo>
                    <a:pt x="285178" y="26670"/>
                  </a:lnTo>
                  <a:lnTo>
                    <a:pt x="324180" y="26670"/>
                  </a:lnTo>
                  <a:lnTo>
                    <a:pt x="367245" y="24625"/>
                  </a:lnTo>
                  <a:lnTo>
                    <a:pt x="457517" y="24625"/>
                  </a:lnTo>
                  <a:lnTo>
                    <a:pt x="498576" y="26670"/>
                  </a:lnTo>
                  <a:lnTo>
                    <a:pt x="537540" y="26670"/>
                  </a:lnTo>
                  <a:lnTo>
                    <a:pt x="570382" y="28727"/>
                  </a:lnTo>
                  <a:lnTo>
                    <a:pt x="603199" y="28727"/>
                  </a:lnTo>
                  <a:lnTo>
                    <a:pt x="681164" y="34886"/>
                  </a:lnTo>
                  <a:lnTo>
                    <a:pt x="703732" y="34886"/>
                  </a:lnTo>
                  <a:lnTo>
                    <a:pt x="722185" y="38989"/>
                  </a:lnTo>
                  <a:lnTo>
                    <a:pt x="738619" y="38989"/>
                  </a:lnTo>
                  <a:lnTo>
                    <a:pt x="750925" y="41033"/>
                  </a:lnTo>
                  <a:lnTo>
                    <a:pt x="761187" y="41033"/>
                  </a:lnTo>
                  <a:lnTo>
                    <a:pt x="765289" y="43091"/>
                  </a:lnTo>
                  <a:lnTo>
                    <a:pt x="767334" y="43091"/>
                  </a:lnTo>
                  <a:lnTo>
                    <a:pt x="767334" y="0"/>
                  </a:lnTo>
                  <a:lnTo>
                    <a:pt x="38989" y="0"/>
                  </a:lnTo>
                  <a:lnTo>
                    <a:pt x="38989" y="41033"/>
                  </a:lnTo>
                  <a:lnTo>
                    <a:pt x="18465" y="20523"/>
                  </a:lnTo>
                  <a:lnTo>
                    <a:pt x="8204" y="8204"/>
                  </a:lnTo>
                  <a:lnTo>
                    <a:pt x="20523" y="22567"/>
                  </a:lnTo>
                  <a:lnTo>
                    <a:pt x="38989" y="41033"/>
                  </a:lnTo>
                  <a:lnTo>
                    <a:pt x="38989" y="0"/>
                  </a:lnTo>
                  <a:lnTo>
                    <a:pt x="0" y="0"/>
                  </a:lnTo>
                  <a:lnTo>
                    <a:pt x="0" y="648665"/>
                  </a:lnTo>
                  <a:lnTo>
                    <a:pt x="806310" y="648665"/>
                  </a:lnTo>
                  <a:lnTo>
                    <a:pt x="806310" y="646607"/>
                  </a:lnTo>
                  <a:lnTo>
                    <a:pt x="806310" y="2044"/>
                  </a:lnTo>
                  <a:lnTo>
                    <a:pt x="80631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25512" y="5319263"/>
              <a:ext cx="566420" cy="211454"/>
            </a:xfrm>
            <a:custGeom>
              <a:avLst/>
              <a:gdLst/>
              <a:ahLst/>
              <a:cxnLst/>
              <a:rect l="l" t="t" r="r" b="b"/>
              <a:pathLst>
                <a:path w="566420" h="211454">
                  <a:moveTo>
                    <a:pt x="283043" y="211433"/>
                  </a:moveTo>
                  <a:lnTo>
                    <a:pt x="347804" y="208649"/>
                  </a:lnTo>
                  <a:lnTo>
                    <a:pt x="407326" y="200730"/>
                  </a:lnTo>
                  <a:lnTo>
                    <a:pt x="459887" y="188322"/>
                  </a:lnTo>
                  <a:lnTo>
                    <a:pt x="503766" y="172071"/>
                  </a:lnTo>
                  <a:lnTo>
                    <a:pt x="537241" y="152624"/>
                  </a:lnTo>
                  <a:lnTo>
                    <a:pt x="566087" y="106728"/>
                  </a:lnTo>
                  <a:lnTo>
                    <a:pt x="558588" y="82071"/>
                  </a:lnTo>
                  <a:lnTo>
                    <a:pt x="503766" y="39728"/>
                  </a:lnTo>
                  <a:lnTo>
                    <a:pt x="459887" y="23261"/>
                  </a:lnTo>
                  <a:lnTo>
                    <a:pt x="407326" y="10744"/>
                  </a:lnTo>
                  <a:lnTo>
                    <a:pt x="347804" y="2787"/>
                  </a:lnTo>
                  <a:lnTo>
                    <a:pt x="283043" y="0"/>
                  </a:lnTo>
                  <a:lnTo>
                    <a:pt x="218283" y="2787"/>
                  </a:lnTo>
                  <a:lnTo>
                    <a:pt x="158761" y="10744"/>
                  </a:lnTo>
                  <a:lnTo>
                    <a:pt x="106199" y="23261"/>
                  </a:lnTo>
                  <a:lnTo>
                    <a:pt x="62320" y="39728"/>
                  </a:lnTo>
                  <a:lnTo>
                    <a:pt x="28846" y="59534"/>
                  </a:lnTo>
                  <a:lnTo>
                    <a:pt x="0" y="106728"/>
                  </a:lnTo>
                  <a:lnTo>
                    <a:pt x="7498" y="130628"/>
                  </a:lnTo>
                  <a:lnTo>
                    <a:pt x="62320" y="172071"/>
                  </a:lnTo>
                  <a:lnTo>
                    <a:pt x="106199" y="188322"/>
                  </a:lnTo>
                  <a:lnTo>
                    <a:pt x="158761" y="200730"/>
                  </a:lnTo>
                  <a:lnTo>
                    <a:pt x="218283" y="208649"/>
                  </a:lnTo>
                  <a:lnTo>
                    <a:pt x="283043" y="211433"/>
                  </a:lnTo>
                  <a:close/>
                </a:path>
              </a:pathLst>
            </a:custGeom>
            <a:ln w="10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25512" y="5425993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25512" y="5425993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0" y="0"/>
                  </a:moveTo>
                  <a:lnTo>
                    <a:pt x="0" y="209381"/>
                  </a:lnTo>
                  <a:lnTo>
                    <a:pt x="1914" y="215676"/>
                  </a:lnTo>
                  <a:lnTo>
                    <a:pt x="1914" y="6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25512" y="5425993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0" y="0"/>
                  </a:moveTo>
                  <a:lnTo>
                    <a:pt x="0" y="209381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27426" y="5432289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27426" y="5432289"/>
              <a:ext cx="2540" cy="217170"/>
            </a:xfrm>
            <a:custGeom>
              <a:avLst/>
              <a:gdLst/>
              <a:ahLst/>
              <a:cxnLst/>
              <a:rect l="l" t="t" r="r" b="b"/>
              <a:pathLst>
                <a:path w="2540" h="217170">
                  <a:moveTo>
                    <a:pt x="0" y="0"/>
                  </a:moveTo>
                  <a:lnTo>
                    <a:pt x="0" y="209381"/>
                  </a:lnTo>
                  <a:lnTo>
                    <a:pt x="2187" y="216575"/>
                  </a:lnTo>
                  <a:lnTo>
                    <a:pt x="2187" y="7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27426" y="5432289"/>
              <a:ext cx="2540" cy="217170"/>
            </a:xfrm>
            <a:custGeom>
              <a:avLst/>
              <a:gdLst/>
              <a:ahLst/>
              <a:cxnLst/>
              <a:rect l="l" t="t" r="r" b="b"/>
              <a:pathLst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0" y="0"/>
                  </a:moveTo>
                  <a:lnTo>
                    <a:pt x="0" y="209381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29614" y="5439483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0" y="0"/>
                  </a:moveTo>
                  <a:lnTo>
                    <a:pt x="0" y="209381"/>
                  </a:lnTo>
                  <a:lnTo>
                    <a:pt x="1914" y="215676"/>
                  </a:lnTo>
                  <a:lnTo>
                    <a:pt x="1914" y="6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29614" y="5439483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0" y="0"/>
                  </a:moveTo>
                  <a:lnTo>
                    <a:pt x="0" y="209381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31528" y="544577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31528" y="5445778"/>
              <a:ext cx="2540" cy="215265"/>
            </a:xfrm>
            <a:custGeom>
              <a:avLst/>
              <a:gdLst/>
              <a:ahLst/>
              <a:cxnLst/>
              <a:rect l="l" t="t" r="r" b="b"/>
              <a:pathLst>
                <a:path w="2540" h="215264">
                  <a:moveTo>
                    <a:pt x="0" y="0"/>
                  </a:moveTo>
                  <a:lnTo>
                    <a:pt x="0" y="209381"/>
                  </a:lnTo>
                  <a:lnTo>
                    <a:pt x="1481" y="214254"/>
                  </a:lnTo>
                  <a:lnTo>
                    <a:pt x="2187" y="214999"/>
                  </a:lnTo>
                  <a:lnTo>
                    <a:pt x="2187" y="5618"/>
                  </a:lnTo>
                  <a:lnTo>
                    <a:pt x="1481" y="4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31528" y="5445778"/>
              <a:ext cx="2540" cy="215265"/>
            </a:xfrm>
            <a:custGeom>
              <a:avLst/>
              <a:gdLst/>
              <a:ahLst/>
              <a:cxnLst/>
              <a:rect l="l" t="t" r="r" b="b"/>
              <a:pathLst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0" y="0"/>
                  </a:moveTo>
                  <a:lnTo>
                    <a:pt x="0" y="209381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33716" y="5451397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0"/>
                  </a:moveTo>
                  <a:lnTo>
                    <a:pt x="0" y="209381"/>
                  </a:lnTo>
                  <a:lnTo>
                    <a:pt x="1914" y="211402"/>
                  </a:lnTo>
                  <a:lnTo>
                    <a:pt x="1914" y="2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33716" y="5451397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0" y="0"/>
                  </a:moveTo>
                  <a:lnTo>
                    <a:pt x="0" y="209381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735630" y="545341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35630" y="5453418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09381"/>
                  </a:lnTo>
                  <a:lnTo>
                    <a:pt x="2187" y="211691"/>
                  </a:lnTo>
                  <a:lnTo>
                    <a:pt x="2187" y="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35630" y="5453418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0" y="0"/>
                  </a:moveTo>
                  <a:lnTo>
                    <a:pt x="0" y="20938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737818" y="5455728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0"/>
                  </a:moveTo>
                  <a:lnTo>
                    <a:pt x="0" y="209381"/>
                  </a:lnTo>
                  <a:lnTo>
                    <a:pt x="1914" y="211402"/>
                  </a:lnTo>
                  <a:lnTo>
                    <a:pt x="1914" y="2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37818" y="5455728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0" y="0"/>
                  </a:moveTo>
                  <a:lnTo>
                    <a:pt x="0" y="209381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39732" y="5457750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09381"/>
                  </a:lnTo>
                  <a:lnTo>
                    <a:pt x="2187" y="211691"/>
                  </a:lnTo>
                  <a:lnTo>
                    <a:pt x="2187" y="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39732" y="5457750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41920" y="5460059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41920" y="5460059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0"/>
                  </a:moveTo>
                  <a:lnTo>
                    <a:pt x="0" y="209381"/>
                  </a:lnTo>
                  <a:lnTo>
                    <a:pt x="1914" y="211402"/>
                  </a:lnTo>
                  <a:lnTo>
                    <a:pt x="1914" y="2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41920" y="5460059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0" y="0"/>
                  </a:moveTo>
                  <a:lnTo>
                    <a:pt x="0" y="209381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43834" y="5462081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09381"/>
                  </a:lnTo>
                  <a:lnTo>
                    <a:pt x="2187" y="211691"/>
                  </a:lnTo>
                  <a:lnTo>
                    <a:pt x="2187" y="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43834" y="5462081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0" y="0"/>
                  </a:moveTo>
                  <a:lnTo>
                    <a:pt x="0" y="20938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46022" y="546439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46022" y="5464391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0"/>
                  </a:moveTo>
                  <a:lnTo>
                    <a:pt x="0" y="209381"/>
                  </a:lnTo>
                  <a:lnTo>
                    <a:pt x="1914" y="211402"/>
                  </a:lnTo>
                  <a:lnTo>
                    <a:pt x="1914" y="2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46022" y="5464391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0" y="0"/>
                  </a:moveTo>
                  <a:lnTo>
                    <a:pt x="0" y="209381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47937" y="5466412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09381"/>
                  </a:lnTo>
                  <a:lnTo>
                    <a:pt x="2187" y="211691"/>
                  </a:lnTo>
                  <a:lnTo>
                    <a:pt x="2187" y="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747937" y="5466412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0" y="0"/>
                  </a:moveTo>
                  <a:lnTo>
                    <a:pt x="0" y="20938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50124" y="5468722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0"/>
                  </a:moveTo>
                  <a:lnTo>
                    <a:pt x="0" y="209381"/>
                  </a:lnTo>
                  <a:lnTo>
                    <a:pt x="1914" y="211402"/>
                  </a:lnTo>
                  <a:lnTo>
                    <a:pt x="1914" y="2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50124" y="5468722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0" y="0"/>
                  </a:moveTo>
                  <a:lnTo>
                    <a:pt x="0" y="209381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52039" y="5470744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09381"/>
                  </a:lnTo>
                  <a:lnTo>
                    <a:pt x="2187" y="211691"/>
                  </a:lnTo>
                  <a:lnTo>
                    <a:pt x="2187" y="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52039" y="5470744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0" y="0"/>
                  </a:moveTo>
                  <a:lnTo>
                    <a:pt x="0" y="20938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54226" y="5473054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54226" y="547305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31" y="209520"/>
                  </a:lnTo>
                  <a:lnTo>
                    <a:pt x="1914" y="210575"/>
                  </a:lnTo>
                  <a:lnTo>
                    <a:pt x="1914" y="1193"/>
                  </a:lnTo>
                  <a:lnTo>
                    <a:pt x="131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54226" y="547305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56141" y="5474248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756141" y="5425993"/>
              <a:ext cx="2540" cy="259079"/>
            </a:xfrm>
            <a:custGeom>
              <a:avLst/>
              <a:gdLst/>
              <a:ahLst/>
              <a:cxnLst/>
              <a:rect l="l" t="t" r="r" b="b"/>
              <a:pathLst>
                <a:path w="2540" h="259079">
                  <a:moveTo>
                    <a:pt x="2187" y="258931"/>
                  </a:moveTo>
                  <a:lnTo>
                    <a:pt x="2187" y="49549"/>
                  </a:lnTo>
                </a:path>
                <a:path w="2540" h="259079">
                  <a:moveTo>
                    <a:pt x="0" y="48255"/>
                  </a:moveTo>
                  <a:lnTo>
                    <a:pt x="0" y="257636"/>
                  </a:lnTo>
                </a:path>
                <a:path w="2540" h="259079">
                  <a:moveTo>
                    <a:pt x="2187" y="258931"/>
                  </a:moveTo>
                  <a:lnTo>
                    <a:pt x="2187" y="49549"/>
                  </a:lnTo>
                  <a:lnTo>
                    <a:pt x="2187" y="0"/>
                  </a:lnTo>
                  <a:lnTo>
                    <a:pt x="2187" y="49549"/>
                  </a:lnTo>
                  <a:lnTo>
                    <a:pt x="2187" y="258931"/>
                  </a:lnTo>
                </a:path>
                <a:path w="2540" h="259079">
                  <a:moveTo>
                    <a:pt x="2187" y="258931"/>
                  </a:moveTo>
                  <a:lnTo>
                    <a:pt x="2187" y="49549"/>
                  </a:lnTo>
                  <a:lnTo>
                    <a:pt x="2187" y="0"/>
                  </a:lnTo>
                  <a:lnTo>
                    <a:pt x="2187" y="49549"/>
                  </a:lnTo>
                  <a:lnTo>
                    <a:pt x="2187" y="258931"/>
                  </a:lnTo>
                </a:path>
                <a:path w="2540" h="259079">
                  <a:moveTo>
                    <a:pt x="2187" y="258931"/>
                  </a:moveTo>
                  <a:lnTo>
                    <a:pt x="2187" y="49549"/>
                  </a:lnTo>
                  <a:lnTo>
                    <a:pt x="2187" y="0"/>
                  </a:lnTo>
                  <a:lnTo>
                    <a:pt x="2187" y="49549"/>
                  </a:lnTo>
                  <a:lnTo>
                    <a:pt x="2187" y="258931"/>
                  </a:lnTo>
                </a:path>
                <a:path w="2540" h="259079">
                  <a:moveTo>
                    <a:pt x="2187" y="258931"/>
                  </a:moveTo>
                  <a:lnTo>
                    <a:pt x="2187" y="49549"/>
                  </a:lnTo>
                  <a:lnTo>
                    <a:pt x="2187" y="0"/>
                  </a:lnTo>
                  <a:lnTo>
                    <a:pt x="2187" y="49549"/>
                  </a:lnTo>
                  <a:lnTo>
                    <a:pt x="2187" y="258931"/>
                  </a:lnTo>
                </a:path>
                <a:path w="2540" h="259079">
                  <a:moveTo>
                    <a:pt x="2187" y="258931"/>
                  </a:moveTo>
                  <a:lnTo>
                    <a:pt x="2187" y="49549"/>
                  </a:lnTo>
                  <a:lnTo>
                    <a:pt x="2187" y="0"/>
                  </a:lnTo>
                  <a:lnTo>
                    <a:pt x="2187" y="49549"/>
                  </a:lnTo>
                  <a:lnTo>
                    <a:pt x="2187" y="258931"/>
                  </a:lnTo>
                </a:path>
                <a:path w="2540" h="259079">
                  <a:moveTo>
                    <a:pt x="2187" y="258931"/>
                  </a:moveTo>
                  <a:lnTo>
                    <a:pt x="2187" y="49549"/>
                  </a:lnTo>
                  <a:lnTo>
                    <a:pt x="2187" y="0"/>
                  </a:lnTo>
                  <a:lnTo>
                    <a:pt x="2187" y="49549"/>
                  </a:lnTo>
                  <a:lnTo>
                    <a:pt x="2187" y="258931"/>
                  </a:lnTo>
                </a:path>
                <a:path w="2540" h="259079">
                  <a:moveTo>
                    <a:pt x="2187" y="258931"/>
                  </a:moveTo>
                  <a:lnTo>
                    <a:pt x="2187" y="49549"/>
                  </a:lnTo>
                  <a:lnTo>
                    <a:pt x="2187" y="0"/>
                  </a:lnTo>
                  <a:lnTo>
                    <a:pt x="2187" y="49549"/>
                  </a:lnTo>
                  <a:lnTo>
                    <a:pt x="2187" y="258931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58329" y="5425993"/>
              <a:ext cx="0" cy="259079"/>
            </a:xfrm>
            <a:custGeom>
              <a:avLst/>
              <a:gdLst/>
              <a:ahLst/>
              <a:cxnLst/>
              <a:rect l="l" t="t" r="r" b="b"/>
              <a:pathLst>
                <a:path h="259079">
                  <a:moveTo>
                    <a:pt x="0" y="258931"/>
                  </a:moveTo>
                  <a:lnTo>
                    <a:pt x="0" y="49549"/>
                  </a:lnTo>
                  <a:lnTo>
                    <a:pt x="0" y="0"/>
                  </a:lnTo>
                  <a:lnTo>
                    <a:pt x="0" y="49549"/>
                  </a:lnTo>
                  <a:lnTo>
                    <a:pt x="0" y="258931"/>
                  </a:lnTo>
                </a:path>
                <a:path h="259079">
                  <a:moveTo>
                    <a:pt x="0" y="258931"/>
                  </a:moveTo>
                  <a:lnTo>
                    <a:pt x="0" y="49549"/>
                  </a:lnTo>
                  <a:lnTo>
                    <a:pt x="0" y="0"/>
                  </a:lnTo>
                  <a:lnTo>
                    <a:pt x="0" y="49549"/>
                  </a:lnTo>
                  <a:lnTo>
                    <a:pt x="0" y="258931"/>
                  </a:lnTo>
                </a:path>
                <a:path h="259079">
                  <a:moveTo>
                    <a:pt x="0" y="258931"/>
                  </a:moveTo>
                  <a:lnTo>
                    <a:pt x="0" y="49549"/>
                  </a:lnTo>
                  <a:lnTo>
                    <a:pt x="0" y="0"/>
                  </a:lnTo>
                  <a:lnTo>
                    <a:pt x="0" y="49549"/>
                  </a:lnTo>
                  <a:lnTo>
                    <a:pt x="0" y="258931"/>
                  </a:lnTo>
                </a:path>
                <a:path h="259079">
                  <a:moveTo>
                    <a:pt x="0" y="258931"/>
                  </a:moveTo>
                  <a:lnTo>
                    <a:pt x="0" y="49549"/>
                  </a:lnTo>
                  <a:lnTo>
                    <a:pt x="0" y="0"/>
                  </a:lnTo>
                  <a:lnTo>
                    <a:pt x="0" y="49549"/>
                  </a:lnTo>
                  <a:lnTo>
                    <a:pt x="0" y="258931"/>
                  </a:lnTo>
                </a:path>
                <a:path h="259079">
                  <a:moveTo>
                    <a:pt x="0" y="258931"/>
                  </a:moveTo>
                  <a:lnTo>
                    <a:pt x="0" y="49549"/>
                  </a:lnTo>
                  <a:lnTo>
                    <a:pt x="0" y="0"/>
                  </a:lnTo>
                  <a:lnTo>
                    <a:pt x="0" y="49549"/>
                  </a:lnTo>
                  <a:lnTo>
                    <a:pt x="0" y="258931"/>
                  </a:lnTo>
                </a:path>
                <a:path h="259079">
                  <a:moveTo>
                    <a:pt x="0" y="258931"/>
                  </a:moveTo>
                  <a:lnTo>
                    <a:pt x="0" y="49549"/>
                  </a:lnTo>
                  <a:lnTo>
                    <a:pt x="0" y="0"/>
                  </a:lnTo>
                  <a:lnTo>
                    <a:pt x="0" y="49549"/>
                  </a:lnTo>
                  <a:lnTo>
                    <a:pt x="0" y="258931"/>
                  </a:lnTo>
                </a:path>
                <a:path h="259079">
                  <a:moveTo>
                    <a:pt x="0" y="258931"/>
                  </a:moveTo>
                  <a:lnTo>
                    <a:pt x="0" y="49549"/>
                  </a:lnTo>
                  <a:lnTo>
                    <a:pt x="0" y="0"/>
                  </a:lnTo>
                  <a:lnTo>
                    <a:pt x="0" y="49549"/>
                  </a:lnTo>
                  <a:lnTo>
                    <a:pt x="0" y="258931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58329" y="547554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58329" y="5425993"/>
              <a:ext cx="2540" cy="260350"/>
            </a:xfrm>
            <a:custGeom>
              <a:avLst/>
              <a:gdLst/>
              <a:ahLst/>
              <a:cxnLst/>
              <a:rect l="l" t="t" r="r" b="b"/>
              <a:pathLst>
                <a:path w="2540" h="260350">
                  <a:moveTo>
                    <a:pt x="1914" y="260064"/>
                  </a:moveTo>
                  <a:lnTo>
                    <a:pt x="1914" y="50682"/>
                  </a:lnTo>
                </a:path>
                <a:path w="2540" h="260350">
                  <a:moveTo>
                    <a:pt x="0" y="49549"/>
                  </a:moveTo>
                  <a:lnTo>
                    <a:pt x="0" y="258931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  <a:path w="2540" h="260350">
                  <a:moveTo>
                    <a:pt x="1914" y="50682"/>
                  </a:moveTo>
                  <a:lnTo>
                    <a:pt x="1914" y="0"/>
                  </a:lnTo>
                  <a:lnTo>
                    <a:pt x="1914" y="50682"/>
                  </a:lnTo>
                  <a:lnTo>
                    <a:pt x="1914" y="260064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60243" y="547667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60243" y="547667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62431" y="5477970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62431" y="5477970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762431" y="5477970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64345" y="5479103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64345" y="5425993"/>
              <a:ext cx="2540" cy="264160"/>
            </a:xfrm>
            <a:custGeom>
              <a:avLst/>
              <a:gdLst/>
              <a:ahLst/>
              <a:cxnLst/>
              <a:rect l="l" t="t" r="r" b="b"/>
              <a:pathLst>
                <a:path w="2540" h="264160">
                  <a:moveTo>
                    <a:pt x="2187" y="263786"/>
                  </a:moveTo>
                  <a:lnTo>
                    <a:pt x="2187" y="54405"/>
                  </a:lnTo>
                </a:path>
                <a:path w="2540" h="264160">
                  <a:moveTo>
                    <a:pt x="0" y="53110"/>
                  </a:moveTo>
                  <a:lnTo>
                    <a:pt x="0" y="262492"/>
                  </a:lnTo>
                </a:path>
                <a:path w="2540" h="264160">
                  <a:moveTo>
                    <a:pt x="2187" y="54405"/>
                  </a:moveTo>
                  <a:lnTo>
                    <a:pt x="2187" y="0"/>
                  </a:lnTo>
                  <a:lnTo>
                    <a:pt x="2187" y="54405"/>
                  </a:lnTo>
                  <a:lnTo>
                    <a:pt x="2187" y="263786"/>
                  </a:lnTo>
                </a:path>
                <a:path w="2540" h="264160">
                  <a:moveTo>
                    <a:pt x="2187" y="54405"/>
                  </a:moveTo>
                  <a:lnTo>
                    <a:pt x="2187" y="0"/>
                  </a:lnTo>
                  <a:lnTo>
                    <a:pt x="2187" y="54405"/>
                  </a:lnTo>
                  <a:lnTo>
                    <a:pt x="2187" y="263786"/>
                  </a:lnTo>
                </a:path>
                <a:path w="2540" h="264160">
                  <a:moveTo>
                    <a:pt x="2187" y="54405"/>
                  </a:moveTo>
                  <a:lnTo>
                    <a:pt x="2187" y="0"/>
                  </a:lnTo>
                  <a:lnTo>
                    <a:pt x="2187" y="54405"/>
                  </a:lnTo>
                  <a:lnTo>
                    <a:pt x="2187" y="263786"/>
                  </a:lnTo>
                </a:path>
                <a:path w="2540" h="264160">
                  <a:moveTo>
                    <a:pt x="2187" y="54405"/>
                  </a:moveTo>
                  <a:lnTo>
                    <a:pt x="2187" y="0"/>
                  </a:lnTo>
                  <a:lnTo>
                    <a:pt x="2187" y="54405"/>
                  </a:lnTo>
                  <a:lnTo>
                    <a:pt x="2187" y="263786"/>
                  </a:lnTo>
                </a:path>
                <a:path w="2540" h="264160">
                  <a:moveTo>
                    <a:pt x="2187" y="54405"/>
                  </a:moveTo>
                  <a:lnTo>
                    <a:pt x="2187" y="0"/>
                  </a:lnTo>
                  <a:lnTo>
                    <a:pt x="2187" y="54405"/>
                  </a:lnTo>
                  <a:lnTo>
                    <a:pt x="2187" y="263786"/>
                  </a:lnTo>
                </a:path>
                <a:path w="2540" h="264160">
                  <a:moveTo>
                    <a:pt x="2187" y="54405"/>
                  </a:moveTo>
                  <a:lnTo>
                    <a:pt x="2187" y="0"/>
                  </a:lnTo>
                  <a:lnTo>
                    <a:pt x="2187" y="54405"/>
                  </a:lnTo>
                  <a:lnTo>
                    <a:pt x="2187" y="263786"/>
                  </a:lnTo>
                </a:path>
                <a:path w="2540" h="264160">
                  <a:moveTo>
                    <a:pt x="2187" y="54405"/>
                  </a:moveTo>
                  <a:lnTo>
                    <a:pt x="2187" y="0"/>
                  </a:lnTo>
                  <a:lnTo>
                    <a:pt x="2187" y="54405"/>
                  </a:lnTo>
                  <a:lnTo>
                    <a:pt x="2187" y="263786"/>
                  </a:lnTo>
                </a:path>
                <a:path w="2540" h="264160">
                  <a:moveTo>
                    <a:pt x="2187" y="54405"/>
                  </a:moveTo>
                  <a:lnTo>
                    <a:pt x="2187" y="0"/>
                  </a:lnTo>
                  <a:lnTo>
                    <a:pt x="2187" y="54405"/>
                  </a:lnTo>
                  <a:lnTo>
                    <a:pt x="2187" y="263786"/>
                  </a:lnTo>
                </a:path>
                <a:path w="2540" h="264160">
                  <a:moveTo>
                    <a:pt x="2187" y="54405"/>
                  </a:moveTo>
                  <a:lnTo>
                    <a:pt x="2187" y="0"/>
                  </a:lnTo>
                  <a:lnTo>
                    <a:pt x="2187" y="54405"/>
                  </a:lnTo>
                  <a:lnTo>
                    <a:pt x="2187" y="263786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66533" y="5425993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54405"/>
                  </a:moveTo>
                  <a:lnTo>
                    <a:pt x="0" y="0"/>
                  </a:lnTo>
                  <a:lnTo>
                    <a:pt x="0" y="54405"/>
                  </a:lnTo>
                  <a:lnTo>
                    <a:pt x="0" y="263786"/>
                  </a:lnTo>
                </a:path>
                <a:path h="264160">
                  <a:moveTo>
                    <a:pt x="0" y="54405"/>
                  </a:moveTo>
                  <a:lnTo>
                    <a:pt x="0" y="0"/>
                  </a:lnTo>
                  <a:lnTo>
                    <a:pt x="0" y="54405"/>
                  </a:lnTo>
                  <a:lnTo>
                    <a:pt x="0" y="263786"/>
                  </a:lnTo>
                </a:path>
                <a:path h="264160">
                  <a:moveTo>
                    <a:pt x="0" y="54405"/>
                  </a:moveTo>
                  <a:lnTo>
                    <a:pt x="0" y="0"/>
                  </a:lnTo>
                  <a:lnTo>
                    <a:pt x="0" y="54405"/>
                  </a:lnTo>
                  <a:lnTo>
                    <a:pt x="0" y="263786"/>
                  </a:lnTo>
                </a:path>
                <a:path h="264160">
                  <a:moveTo>
                    <a:pt x="0" y="54405"/>
                  </a:moveTo>
                  <a:lnTo>
                    <a:pt x="0" y="0"/>
                  </a:lnTo>
                  <a:lnTo>
                    <a:pt x="0" y="54405"/>
                  </a:lnTo>
                  <a:lnTo>
                    <a:pt x="0" y="263786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66533" y="5480398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66533" y="5480398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768447" y="548153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768447" y="548153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770635" y="548282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770635" y="54828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70635" y="54828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772549" y="5483959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772549" y="5425993"/>
              <a:ext cx="2540" cy="269240"/>
            </a:xfrm>
            <a:custGeom>
              <a:avLst/>
              <a:gdLst/>
              <a:ahLst/>
              <a:cxnLst/>
              <a:rect l="l" t="t" r="r" b="b"/>
              <a:pathLst>
                <a:path w="2540" h="269239">
                  <a:moveTo>
                    <a:pt x="2187" y="268642"/>
                  </a:moveTo>
                  <a:lnTo>
                    <a:pt x="2187" y="59261"/>
                  </a:lnTo>
                </a:path>
                <a:path w="2540" h="269239">
                  <a:moveTo>
                    <a:pt x="0" y="57966"/>
                  </a:moveTo>
                  <a:lnTo>
                    <a:pt x="0" y="267347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  <a:path w="2540" h="269239">
                  <a:moveTo>
                    <a:pt x="2187" y="268642"/>
                  </a:moveTo>
                  <a:lnTo>
                    <a:pt x="2187" y="59261"/>
                  </a:lnTo>
                  <a:lnTo>
                    <a:pt x="2187" y="0"/>
                  </a:lnTo>
                  <a:lnTo>
                    <a:pt x="2187" y="59261"/>
                  </a:lnTo>
                  <a:lnTo>
                    <a:pt x="2187" y="268642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774737" y="548525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74737" y="548525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776651" y="548638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776651" y="548638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776651" y="548638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778839" y="548768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778839" y="548768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780753" y="548881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780753" y="5425993"/>
              <a:ext cx="2540" cy="273685"/>
            </a:xfrm>
            <a:custGeom>
              <a:avLst/>
              <a:gdLst/>
              <a:ahLst/>
              <a:cxnLst/>
              <a:rect l="l" t="t" r="r" b="b"/>
              <a:pathLst>
                <a:path w="2540" h="273685">
                  <a:moveTo>
                    <a:pt x="2187" y="273498"/>
                  </a:moveTo>
                  <a:lnTo>
                    <a:pt x="2187" y="64116"/>
                  </a:lnTo>
                </a:path>
                <a:path w="2540" h="273685">
                  <a:moveTo>
                    <a:pt x="0" y="62821"/>
                  </a:moveTo>
                  <a:lnTo>
                    <a:pt x="0" y="272203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  <a:path w="2540" h="273685">
                  <a:moveTo>
                    <a:pt x="2187" y="64116"/>
                  </a:moveTo>
                  <a:lnTo>
                    <a:pt x="2187" y="0"/>
                  </a:lnTo>
                  <a:lnTo>
                    <a:pt x="2187" y="64116"/>
                  </a:lnTo>
                  <a:lnTo>
                    <a:pt x="2187" y="273498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82941" y="5490109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82941" y="5425993"/>
              <a:ext cx="2540" cy="274955"/>
            </a:xfrm>
            <a:custGeom>
              <a:avLst/>
              <a:gdLst/>
              <a:ahLst/>
              <a:cxnLst/>
              <a:rect l="l" t="t" r="r" b="b"/>
              <a:pathLst>
                <a:path w="2540" h="274954">
                  <a:moveTo>
                    <a:pt x="1914" y="274631"/>
                  </a:moveTo>
                  <a:lnTo>
                    <a:pt x="1914" y="65249"/>
                  </a:lnTo>
                </a:path>
                <a:path w="2540" h="274954">
                  <a:moveTo>
                    <a:pt x="0" y="64116"/>
                  </a:moveTo>
                  <a:lnTo>
                    <a:pt x="0" y="273498"/>
                  </a:lnTo>
                </a:path>
                <a:path w="2540" h="274954">
                  <a:moveTo>
                    <a:pt x="1914" y="274631"/>
                  </a:moveTo>
                  <a:lnTo>
                    <a:pt x="1914" y="65249"/>
                  </a:lnTo>
                  <a:lnTo>
                    <a:pt x="1914" y="0"/>
                  </a:lnTo>
                  <a:lnTo>
                    <a:pt x="1914" y="65249"/>
                  </a:lnTo>
                  <a:lnTo>
                    <a:pt x="1914" y="274631"/>
                  </a:lnTo>
                </a:path>
                <a:path w="2540" h="274954">
                  <a:moveTo>
                    <a:pt x="1914" y="274631"/>
                  </a:moveTo>
                  <a:lnTo>
                    <a:pt x="1914" y="65249"/>
                  </a:lnTo>
                  <a:lnTo>
                    <a:pt x="1914" y="0"/>
                  </a:lnTo>
                  <a:lnTo>
                    <a:pt x="1914" y="65249"/>
                  </a:lnTo>
                  <a:lnTo>
                    <a:pt x="1914" y="274631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84855" y="5425993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  <a:path h="274954">
                  <a:moveTo>
                    <a:pt x="0" y="274631"/>
                  </a:moveTo>
                  <a:lnTo>
                    <a:pt x="0" y="65249"/>
                  </a:lnTo>
                  <a:lnTo>
                    <a:pt x="0" y="0"/>
                  </a:lnTo>
                  <a:lnTo>
                    <a:pt x="0" y="65249"/>
                  </a:lnTo>
                  <a:lnTo>
                    <a:pt x="0" y="274631"/>
                  </a:lnTo>
                </a:path>
              </a:pathLst>
            </a:custGeom>
            <a:ln w="382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784855" y="549124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784855" y="549124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</a:pathLst>
            </a:custGeom>
            <a:ln w="382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787043" y="549253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789" y="209848"/>
                  </a:lnTo>
                  <a:lnTo>
                    <a:pt x="1914" y="210270"/>
                  </a:lnTo>
                  <a:lnTo>
                    <a:pt x="1914" y="889"/>
                  </a:lnTo>
                  <a:lnTo>
                    <a:pt x="789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87043" y="549253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</a:pathLst>
            </a:custGeom>
            <a:ln w="382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88957" y="549342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88957" y="54934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88957" y="54934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</a:pathLst>
            </a:custGeom>
            <a:ln w="3829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91145" y="54942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10100"/>
                  </a:lnTo>
                  <a:lnTo>
                    <a:pt x="1914" y="718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91145" y="54942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</a:pathLst>
            </a:custGeom>
            <a:ln w="3829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93059" y="549496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793059" y="549496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93059" y="549496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</a:pathLst>
            </a:custGeom>
            <a:ln w="3829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95247" y="549578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10100"/>
                  </a:lnTo>
                  <a:lnTo>
                    <a:pt x="1914" y="718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95247" y="549578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</a:pathLst>
            </a:custGeom>
            <a:ln w="3829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797161" y="549650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97161" y="549650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797161" y="549650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</a:pathLst>
            </a:custGeom>
            <a:ln w="3829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799349" y="549732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10100"/>
                  </a:lnTo>
                  <a:lnTo>
                    <a:pt x="1914" y="718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799349" y="549732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</a:pathLst>
            </a:custGeom>
            <a:ln w="3829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801264" y="549804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01264" y="549804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01264" y="549804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03451" y="549886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10100"/>
                  </a:lnTo>
                  <a:lnTo>
                    <a:pt x="1914" y="718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03451" y="549886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05366" y="549958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805366" y="549958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805366" y="549958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</a:pathLst>
            </a:custGeom>
            <a:ln w="3829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807553" y="550040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10100"/>
                  </a:lnTo>
                  <a:lnTo>
                    <a:pt x="1914" y="718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807553" y="550040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</a:pathLst>
            </a:custGeom>
            <a:ln w="3829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809468" y="550112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809468" y="55011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809468" y="55011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</a:pathLst>
            </a:custGeom>
            <a:ln w="382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811656" y="55019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10100"/>
                  </a:lnTo>
                  <a:lnTo>
                    <a:pt x="1914" y="718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811656" y="55019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</a:pathLst>
            </a:custGeom>
            <a:ln w="382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813570" y="550266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813570" y="550266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815758" y="550348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10100"/>
                  </a:lnTo>
                  <a:lnTo>
                    <a:pt x="1914" y="718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815758" y="550348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817672" y="550420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817672" y="550420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819860" y="550502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819860" y="550502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10100"/>
                  </a:lnTo>
                  <a:lnTo>
                    <a:pt x="1914" y="718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819860" y="550502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821774" y="550574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821774" y="550574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823962" y="550656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823962" y="550656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10100"/>
                  </a:lnTo>
                  <a:lnTo>
                    <a:pt x="1914" y="718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823962" y="550656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825876" y="550728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825876" y="550728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0" y="0"/>
                  </a:moveTo>
                  <a:lnTo>
                    <a:pt x="0" y="20938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828064" y="550810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828064" y="550810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10100"/>
                  </a:lnTo>
                  <a:lnTo>
                    <a:pt x="1914" y="718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828064" y="550810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829978" y="550943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596"/>
                  </a:moveTo>
                  <a:lnTo>
                    <a:pt x="2187" y="209596"/>
                  </a:lnTo>
                  <a:lnTo>
                    <a:pt x="2187" y="0"/>
                  </a:lnTo>
                  <a:lnTo>
                    <a:pt x="0" y="0"/>
                  </a:lnTo>
                  <a:lnTo>
                    <a:pt x="0" y="209596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829978" y="550882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832166" y="5509585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832166" y="550958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09837"/>
                  </a:lnTo>
                  <a:lnTo>
                    <a:pt x="1914" y="456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832166" y="550958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834080" y="551004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2187" y="209902"/>
                  </a:lnTo>
                  <a:lnTo>
                    <a:pt x="2187" y="521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834080" y="551004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0" y="0"/>
                  </a:moveTo>
                  <a:lnTo>
                    <a:pt x="0" y="209381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836268" y="5510562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836268" y="551056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381"/>
                  </a:moveTo>
                  <a:lnTo>
                    <a:pt x="1914" y="209837"/>
                  </a:lnTo>
                  <a:lnTo>
                    <a:pt x="1914" y="456"/>
                  </a:lnTo>
                  <a:lnTo>
                    <a:pt x="0" y="0"/>
                  </a:lnTo>
                  <a:lnTo>
                    <a:pt x="0" y="209381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836268" y="5425993"/>
              <a:ext cx="2540" cy="294640"/>
            </a:xfrm>
            <a:custGeom>
              <a:avLst/>
              <a:gdLst/>
              <a:ahLst/>
              <a:cxnLst/>
              <a:rect l="l" t="t" r="r" b="b"/>
              <a:pathLst>
                <a:path w="2540" h="294639">
                  <a:moveTo>
                    <a:pt x="1914" y="294406"/>
                  </a:moveTo>
                  <a:lnTo>
                    <a:pt x="1914" y="85025"/>
                  </a:lnTo>
                </a:path>
                <a:path w="2540" h="294639">
                  <a:moveTo>
                    <a:pt x="0" y="84569"/>
                  </a:moveTo>
                  <a:lnTo>
                    <a:pt x="0" y="293950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  <a:path w="2540" h="294639">
                  <a:moveTo>
                    <a:pt x="1914" y="85025"/>
                  </a:moveTo>
                  <a:lnTo>
                    <a:pt x="1914" y="0"/>
                  </a:lnTo>
                  <a:lnTo>
                    <a:pt x="1914" y="85025"/>
                  </a:lnTo>
                  <a:lnTo>
                    <a:pt x="1914" y="294406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836268" y="5511018"/>
              <a:ext cx="114858" cy="2285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949212" y="5425993"/>
              <a:ext cx="0" cy="313690"/>
            </a:xfrm>
            <a:custGeom>
              <a:avLst/>
              <a:gdLst/>
              <a:ahLst/>
              <a:cxnLst/>
              <a:rect l="l" t="t" r="r" b="b"/>
              <a:pathLst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  <a:path h="313689">
                  <a:moveTo>
                    <a:pt x="0" y="313581"/>
                  </a:moveTo>
                  <a:lnTo>
                    <a:pt x="0" y="104200"/>
                  </a:lnTo>
                  <a:lnTo>
                    <a:pt x="0" y="0"/>
                  </a:lnTo>
                  <a:lnTo>
                    <a:pt x="0" y="104200"/>
                  </a:lnTo>
                  <a:lnTo>
                    <a:pt x="0" y="313581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47298" y="5424077"/>
              <a:ext cx="344301" cy="3180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725512" y="5319263"/>
              <a:ext cx="1192530" cy="422909"/>
            </a:xfrm>
            <a:custGeom>
              <a:avLst/>
              <a:gdLst/>
              <a:ahLst/>
              <a:cxnLst/>
              <a:rect l="l" t="t" r="r" b="b"/>
              <a:pathLst>
                <a:path w="1192529" h="422910">
                  <a:moveTo>
                    <a:pt x="566087" y="316110"/>
                  </a:moveTo>
                  <a:lnTo>
                    <a:pt x="558588" y="340769"/>
                  </a:lnTo>
                  <a:lnTo>
                    <a:pt x="537241" y="363310"/>
                  </a:lnTo>
                  <a:lnTo>
                    <a:pt x="503766" y="383122"/>
                  </a:lnTo>
                  <a:lnTo>
                    <a:pt x="459887" y="399594"/>
                  </a:lnTo>
                  <a:lnTo>
                    <a:pt x="407326" y="412116"/>
                  </a:lnTo>
                  <a:lnTo>
                    <a:pt x="347804" y="420077"/>
                  </a:lnTo>
                  <a:lnTo>
                    <a:pt x="283043" y="422866"/>
                  </a:lnTo>
                  <a:lnTo>
                    <a:pt x="218283" y="420077"/>
                  </a:lnTo>
                  <a:lnTo>
                    <a:pt x="158761" y="412116"/>
                  </a:lnTo>
                  <a:lnTo>
                    <a:pt x="106199" y="399594"/>
                  </a:lnTo>
                  <a:lnTo>
                    <a:pt x="62320" y="383122"/>
                  </a:lnTo>
                  <a:lnTo>
                    <a:pt x="28846" y="363310"/>
                  </a:lnTo>
                  <a:lnTo>
                    <a:pt x="0" y="316110"/>
                  </a:lnTo>
                  <a:lnTo>
                    <a:pt x="0" y="106728"/>
                  </a:lnTo>
                  <a:lnTo>
                    <a:pt x="7498" y="131387"/>
                  </a:lnTo>
                  <a:lnTo>
                    <a:pt x="28846" y="153928"/>
                  </a:lnTo>
                  <a:lnTo>
                    <a:pt x="62320" y="173740"/>
                  </a:lnTo>
                  <a:lnTo>
                    <a:pt x="106199" y="190212"/>
                  </a:lnTo>
                  <a:lnTo>
                    <a:pt x="158761" y="202734"/>
                  </a:lnTo>
                  <a:lnTo>
                    <a:pt x="218283" y="210695"/>
                  </a:lnTo>
                  <a:lnTo>
                    <a:pt x="283043" y="213485"/>
                  </a:lnTo>
                  <a:lnTo>
                    <a:pt x="347804" y="210695"/>
                  </a:lnTo>
                  <a:lnTo>
                    <a:pt x="407326" y="202734"/>
                  </a:lnTo>
                  <a:lnTo>
                    <a:pt x="459887" y="190212"/>
                  </a:lnTo>
                  <a:lnTo>
                    <a:pt x="503766" y="173740"/>
                  </a:lnTo>
                  <a:lnTo>
                    <a:pt x="537241" y="153928"/>
                  </a:lnTo>
                  <a:lnTo>
                    <a:pt x="566087" y="106728"/>
                  </a:lnTo>
                  <a:lnTo>
                    <a:pt x="566087" y="316110"/>
                  </a:lnTo>
                  <a:close/>
                </a:path>
                <a:path w="1192529" h="422910">
                  <a:moveTo>
                    <a:pt x="910935" y="211433"/>
                  </a:moveTo>
                  <a:lnTo>
                    <a:pt x="975590" y="208649"/>
                  </a:lnTo>
                  <a:lnTo>
                    <a:pt x="1034838" y="200730"/>
                  </a:lnTo>
                  <a:lnTo>
                    <a:pt x="1087026" y="188322"/>
                  </a:lnTo>
                  <a:lnTo>
                    <a:pt x="1130498" y="172071"/>
                  </a:lnTo>
                  <a:lnTo>
                    <a:pt x="1163598" y="152624"/>
                  </a:lnTo>
                  <a:lnTo>
                    <a:pt x="1192065" y="106728"/>
                  </a:lnTo>
                  <a:lnTo>
                    <a:pt x="1184672" y="82071"/>
                  </a:lnTo>
                  <a:lnTo>
                    <a:pt x="1130498" y="39728"/>
                  </a:lnTo>
                  <a:lnTo>
                    <a:pt x="1087026" y="23261"/>
                  </a:lnTo>
                  <a:lnTo>
                    <a:pt x="1034838" y="10744"/>
                  </a:lnTo>
                  <a:lnTo>
                    <a:pt x="975590" y="2787"/>
                  </a:lnTo>
                  <a:lnTo>
                    <a:pt x="910935" y="0"/>
                  </a:lnTo>
                  <a:lnTo>
                    <a:pt x="846175" y="2787"/>
                  </a:lnTo>
                  <a:lnTo>
                    <a:pt x="786653" y="10744"/>
                  </a:lnTo>
                  <a:lnTo>
                    <a:pt x="734091" y="23261"/>
                  </a:lnTo>
                  <a:lnTo>
                    <a:pt x="690212" y="39728"/>
                  </a:lnTo>
                  <a:lnTo>
                    <a:pt x="656738" y="59534"/>
                  </a:lnTo>
                  <a:lnTo>
                    <a:pt x="627892" y="106728"/>
                  </a:lnTo>
                  <a:lnTo>
                    <a:pt x="635390" y="130628"/>
                  </a:lnTo>
                  <a:lnTo>
                    <a:pt x="690212" y="172071"/>
                  </a:lnTo>
                  <a:lnTo>
                    <a:pt x="734091" y="188322"/>
                  </a:lnTo>
                  <a:lnTo>
                    <a:pt x="786653" y="200730"/>
                  </a:lnTo>
                  <a:lnTo>
                    <a:pt x="846175" y="208649"/>
                  </a:lnTo>
                  <a:lnTo>
                    <a:pt x="910935" y="211433"/>
                  </a:lnTo>
                  <a:close/>
                </a:path>
              </a:pathLst>
            </a:custGeom>
            <a:ln w="10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353404" y="5425993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353404" y="5425993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0" y="0"/>
                  </a:moveTo>
                  <a:lnTo>
                    <a:pt x="0" y="209381"/>
                  </a:lnTo>
                  <a:lnTo>
                    <a:pt x="1914" y="215676"/>
                  </a:lnTo>
                  <a:lnTo>
                    <a:pt x="1914" y="6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353404" y="5425993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0" y="209381"/>
                  </a:moveTo>
                  <a:lnTo>
                    <a:pt x="0" y="0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</a:pathLst>
            </a:custGeom>
            <a:ln w="3829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355318" y="5432289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355318" y="5432289"/>
              <a:ext cx="2540" cy="217170"/>
            </a:xfrm>
            <a:custGeom>
              <a:avLst/>
              <a:gdLst/>
              <a:ahLst/>
              <a:cxnLst/>
              <a:rect l="l" t="t" r="r" b="b"/>
              <a:pathLst>
                <a:path w="2540" h="217170">
                  <a:moveTo>
                    <a:pt x="0" y="0"/>
                  </a:moveTo>
                  <a:lnTo>
                    <a:pt x="0" y="209381"/>
                  </a:lnTo>
                  <a:lnTo>
                    <a:pt x="2187" y="216575"/>
                  </a:lnTo>
                  <a:lnTo>
                    <a:pt x="2187" y="7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355318" y="5432289"/>
              <a:ext cx="2540" cy="217170"/>
            </a:xfrm>
            <a:custGeom>
              <a:avLst/>
              <a:gdLst/>
              <a:ahLst/>
              <a:cxnLst/>
              <a:rect l="l" t="t" r="r" b="b"/>
              <a:pathLst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0" y="209381"/>
                  </a:moveTo>
                  <a:lnTo>
                    <a:pt x="0" y="0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  <a:path w="2540" h="217170">
                  <a:moveTo>
                    <a:pt x="2187" y="7194"/>
                  </a:moveTo>
                  <a:lnTo>
                    <a:pt x="2187" y="216575"/>
                  </a:lnTo>
                </a:path>
                <a:path w="2540" h="217170">
                  <a:moveTo>
                    <a:pt x="2187" y="216575"/>
                  </a:moveTo>
                  <a:lnTo>
                    <a:pt x="2187" y="7194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57506" y="5439483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0" y="0"/>
                  </a:moveTo>
                  <a:lnTo>
                    <a:pt x="0" y="209381"/>
                  </a:lnTo>
                  <a:lnTo>
                    <a:pt x="1914" y="215676"/>
                  </a:lnTo>
                  <a:lnTo>
                    <a:pt x="1914" y="6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57506" y="5439483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0" y="209381"/>
                  </a:moveTo>
                  <a:lnTo>
                    <a:pt x="0" y="0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  <a:path w="2540" h="215900">
                  <a:moveTo>
                    <a:pt x="1914" y="6295"/>
                  </a:moveTo>
                  <a:lnTo>
                    <a:pt x="1914" y="215676"/>
                  </a:lnTo>
                </a:path>
                <a:path w="2540" h="215900">
                  <a:moveTo>
                    <a:pt x="1914" y="215676"/>
                  </a:moveTo>
                  <a:lnTo>
                    <a:pt x="1914" y="6295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359421" y="544577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359421" y="5445778"/>
              <a:ext cx="2540" cy="215265"/>
            </a:xfrm>
            <a:custGeom>
              <a:avLst/>
              <a:gdLst/>
              <a:ahLst/>
              <a:cxnLst/>
              <a:rect l="l" t="t" r="r" b="b"/>
              <a:pathLst>
                <a:path w="2540" h="215264">
                  <a:moveTo>
                    <a:pt x="0" y="0"/>
                  </a:moveTo>
                  <a:lnTo>
                    <a:pt x="0" y="209381"/>
                  </a:lnTo>
                  <a:lnTo>
                    <a:pt x="1481" y="214254"/>
                  </a:lnTo>
                  <a:lnTo>
                    <a:pt x="2187" y="214999"/>
                  </a:lnTo>
                  <a:lnTo>
                    <a:pt x="2187" y="5618"/>
                  </a:lnTo>
                  <a:lnTo>
                    <a:pt x="1481" y="4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359421" y="5445778"/>
              <a:ext cx="2540" cy="215265"/>
            </a:xfrm>
            <a:custGeom>
              <a:avLst/>
              <a:gdLst/>
              <a:ahLst/>
              <a:cxnLst/>
              <a:rect l="l" t="t" r="r" b="b"/>
              <a:pathLst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0" y="209381"/>
                  </a:moveTo>
                  <a:lnTo>
                    <a:pt x="0" y="0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  <a:path w="2540" h="215264">
                  <a:moveTo>
                    <a:pt x="2187" y="5618"/>
                  </a:moveTo>
                  <a:lnTo>
                    <a:pt x="2187" y="214999"/>
                  </a:lnTo>
                </a:path>
                <a:path w="2540" h="215264">
                  <a:moveTo>
                    <a:pt x="2187" y="214999"/>
                  </a:moveTo>
                  <a:lnTo>
                    <a:pt x="2187" y="5618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361608" y="5451397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0"/>
                  </a:moveTo>
                  <a:lnTo>
                    <a:pt x="0" y="209381"/>
                  </a:lnTo>
                  <a:lnTo>
                    <a:pt x="1914" y="211402"/>
                  </a:lnTo>
                  <a:lnTo>
                    <a:pt x="1914" y="2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361608" y="5451397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0" y="209381"/>
                  </a:moveTo>
                  <a:lnTo>
                    <a:pt x="0" y="0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363523" y="545341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363523" y="5453418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09381"/>
                  </a:lnTo>
                  <a:lnTo>
                    <a:pt x="2187" y="211691"/>
                  </a:lnTo>
                  <a:lnTo>
                    <a:pt x="2187" y="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363523" y="5453418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0" y="209381"/>
                  </a:moveTo>
                  <a:lnTo>
                    <a:pt x="0" y="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365710" y="5455728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0"/>
                  </a:moveTo>
                  <a:lnTo>
                    <a:pt x="0" y="209381"/>
                  </a:lnTo>
                  <a:lnTo>
                    <a:pt x="1914" y="211402"/>
                  </a:lnTo>
                  <a:lnTo>
                    <a:pt x="1914" y="2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365710" y="5455728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0" y="209381"/>
                  </a:moveTo>
                  <a:lnTo>
                    <a:pt x="0" y="0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367625" y="5457750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367625" y="5457750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09381"/>
                  </a:lnTo>
                  <a:lnTo>
                    <a:pt x="2187" y="211691"/>
                  </a:lnTo>
                  <a:lnTo>
                    <a:pt x="2187" y="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367625" y="5457750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0" y="209381"/>
                  </a:moveTo>
                  <a:lnTo>
                    <a:pt x="0" y="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369813" y="5460059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0"/>
                  </a:moveTo>
                  <a:lnTo>
                    <a:pt x="0" y="209381"/>
                  </a:lnTo>
                  <a:lnTo>
                    <a:pt x="1914" y="211402"/>
                  </a:lnTo>
                  <a:lnTo>
                    <a:pt x="1914" y="2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369812" y="5460059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0" y="209381"/>
                  </a:moveTo>
                  <a:lnTo>
                    <a:pt x="0" y="0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371727" y="546208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371727" y="5462081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09381"/>
                  </a:lnTo>
                  <a:lnTo>
                    <a:pt x="2187" y="211691"/>
                  </a:lnTo>
                  <a:lnTo>
                    <a:pt x="2187" y="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371727" y="5462081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0" y="209381"/>
                  </a:moveTo>
                  <a:lnTo>
                    <a:pt x="0" y="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373915" y="5464391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0"/>
                  </a:moveTo>
                  <a:lnTo>
                    <a:pt x="0" y="209381"/>
                  </a:lnTo>
                  <a:lnTo>
                    <a:pt x="1914" y="211402"/>
                  </a:lnTo>
                  <a:lnTo>
                    <a:pt x="1914" y="2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373914" y="5464391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0" y="209381"/>
                  </a:moveTo>
                  <a:lnTo>
                    <a:pt x="0" y="0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11402"/>
                  </a:moveTo>
                  <a:lnTo>
                    <a:pt x="1914" y="2021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375829" y="5466412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375829" y="5466412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09381"/>
                  </a:lnTo>
                  <a:lnTo>
                    <a:pt x="2187" y="211691"/>
                  </a:lnTo>
                  <a:lnTo>
                    <a:pt x="2187" y="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75829" y="5466412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0" y="209381"/>
                  </a:moveTo>
                  <a:lnTo>
                    <a:pt x="0" y="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78017" y="5468722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0"/>
                  </a:moveTo>
                  <a:lnTo>
                    <a:pt x="0" y="209381"/>
                  </a:lnTo>
                  <a:lnTo>
                    <a:pt x="1914" y="211402"/>
                  </a:lnTo>
                  <a:lnTo>
                    <a:pt x="1914" y="2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378016" y="5468722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0" y="209381"/>
                  </a:moveTo>
                  <a:lnTo>
                    <a:pt x="0" y="0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  <a:path w="2540" h="211454">
                  <a:moveTo>
                    <a:pt x="1914" y="2021"/>
                  </a:moveTo>
                  <a:lnTo>
                    <a:pt x="1914" y="211402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379931" y="5470744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09381"/>
                  </a:lnTo>
                  <a:lnTo>
                    <a:pt x="2187" y="211691"/>
                  </a:lnTo>
                  <a:lnTo>
                    <a:pt x="2187" y="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379931" y="5470744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0" y="209381"/>
                  </a:moveTo>
                  <a:lnTo>
                    <a:pt x="0" y="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  <a:path w="2540" h="212089">
                  <a:moveTo>
                    <a:pt x="2187" y="2310"/>
                  </a:moveTo>
                  <a:lnTo>
                    <a:pt x="2187" y="211691"/>
                  </a:lnTo>
                </a:path>
                <a:path w="2540" h="212089">
                  <a:moveTo>
                    <a:pt x="2187" y="211691"/>
                  </a:moveTo>
                  <a:lnTo>
                    <a:pt x="2187" y="231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382119" y="547305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31" y="209519"/>
                  </a:lnTo>
                  <a:lnTo>
                    <a:pt x="1914" y="210575"/>
                  </a:lnTo>
                  <a:lnTo>
                    <a:pt x="1914" y="1193"/>
                  </a:lnTo>
                  <a:lnTo>
                    <a:pt x="131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382118" y="547305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  <a:path w="2540" h="210820">
                  <a:moveTo>
                    <a:pt x="1914" y="1193"/>
                  </a:moveTo>
                  <a:lnTo>
                    <a:pt x="1914" y="210575"/>
                  </a:lnTo>
                </a:path>
                <a:path w="2540" h="210820">
                  <a:moveTo>
                    <a:pt x="1914" y="210575"/>
                  </a:moveTo>
                  <a:lnTo>
                    <a:pt x="1914" y="1193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384033" y="547424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384033" y="5474248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384033" y="5474248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386221" y="5475543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386220" y="547554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388135" y="547667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388135" y="547667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390323" y="5477970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390323" y="5477970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390323" y="5477970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392237" y="5479103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392237" y="5479103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394425" y="548039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394425" y="5480398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394425" y="5480398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396339" y="548153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396339" y="548153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398527" y="548282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398527" y="54828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398527" y="54828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400441" y="5483959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400441" y="5483959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402629" y="5485254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402629" y="548525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402629" y="548525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404543" y="548638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404543" y="548638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406731" y="548768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406731" y="548768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406731" y="548768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408645" y="548881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408645" y="548881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410833" y="5490109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410833" y="5490109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1914" y="210514"/>
                  </a:lnTo>
                  <a:lnTo>
                    <a:pt x="1914" y="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410833" y="5490109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  <a:path w="2540" h="210820">
                  <a:moveTo>
                    <a:pt x="1914" y="1132"/>
                  </a:moveTo>
                  <a:lnTo>
                    <a:pt x="1914" y="210514"/>
                  </a:lnTo>
                </a:path>
                <a:path w="2540" h="210820">
                  <a:moveTo>
                    <a:pt x="1914" y="210514"/>
                  </a:moveTo>
                  <a:lnTo>
                    <a:pt x="1914" y="1132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412748" y="549124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676"/>
                  </a:lnTo>
                  <a:lnTo>
                    <a:pt x="2187" y="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412748" y="549124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  <a:path w="2540" h="210820">
                  <a:moveTo>
                    <a:pt x="2187" y="1294"/>
                  </a:moveTo>
                  <a:lnTo>
                    <a:pt x="2187" y="210676"/>
                  </a:lnTo>
                </a:path>
                <a:path w="2540" h="210820">
                  <a:moveTo>
                    <a:pt x="2187" y="210676"/>
                  </a:moveTo>
                  <a:lnTo>
                    <a:pt x="2187" y="1294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414935" y="549253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414935" y="549253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789" y="209848"/>
                  </a:lnTo>
                  <a:lnTo>
                    <a:pt x="1914" y="210270"/>
                  </a:lnTo>
                  <a:lnTo>
                    <a:pt x="1914" y="889"/>
                  </a:lnTo>
                  <a:lnTo>
                    <a:pt x="789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414935" y="549253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  <a:path w="2540" h="210820">
                  <a:moveTo>
                    <a:pt x="1914" y="889"/>
                  </a:moveTo>
                  <a:lnTo>
                    <a:pt x="1914" y="210270"/>
                  </a:lnTo>
                </a:path>
                <a:path w="2540" h="210820">
                  <a:moveTo>
                    <a:pt x="1914" y="210270"/>
                  </a:moveTo>
                  <a:lnTo>
                    <a:pt x="1914" y="889"/>
                  </a:lnTo>
                </a:path>
              </a:pathLst>
            </a:custGeom>
            <a:ln w="382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416850" y="54934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416850" y="54934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</a:pathLst>
            </a:custGeom>
            <a:ln w="382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419037" y="549424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419037" y="54942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718"/>
                  </a:lnTo>
                  <a:lnTo>
                    <a:pt x="1914" y="210100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419037" y="54942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</a:pathLst>
            </a:custGeom>
            <a:ln w="3829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420952" y="549496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420952" y="549496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</a:pathLst>
            </a:custGeom>
            <a:ln w="3829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423140" y="549578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423140" y="549578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718"/>
                  </a:lnTo>
                  <a:lnTo>
                    <a:pt x="1914" y="210100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423140" y="549578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</a:pathLst>
            </a:custGeom>
            <a:ln w="3829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425054" y="549650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425054" y="549650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</a:pathLst>
            </a:custGeom>
            <a:ln w="3829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427242" y="549732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427242" y="549732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718"/>
                  </a:lnTo>
                  <a:lnTo>
                    <a:pt x="1914" y="210100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427242" y="549732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</a:pathLst>
            </a:custGeom>
            <a:ln w="3829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429156" y="549804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429156" y="549804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</a:pathLst>
            </a:custGeom>
            <a:ln w="3829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431344" y="549886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431344" y="549886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718"/>
                  </a:lnTo>
                  <a:lnTo>
                    <a:pt x="1914" y="210100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431344" y="549886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433258" y="549958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433258" y="549958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435446" y="550040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718"/>
                  </a:lnTo>
                  <a:lnTo>
                    <a:pt x="1914" y="210100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435446" y="550040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437360" y="550112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437360" y="55011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437360" y="55011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</a:pathLst>
            </a:custGeom>
            <a:ln w="3829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439548" y="55019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718"/>
                  </a:lnTo>
                  <a:lnTo>
                    <a:pt x="1914" y="210100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439548" y="55019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</a:pathLst>
            </a:custGeom>
            <a:ln w="382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441462" y="550266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441462" y="550266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</a:pathLst>
            </a:custGeom>
            <a:ln w="382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443650" y="550348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718"/>
                  </a:lnTo>
                  <a:lnTo>
                    <a:pt x="1914" y="210100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443650" y="550348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</a:pathLst>
            </a:custGeom>
            <a:ln w="382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445564" y="550420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445564" y="550420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445564" y="550420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447752" y="550502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718"/>
                  </a:lnTo>
                  <a:lnTo>
                    <a:pt x="1914" y="210100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447752" y="550502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449666" y="550574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449666" y="550574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449666" y="550574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451854" y="550656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718"/>
                  </a:lnTo>
                  <a:lnTo>
                    <a:pt x="1914" y="210100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451854" y="550656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453768" y="550728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453768" y="550728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0" y="0"/>
                  </a:moveTo>
                  <a:lnTo>
                    <a:pt x="0" y="209381"/>
                  </a:lnTo>
                  <a:lnTo>
                    <a:pt x="2187" y="210202"/>
                  </a:lnTo>
                  <a:lnTo>
                    <a:pt x="2187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453768" y="550728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0" y="209381"/>
                  </a:moveTo>
                  <a:lnTo>
                    <a:pt x="0" y="0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  <a:path w="2540" h="210820">
                  <a:moveTo>
                    <a:pt x="2187" y="821"/>
                  </a:moveTo>
                  <a:lnTo>
                    <a:pt x="2187" y="210202"/>
                  </a:lnTo>
                </a:path>
                <a:path w="2540" h="210820">
                  <a:moveTo>
                    <a:pt x="2187" y="210202"/>
                  </a:moveTo>
                  <a:lnTo>
                    <a:pt x="2187" y="821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455956" y="550810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718"/>
                  </a:lnTo>
                  <a:lnTo>
                    <a:pt x="1914" y="210100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455956" y="550810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  <a:path w="2540" h="210185">
                  <a:moveTo>
                    <a:pt x="1914" y="718"/>
                  </a:moveTo>
                  <a:lnTo>
                    <a:pt x="1914" y="210100"/>
                  </a:lnTo>
                </a:path>
                <a:path w="2540" h="210185">
                  <a:moveTo>
                    <a:pt x="1914" y="210100"/>
                  </a:moveTo>
                  <a:lnTo>
                    <a:pt x="1914" y="718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457870" y="550882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457870" y="550943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596"/>
                  </a:moveTo>
                  <a:lnTo>
                    <a:pt x="2187" y="209596"/>
                  </a:lnTo>
                  <a:lnTo>
                    <a:pt x="2187" y="0"/>
                  </a:lnTo>
                  <a:lnTo>
                    <a:pt x="0" y="0"/>
                  </a:lnTo>
                  <a:lnTo>
                    <a:pt x="0" y="209596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457870" y="550882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  <a:path w="2540" h="210185">
                  <a:moveTo>
                    <a:pt x="2187" y="758"/>
                  </a:moveTo>
                  <a:lnTo>
                    <a:pt x="2187" y="210140"/>
                  </a:lnTo>
                </a:path>
                <a:path w="2540" h="210185">
                  <a:moveTo>
                    <a:pt x="2187" y="210140"/>
                  </a:moveTo>
                  <a:lnTo>
                    <a:pt x="2187" y="758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460058" y="550958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460058" y="550958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461972" y="551004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461972" y="551004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461972" y="551004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464160" y="551056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464160" y="551056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466074" y="551101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466074" y="551101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466074" y="551101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468262" y="551153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468262" y="551153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470177" y="5511995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470177" y="551199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470177" y="551199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472364" y="551251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472364" y="551251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474279" y="5512972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474279" y="551297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474279" y="551297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476466" y="551349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476466" y="551349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478381" y="5513950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478381" y="551395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478381" y="551395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480569" y="551447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480569" y="551447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482483" y="551492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482483" y="551492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482483" y="551492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484671" y="55154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484671" y="55154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486585" y="551590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486585" y="551590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488773" y="551642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488773" y="551642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490687" y="551688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490687" y="551688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492875" y="5517403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492875" y="551740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492875" y="551740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494789" y="551785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494789" y="551785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496977" y="551838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496977" y="551838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498891" y="551883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498891" y="551883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501079" y="551935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501079" y="551935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502994" y="551981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502994" y="551981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505181" y="552033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505181" y="552033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507096" y="552079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521"/>
                  </a:lnTo>
                  <a:lnTo>
                    <a:pt x="2187" y="209902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507096" y="552079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  <a:path w="2540" h="210185">
                  <a:moveTo>
                    <a:pt x="2187" y="521"/>
                  </a:moveTo>
                  <a:lnTo>
                    <a:pt x="2187" y="209902"/>
                  </a:lnTo>
                </a:path>
                <a:path w="2540" h="210185">
                  <a:moveTo>
                    <a:pt x="2187" y="209902"/>
                  </a:moveTo>
                  <a:lnTo>
                    <a:pt x="2187" y="521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509283" y="552131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456"/>
                  </a:lnTo>
                  <a:lnTo>
                    <a:pt x="1914" y="2098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509283" y="552131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  <a:path w="2540" h="210185">
                  <a:moveTo>
                    <a:pt x="1914" y="456"/>
                  </a:moveTo>
                  <a:lnTo>
                    <a:pt x="1914" y="209837"/>
                  </a:lnTo>
                </a:path>
                <a:path w="2540" h="210185">
                  <a:moveTo>
                    <a:pt x="1914" y="209837"/>
                  </a:moveTo>
                  <a:lnTo>
                    <a:pt x="1914" y="456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511198" y="552176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0" y="209381"/>
                  </a:lnTo>
                  <a:lnTo>
                    <a:pt x="967" y="209611"/>
                  </a:lnTo>
                  <a:lnTo>
                    <a:pt x="2187" y="209775"/>
                  </a:lnTo>
                  <a:lnTo>
                    <a:pt x="2187" y="393"/>
                  </a:lnTo>
                  <a:lnTo>
                    <a:pt x="967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511198" y="552176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  <a:path w="2540" h="210185">
                  <a:moveTo>
                    <a:pt x="2187" y="393"/>
                  </a:moveTo>
                  <a:lnTo>
                    <a:pt x="2187" y="209775"/>
                  </a:lnTo>
                </a:path>
                <a:path w="2540" h="210185">
                  <a:moveTo>
                    <a:pt x="2187" y="209775"/>
                  </a:moveTo>
                  <a:lnTo>
                    <a:pt x="2187" y="393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513385" y="552216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513385" y="552216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515300" y="552241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515300" y="552241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517487" y="552271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517487" y="552271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519402" y="552296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519402" y="552296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521589" y="552325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521589" y="552325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523504" y="552351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523504" y="552351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525691" y="552380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525691" y="552380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7527606" y="5524064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7527606" y="552406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7527606" y="552406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7529793" y="552435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529793" y="552435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531708" y="552461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7531708" y="552461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7533896" y="552490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533896" y="552490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7535810" y="552516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7535810" y="552516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7537998" y="552545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7537998" y="552545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7539912" y="552571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7539912" y="552571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7542100" y="5526002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7542100" y="552600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7542100" y="552600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544014" y="552625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544014" y="552625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7546202" y="552655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546202" y="552655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548116" y="552680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548116" y="552680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7550304" y="552710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550304" y="552710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552218" y="552735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552218" y="552735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554406" y="552764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554406" y="55276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7554406" y="55276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7556321" y="552790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556321" y="552790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7558508" y="552819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7558508" y="552819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7560423" y="552845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7560423" y="552845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562610" y="552874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7562610" y="552874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7564525" y="552900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564525" y="552900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566712" y="5529294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7566712" y="552929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1914" y="256"/>
                  </a:lnTo>
                  <a:lnTo>
                    <a:pt x="1914" y="209637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566712" y="552929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  <a:path w="2540" h="210185">
                  <a:moveTo>
                    <a:pt x="1914" y="256"/>
                  </a:moveTo>
                  <a:lnTo>
                    <a:pt x="1914" y="209637"/>
                  </a:lnTo>
                </a:path>
                <a:path w="2540" h="210185">
                  <a:moveTo>
                    <a:pt x="1914" y="209637"/>
                  </a:moveTo>
                  <a:lnTo>
                    <a:pt x="1914" y="256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7568627" y="552955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2187" y="292"/>
                  </a:lnTo>
                  <a:lnTo>
                    <a:pt x="2187" y="20967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7568627" y="552955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0" y="209381"/>
                  </a:moveTo>
                  <a:lnTo>
                    <a:pt x="0" y="0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  <a:path w="2540" h="210185">
                  <a:moveTo>
                    <a:pt x="2187" y="292"/>
                  </a:moveTo>
                  <a:lnTo>
                    <a:pt x="2187" y="209673"/>
                  </a:lnTo>
                </a:path>
                <a:path w="2540" h="210185">
                  <a:moveTo>
                    <a:pt x="2187" y="209673"/>
                  </a:moveTo>
                  <a:lnTo>
                    <a:pt x="2187" y="292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7570814" y="5529843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0" y="209381"/>
                  </a:lnTo>
                  <a:lnTo>
                    <a:pt x="872" y="209498"/>
                  </a:lnTo>
                  <a:lnTo>
                    <a:pt x="1914" y="209542"/>
                  </a:lnTo>
                  <a:lnTo>
                    <a:pt x="1914" y="161"/>
                  </a:lnTo>
                  <a:lnTo>
                    <a:pt x="872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7570814" y="5529843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  <a:path w="2540" h="209550">
                  <a:moveTo>
                    <a:pt x="1914" y="161"/>
                  </a:moveTo>
                  <a:lnTo>
                    <a:pt x="1914" y="209542"/>
                  </a:lnTo>
                </a:path>
                <a:path w="2540" h="209550">
                  <a:moveTo>
                    <a:pt x="1914" y="209542"/>
                  </a:moveTo>
                  <a:lnTo>
                    <a:pt x="1914" y="161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7572729" y="553000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7572729" y="553000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7574916" y="553009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7574916" y="553009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7576831" y="553018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7576831" y="553018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579018" y="553027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7579018" y="553027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580933" y="553035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7580933" y="5530357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7580933" y="5530357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583120" y="553045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7583120" y="553045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585035" y="553053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7585035" y="553053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7587223" y="553062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7587223" y="553062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589137" y="553071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589137" y="553071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7591325" y="5530805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7591325" y="553080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591325" y="553080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593239" y="553088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7593239" y="553088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7595427" y="553098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595427" y="553098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597341" y="553106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597341" y="553106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599529" y="553115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599529" y="553115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601443" y="553124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601443" y="553124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603631" y="553133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603631" y="553133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605545" y="553141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605545" y="553141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605545" y="553141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607733" y="553151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607733" y="553151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609648" y="553159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609648" y="553159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611835" y="553168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611835" y="553168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613750" y="553177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613750" y="553177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615937" y="5531866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615937" y="5531866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617852" y="553194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617852" y="553194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617852" y="553194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620039" y="553204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620039" y="553204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621954" y="553212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621954" y="553212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624141" y="553221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624141" y="553221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626056" y="553230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626056" y="553230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628243" y="553239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7628243" y="553239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630158" y="553247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630158" y="553247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2187" y="94"/>
                  </a:lnTo>
                  <a:lnTo>
                    <a:pt x="2187" y="209475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630158" y="553247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632346" y="553257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1914" y="82"/>
                  </a:lnTo>
                  <a:lnTo>
                    <a:pt x="1914" y="209463"/>
                  </a:lnTo>
                  <a:lnTo>
                    <a:pt x="0" y="209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632345" y="553257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209463"/>
                  </a:lnTo>
                </a:path>
                <a:path w="2540" h="209550">
                  <a:moveTo>
                    <a:pt x="1914" y="209463"/>
                  </a:moveTo>
                  <a:lnTo>
                    <a:pt x="1914" y="82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634260" y="553265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0" y="209381"/>
                  </a:lnTo>
                  <a:lnTo>
                    <a:pt x="2187" y="209475"/>
                  </a:lnTo>
                  <a:lnTo>
                    <a:pt x="2187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634260" y="553265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0" y="209381"/>
                  </a:moveTo>
                  <a:lnTo>
                    <a:pt x="0" y="0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209475"/>
                  </a:lnTo>
                </a:path>
                <a:path w="2540" h="209550">
                  <a:moveTo>
                    <a:pt x="2187" y="209475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  <a:path w="2540" h="209550">
                  <a:moveTo>
                    <a:pt x="2187" y="94"/>
                  </a:moveTo>
                  <a:lnTo>
                    <a:pt x="2187" y="94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636448" y="5532666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636447" y="5532666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463"/>
                  </a:moveTo>
                  <a:lnTo>
                    <a:pt x="0" y="82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0" y="82"/>
                  </a:moveTo>
                  <a:lnTo>
                    <a:pt x="0" y="82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  <a:path w="2540" h="209550">
                  <a:moveTo>
                    <a:pt x="1914" y="0"/>
                  </a:moveTo>
                  <a:lnTo>
                    <a:pt x="1914" y="82"/>
                  </a:lnTo>
                </a:path>
                <a:path w="2540" h="209550">
                  <a:moveTo>
                    <a:pt x="1914" y="82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638362" y="553257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0"/>
                  </a:moveTo>
                  <a:lnTo>
                    <a:pt x="0" y="94"/>
                  </a:lnTo>
                  <a:lnTo>
                    <a:pt x="0" y="2094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7638362" y="553266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82"/>
                  </a:moveTo>
                  <a:lnTo>
                    <a:pt x="0" y="0"/>
                  </a:lnTo>
                </a:path>
              </a:pathLst>
            </a:custGeom>
            <a:ln w="3830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7640550" y="553248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7639449" y="5532572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476"/>
                  </a:lnTo>
                </a:path>
              </a:pathLst>
            </a:custGeom>
            <a:ln w="6031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641503" y="5532489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7642453" y="5532323"/>
              <a:ext cx="4445" cy="209550"/>
            </a:xfrm>
            <a:custGeom>
              <a:avLst/>
              <a:gdLst/>
              <a:ahLst/>
              <a:cxnLst/>
              <a:rect l="l" t="t" r="r" b="b"/>
              <a:pathLst>
                <a:path w="4445" h="209550">
                  <a:moveTo>
                    <a:pt x="4102" y="0"/>
                  </a:moveTo>
                  <a:lnTo>
                    <a:pt x="2197" y="76"/>
                  </a:lnTo>
                  <a:lnTo>
                    <a:pt x="0" y="177"/>
                  </a:lnTo>
                  <a:lnTo>
                    <a:pt x="0" y="209550"/>
                  </a:lnTo>
                  <a:lnTo>
                    <a:pt x="2197" y="209461"/>
                  </a:lnTo>
                  <a:lnTo>
                    <a:pt x="4102" y="209372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7643552" y="5532395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476"/>
                  </a:lnTo>
                </a:path>
              </a:pathLst>
            </a:custGeom>
            <a:ln w="602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646566" y="553221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0"/>
                  </a:moveTo>
                  <a:lnTo>
                    <a:pt x="0" y="94"/>
                  </a:lnTo>
                  <a:lnTo>
                    <a:pt x="0" y="2094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645604" y="5532312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7648754" y="553213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7647655" y="553221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5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7650668" y="553204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0"/>
                  </a:moveTo>
                  <a:lnTo>
                    <a:pt x="0" y="94"/>
                  </a:lnTo>
                  <a:lnTo>
                    <a:pt x="0" y="2094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7649706" y="5532135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7652857" y="553195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7651757" y="553204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7654770" y="553186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0"/>
                  </a:moveTo>
                  <a:lnTo>
                    <a:pt x="0" y="94"/>
                  </a:lnTo>
                  <a:lnTo>
                    <a:pt x="0" y="2094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7653808" y="553195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7655863" y="5531864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1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7656957" y="5531688"/>
              <a:ext cx="4445" cy="210185"/>
            </a:xfrm>
            <a:custGeom>
              <a:avLst/>
              <a:gdLst/>
              <a:ahLst/>
              <a:cxnLst/>
              <a:rect l="l" t="t" r="r" b="b"/>
              <a:pathLst>
                <a:path w="4445" h="210185">
                  <a:moveTo>
                    <a:pt x="4102" y="0"/>
                  </a:moveTo>
                  <a:lnTo>
                    <a:pt x="1905" y="101"/>
                  </a:lnTo>
                  <a:lnTo>
                    <a:pt x="0" y="177"/>
                  </a:lnTo>
                  <a:lnTo>
                    <a:pt x="0" y="209562"/>
                  </a:lnTo>
                  <a:lnTo>
                    <a:pt x="1905" y="209486"/>
                  </a:lnTo>
                  <a:lnTo>
                    <a:pt x="4102" y="20938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7657907" y="553178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464"/>
                  </a:lnTo>
                </a:path>
              </a:pathLst>
            </a:custGeom>
            <a:ln w="5759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7661061" y="553160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659961" y="553168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662974" y="5531510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0"/>
                  </a:moveTo>
                  <a:lnTo>
                    <a:pt x="0" y="94"/>
                  </a:lnTo>
                  <a:lnTo>
                    <a:pt x="0" y="2094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7662013" y="5531604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7665163" y="5531427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664064" y="5531510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5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7666115" y="553142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7667066" y="5531256"/>
              <a:ext cx="4445" cy="210185"/>
            </a:xfrm>
            <a:custGeom>
              <a:avLst/>
              <a:gdLst/>
              <a:ahLst/>
              <a:cxnLst/>
              <a:rect l="l" t="t" r="r" b="b"/>
              <a:pathLst>
                <a:path w="4445" h="210185">
                  <a:moveTo>
                    <a:pt x="4102" y="0"/>
                  </a:moveTo>
                  <a:lnTo>
                    <a:pt x="2197" y="88"/>
                  </a:lnTo>
                  <a:lnTo>
                    <a:pt x="0" y="177"/>
                  </a:lnTo>
                  <a:lnTo>
                    <a:pt x="0" y="209562"/>
                  </a:lnTo>
                  <a:lnTo>
                    <a:pt x="2197" y="209461"/>
                  </a:lnTo>
                  <a:lnTo>
                    <a:pt x="4102" y="20938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7668166" y="5531333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476"/>
                  </a:lnTo>
                </a:path>
              </a:pathLst>
            </a:custGeom>
            <a:ln w="6026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7671179" y="5531156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0"/>
                  </a:moveTo>
                  <a:lnTo>
                    <a:pt x="0" y="94"/>
                  </a:lnTo>
                  <a:lnTo>
                    <a:pt x="0" y="2094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7670217" y="5531250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7673367" y="5531073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7672268" y="553115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7675281" y="553097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0"/>
                  </a:moveTo>
                  <a:lnTo>
                    <a:pt x="0" y="94"/>
                  </a:lnTo>
                  <a:lnTo>
                    <a:pt x="0" y="2094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7674319" y="5531073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7677469" y="5530897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7676370" y="5530979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7679383" y="553080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0"/>
                  </a:moveTo>
                  <a:lnTo>
                    <a:pt x="0" y="94"/>
                  </a:lnTo>
                  <a:lnTo>
                    <a:pt x="0" y="2094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7678421" y="553089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7680475" y="5530802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1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7681570" y="5532749"/>
              <a:ext cx="0" cy="207645"/>
            </a:xfrm>
            <a:custGeom>
              <a:avLst/>
              <a:gdLst/>
              <a:ahLst/>
              <a:cxnLst/>
              <a:rect l="l" t="t" r="r" b="b"/>
              <a:pathLst>
                <a:path h="207645">
                  <a:moveTo>
                    <a:pt x="0" y="0"/>
                  </a:moveTo>
                  <a:lnTo>
                    <a:pt x="0" y="207434"/>
                  </a:lnTo>
                </a:path>
                <a:path h="207645">
                  <a:moveTo>
                    <a:pt x="0" y="207434"/>
                  </a:moveTo>
                  <a:lnTo>
                    <a:pt x="0" y="0"/>
                  </a:lnTo>
                </a:path>
                <a:path h="207645">
                  <a:moveTo>
                    <a:pt x="0" y="0"/>
                  </a:moveTo>
                  <a:lnTo>
                    <a:pt x="0" y="207434"/>
                  </a:lnTo>
                </a:path>
                <a:path h="207645">
                  <a:moveTo>
                    <a:pt x="0" y="207434"/>
                  </a:moveTo>
                  <a:lnTo>
                    <a:pt x="0" y="0"/>
                  </a:lnTo>
                </a:path>
                <a:path h="207645">
                  <a:moveTo>
                    <a:pt x="0" y="0"/>
                  </a:moveTo>
                  <a:lnTo>
                    <a:pt x="0" y="207434"/>
                  </a:lnTo>
                </a:path>
                <a:path h="207645">
                  <a:moveTo>
                    <a:pt x="0" y="207434"/>
                  </a:moveTo>
                  <a:lnTo>
                    <a:pt x="0" y="0"/>
                  </a:lnTo>
                </a:path>
                <a:path h="207645">
                  <a:moveTo>
                    <a:pt x="0" y="0"/>
                  </a:moveTo>
                  <a:lnTo>
                    <a:pt x="0" y="207434"/>
                  </a:lnTo>
                </a:path>
                <a:path h="207645">
                  <a:moveTo>
                    <a:pt x="0" y="207434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7681569" y="5530633"/>
              <a:ext cx="4445" cy="209550"/>
            </a:xfrm>
            <a:custGeom>
              <a:avLst/>
              <a:gdLst/>
              <a:ahLst/>
              <a:cxnLst/>
              <a:rect l="l" t="t" r="r" b="b"/>
              <a:pathLst>
                <a:path w="4445" h="209550">
                  <a:moveTo>
                    <a:pt x="4102" y="0"/>
                  </a:moveTo>
                  <a:lnTo>
                    <a:pt x="1905" y="88"/>
                  </a:lnTo>
                  <a:lnTo>
                    <a:pt x="0" y="177"/>
                  </a:lnTo>
                  <a:lnTo>
                    <a:pt x="0" y="209550"/>
                  </a:lnTo>
                  <a:lnTo>
                    <a:pt x="1905" y="209473"/>
                  </a:lnTo>
                  <a:lnTo>
                    <a:pt x="4102" y="20938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7682520" y="5530719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464"/>
                  </a:lnTo>
                </a:path>
              </a:pathLst>
            </a:custGeom>
            <a:ln w="5758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7685673" y="553054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7684574" y="5530625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7687587" y="553044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0"/>
                  </a:moveTo>
                  <a:lnTo>
                    <a:pt x="0" y="94"/>
                  </a:lnTo>
                  <a:lnTo>
                    <a:pt x="0" y="2094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7686625" y="5530542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7689775" y="5530366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7688676" y="553044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7691689" y="553027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0"/>
                  </a:moveTo>
                  <a:lnTo>
                    <a:pt x="0" y="94"/>
                  </a:lnTo>
                  <a:lnTo>
                    <a:pt x="0" y="2094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7690727" y="553036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7692778" y="553027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5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7693876" y="5530100"/>
              <a:ext cx="4445" cy="210185"/>
            </a:xfrm>
            <a:custGeom>
              <a:avLst/>
              <a:gdLst/>
              <a:ahLst/>
              <a:cxnLst/>
              <a:rect l="l" t="t" r="r" b="b"/>
              <a:pathLst>
                <a:path w="4445" h="210185">
                  <a:moveTo>
                    <a:pt x="4102" y="0"/>
                  </a:moveTo>
                  <a:lnTo>
                    <a:pt x="1905" y="88"/>
                  </a:lnTo>
                  <a:lnTo>
                    <a:pt x="0" y="177"/>
                  </a:lnTo>
                  <a:lnTo>
                    <a:pt x="0" y="209562"/>
                  </a:lnTo>
                  <a:lnTo>
                    <a:pt x="1905" y="209473"/>
                  </a:lnTo>
                  <a:lnTo>
                    <a:pt x="4102" y="20938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7694829" y="553018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464"/>
                  </a:lnTo>
                </a:path>
              </a:pathLst>
            </a:custGeom>
            <a:ln w="5752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7697979" y="553001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0" y="82"/>
                  </a:lnTo>
                  <a:lnTo>
                    <a:pt x="0" y="209463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7696880" y="5530094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7699893" y="552982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1208" y="131"/>
                  </a:lnTo>
                  <a:lnTo>
                    <a:pt x="0" y="183"/>
                  </a:lnTo>
                  <a:lnTo>
                    <a:pt x="0" y="209565"/>
                  </a:lnTo>
                  <a:lnTo>
                    <a:pt x="1208" y="209512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7698931" y="553001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7702081" y="552957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7700983" y="552982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3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7703995" y="552927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7703033" y="552957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7706183" y="552902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705084" y="552927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7707138" y="5529020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46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7708087" y="5528475"/>
              <a:ext cx="4445" cy="210185"/>
            </a:xfrm>
            <a:custGeom>
              <a:avLst/>
              <a:gdLst/>
              <a:ahLst/>
              <a:cxnLst/>
              <a:rect l="l" t="t" r="r" b="b"/>
              <a:pathLst>
                <a:path w="4445" h="210185">
                  <a:moveTo>
                    <a:pt x="4102" y="0"/>
                  </a:moveTo>
                  <a:lnTo>
                    <a:pt x="2197" y="254"/>
                  </a:lnTo>
                  <a:lnTo>
                    <a:pt x="0" y="546"/>
                  </a:lnTo>
                  <a:lnTo>
                    <a:pt x="0" y="209931"/>
                  </a:lnTo>
                  <a:lnTo>
                    <a:pt x="2197" y="209638"/>
                  </a:lnTo>
                  <a:lnTo>
                    <a:pt x="4102" y="20938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7709183" y="5528725"/>
              <a:ext cx="0" cy="210185"/>
            </a:xfrm>
            <a:custGeom>
              <a:avLst/>
              <a:gdLst/>
              <a:ahLst/>
              <a:cxnLst/>
              <a:rect l="l" t="t" r="r" b="b"/>
              <a:pathLst>
                <a:path h="210185">
                  <a:moveTo>
                    <a:pt x="0" y="0"/>
                  </a:moveTo>
                  <a:lnTo>
                    <a:pt x="0" y="209675"/>
                  </a:lnTo>
                </a:path>
              </a:pathLst>
            </a:custGeom>
            <a:ln w="6031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7712199" y="552817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7711237" y="5528468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7714388" y="552791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7713288" y="5528174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7716301" y="552762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7715340" y="552791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0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7718490" y="552736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7719444" y="552736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48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7717394" y="5527917"/>
              <a:ext cx="0" cy="214629"/>
            </a:xfrm>
            <a:custGeom>
              <a:avLst/>
              <a:gdLst/>
              <a:ahLst/>
              <a:cxnLst/>
              <a:rect l="l" t="t" r="r" b="b"/>
              <a:pathLst>
                <a:path h="214629">
                  <a:moveTo>
                    <a:pt x="0" y="0"/>
                  </a:moveTo>
                  <a:lnTo>
                    <a:pt x="0" y="214213"/>
                  </a:lnTo>
                </a:path>
              </a:pathLst>
            </a:custGeom>
            <a:ln w="6018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7720393" y="5526824"/>
              <a:ext cx="4445" cy="210185"/>
            </a:xfrm>
            <a:custGeom>
              <a:avLst/>
              <a:gdLst/>
              <a:ahLst/>
              <a:cxnLst/>
              <a:rect l="l" t="t" r="r" b="b"/>
              <a:pathLst>
                <a:path w="4445" h="210185">
                  <a:moveTo>
                    <a:pt x="4102" y="0"/>
                  </a:moveTo>
                  <a:lnTo>
                    <a:pt x="2197" y="254"/>
                  </a:lnTo>
                  <a:lnTo>
                    <a:pt x="0" y="546"/>
                  </a:lnTo>
                  <a:lnTo>
                    <a:pt x="0" y="209931"/>
                  </a:lnTo>
                  <a:lnTo>
                    <a:pt x="2197" y="209638"/>
                  </a:lnTo>
                  <a:lnTo>
                    <a:pt x="4102" y="20938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7721489" y="5527072"/>
              <a:ext cx="0" cy="215265"/>
            </a:xfrm>
            <a:custGeom>
              <a:avLst/>
              <a:gdLst/>
              <a:ahLst/>
              <a:cxnLst/>
              <a:rect l="l" t="t" r="r" b="b"/>
              <a:pathLst>
                <a:path h="215264">
                  <a:moveTo>
                    <a:pt x="0" y="0"/>
                  </a:moveTo>
                  <a:lnTo>
                    <a:pt x="0" y="215058"/>
                  </a:lnTo>
                </a:path>
              </a:pathLst>
            </a:custGeom>
            <a:ln w="6033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7724506" y="552652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7723544" y="5526815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52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7726694" y="552626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7725595" y="552652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7728608" y="552596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7727647" y="5526264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866"/>
                  </a:lnTo>
                </a:path>
              </a:pathLst>
            </a:custGeom>
            <a:ln w="5750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7730796" y="552571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7729697" y="5525969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6026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7731750" y="5525712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381"/>
                  </a:lnTo>
                </a:path>
              </a:pathLst>
            </a:custGeom>
            <a:ln w="5748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7732710" y="552541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7733798" y="5525418"/>
              <a:ext cx="0" cy="210185"/>
            </a:xfrm>
            <a:custGeom>
              <a:avLst/>
              <a:gdLst/>
              <a:ahLst/>
              <a:cxnLst/>
              <a:rect l="l" t="t" r="r" b="b"/>
              <a:pathLst>
                <a:path h="210185">
                  <a:moveTo>
                    <a:pt x="0" y="0"/>
                  </a:moveTo>
                  <a:lnTo>
                    <a:pt x="0" y="209675"/>
                  </a:lnTo>
                </a:path>
              </a:pathLst>
            </a:custGeom>
            <a:ln w="6026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7734896" y="5524868"/>
              <a:ext cx="4445" cy="210185"/>
            </a:xfrm>
            <a:custGeom>
              <a:avLst/>
              <a:gdLst/>
              <a:ahLst/>
              <a:cxnLst/>
              <a:rect l="l" t="t" r="r" b="b"/>
              <a:pathLst>
                <a:path w="4445" h="210185">
                  <a:moveTo>
                    <a:pt x="4102" y="0"/>
                  </a:moveTo>
                  <a:lnTo>
                    <a:pt x="1905" y="304"/>
                  </a:lnTo>
                  <a:lnTo>
                    <a:pt x="0" y="558"/>
                  </a:lnTo>
                  <a:lnTo>
                    <a:pt x="0" y="209943"/>
                  </a:lnTo>
                  <a:lnTo>
                    <a:pt x="1905" y="209677"/>
                  </a:lnTo>
                  <a:lnTo>
                    <a:pt x="4102" y="20938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7735851" y="5525161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6969"/>
                  </a:lnTo>
                </a:path>
              </a:pathLst>
            </a:custGeom>
            <a:ln w="5751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7739000" y="5524867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  <a:path h="8254">
                  <a:moveTo>
                    <a:pt x="0" y="0"/>
                  </a:moveTo>
                  <a:lnTo>
                    <a:pt x="0" y="7881"/>
                  </a:lnTo>
                </a:path>
                <a:path h="8254">
                  <a:moveTo>
                    <a:pt x="0" y="788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7739000" y="552461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7740914" y="5532749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0"/>
                  </a:moveTo>
                  <a:lnTo>
                    <a:pt x="0" y="201242"/>
                  </a:lnTo>
                </a:path>
              </a:pathLst>
            </a:custGeom>
            <a:ln w="3828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7737903" y="552516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087"/>
                  </a:lnTo>
                </a:path>
              </a:pathLst>
            </a:custGeom>
            <a:ln w="6021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7739000" y="5524610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0" y="8138"/>
                  </a:moveTo>
                  <a:lnTo>
                    <a:pt x="0" y="257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  <a:path w="2540" h="209550">
                  <a:moveTo>
                    <a:pt x="1914" y="8138"/>
                  </a:moveTo>
                  <a:lnTo>
                    <a:pt x="1914" y="209381"/>
                  </a:lnTo>
                </a:path>
                <a:path w="2540" h="209550">
                  <a:moveTo>
                    <a:pt x="1914" y="209381"/>
                  </a:moveTo>
                  <a:lnTo>
                    <a:pt x="1914" y="8138"/>
                  </a:lnTo>
                </a:path>
                <a:path w="2540" h="209550">
                  <a:moveTo>
                    <a:pt x="1914" y="0"/>
                  </a:moveTo>
                  <a:lnTo>
                    <a:pt x="1914" y="8138"/>
                  </a:lnTo>
                </a:path>
                <a:path w="2540" h="209550">
                  <a:moveTo>
                    <a:pt x="1914" y="8138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7740914" y="552431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7740914" y="552431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0" y="209675"/>
                  </a:moveTo>
                  <a:lnTo>
                    <a:pt x="0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0" y="8432"/>
                  </a:moveTo>
                  <a:lnTo>
                    <a:pt x="0" y="293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  <a:path w="2540" h="210185">
                  <a:moveTo>
                    <a:pt x="2187" y="84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432"/>
                  </a:lnTo>
                </a:path>
                <a:path w="2540" h="210185">
                  <a:moveTo>
                    <a:pt x="2187" y="0"/>
                  </a:moveTo>
                  <a:lnTo>
                    <a:pt x="2187" y="8432"/>
                  </a:lnTo>
                </a:path>
                <a:path w="2540" h="210185">
                  <a:moveTo>
                    <a:pt x="2187" y="8432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7743102" y="552402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7743102" y="552402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0" y="209675"/>
                  </a:moveTo>
                  <a:lnTo>
                    <a:pt x="0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0" y="8726"/>
                  </a:moveTo>
                  <a:lnTo>
                    <a:pt x="0" y="293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  <a:path w="2540" h="210185">
                  <a:moveTo>
                    <a:pt x="2187" y="8726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8726"/>
                  </a:lnTo>
                </a:path>
                <a:path w="2540" h="210185">
                  <a:moveTo>
                    <a:pt x="2187" y="0"/>
                  </a:moveTo>
                  <a:lnTo>
                    <a:pt x="2187" y="8726"/>
                  </a:lnTo>
                </a:path>
                <a:path w="2540" h="210185">
                  <a:moveTo>
                    <a:pt x="2187" y="8726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7745290" y="552376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7745290" y="552376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8983"/>
                  </a:moveTo>
                  <a:lnTo>
                    <a:pt x="1914" y="209381"/>
                  </a:lnTo>
                </a:path>
                <a:path w="2540" h="210185">
                  <a:moveTo>
                    <a:pt x="0" y="209638"/>
                  </a:moveTo>
                  <a:lnTo>
                    <a:pt x="0" y="8983"/>
                  </a:lnTo>
                </a:path>
                <a:path w="2540" h="210185">
                  <a:moveTo>
                    <a:pt x="1914" y="0"/>
                  </a:moveTo>
                  <a:lnTo>
                    <a:pt x="1914" y="8983"/>
                  </a:lnTo>
                </a:path>
                <a:path w="2540" h="210185">
                  <a:moveTo>
                    <a:pt x="0" y="8983"/>
                  </a:moveTo>
                  <a:lnTo>
                    <a:pt x="0" y="257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7747204" y="5523765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  <a:path h="218439">
                  <a:moveTo>
                    <a:pt x="0" y="8983"/>
                  </a:moveTo>
                  <a:lnTo>
                    <a:pt x="0" y="209381"/>
                  </a:lnTo>
                  <a:lnTo>
                    <a:pt x="0" y="218365"/>
                  </a:lnTo>
                  <a:lnTo>
                    <a:pt x="0" y="209381"/>
                  </a:lnTo>
                  <a:lnTo>
                    <a:pt x="0" y="8983"/>
                  </a:lnTo>
                </a:path>
                <a:path h="218439">
                  <a:moveTo>
                    <a:pt x="0" y="0"/>
                  </a:moveTo>
                  <a:lnTo>
                    <a:pt x="0" y="8983"/>
                  </a:lnTo>
                </a:path>
                <a:path h="218439">
                  <a:moveTo>
                    <a:pt x="0" y="8983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7747204" y="552347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7747204" y="552347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0" y="209675"/>
                  </a:moveTo>
                  <a:lnTo>
                    <a:pt x="0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0" y="9277"/>
                  </a:moveTo>
                  <a:lnTo>
                    <a:pt x="0" y="293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  <a:path w="2540" h="210185">
                  <a:moveTo>
                    <a:pt x="2187" y="9277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277"/>
                  </a:lnTo>
                </a:path>
                <a:path w="2540" h="210185">
                  <a:moveTo>
                    <a:pt x="2187" y="0"/>
                  </a:moveTo>
                  <a:lnTo>
                    <a:pt x="2187" y="9277"/>
                  </a:lnTo>
                </a:path>
                <a:path w="2540" h="210185">
                  <a:moveTo>
                    <a:pt x="2187" y="9277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7749392" y="552321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7749392" y="552321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0" y="209638"/>
                  </a:moveTo>
                  <a:lnTo>
                    <a:pt x="0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0" y="9535"/>
                  </a:moveTo>
                  <a:lnTo>
                    <a:pt x="0" y="257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  <a:path w="2540" h="210185">
                  <a:moveTo>
                    <a:pt x="1914" y="953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9535"/>
                  </a:lnTo>
                </a:path>
                <a:path w="2540" h="210185">
                  <a:moveTo>
                    <a:pt x="1914" y="0"/>
                  </a:moveTo>
                  <a:lnTo>
                    <a:pt x="1914" y="9535"/>
                  </a:lnTo>
                </a:path>
                <a:path w="2540" h="210185">
                  <a:moveTo>
                    <a:pt x="1914" y="9535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7751306" y="552292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7751306" y="552292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0" y="209675"/>
                  </a:moveTo>
                  <a:lnTo>
                    <a:pt x="0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0" y="9829"/>
                  </a:moveTo>
                  <a:lnTo>
                    <a:pt x="0" y="293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  <a:path w="2540" h="210185">
                  <a:moveTo>
                    <a:pt x="2187" y="982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9829"/>
                  </a:lnTo>
                </a:path>
                <a:path w="2540" h="210185">
                  <a:moveTo>
                    <a:pt x="2187" y="0"/>
                  </a:moveTo>
                  <a:lnTo>
                    <a:pt x="2187" y="9829"/>
                  </a:lnTo>
                </a:path>
                <a:path w="2540" h="210185">
                  <a:moveTo>
                    <a:pt x="2187" y="9829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7753494" y="552266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7753494" y="5522663"/>
              <a:ext cx="2540" cy="219710"/>
            </a:xfrm>
            <a:custGeom>
              <a:avLst/>
              <a:gdLst/>
              <a:ahLst/>
              <a:cxnLst/>
              <a:rect l="l" t="t" r="r" b="b"/>
              <a:pathLst>
                <a:path w="2540" h="219710">
                  <a:moveTo>
                    <a:pt x="1914" y="10086"/>
                  </a:moveTo>
                  <a:lnTo>
                    <a:pt x="1914" y="209381"/>
                  </a:lnTo>
                </a:path>
                <a:path w="2540" h="219710">
                  <a:moveTo>
                    <a:pt x="0" y="209638"/>
                  </a:moveTo>
                  <a:lnTo>
                    <a:pt x="0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0" y="10086"/>
                  </a:moveTo>
                  <a:lnTo>
                    <a:pt x="0" y="257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  <a:path w="2540" h="219710">
                  <a:moveTo>
                    <a:pt x="1914" y="10086"/>
                  </a:moveTo>
                  <a:lnTo>
                    <a:pt x="1914" y="209381"/>
                  </a:lnTo>
                  <a:lnTo>
                    <a:pt x="1914" y="219467"/>
                  </a:lnTo>
                  <a:lnTo>
                    <a:pt x="1914" y="209381"/>
                  </a:lnTo>
                  <a:lnTo>
                    <a:pt x="1914" y="10086"/>
                  </a:lnTo>
                </a:path>
                <a:path w="2540" h="219710">
                  <a:moveTo>
                    <a:pt x="1914" y="0"/>
                  </a:moveTo>
                  <a:lnTo>
                    <a:pt x="1914" y="10086"/>
                  </a:lnTo>
                </a:path>
                <a:path w="2540" h="219710">
                  <a:moveTo>
                    <a:pt x="1914" y="10086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7755408" y="552236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293"/>
                  </a:lnTo>
                  <a:lnTo>
                    <a:pt x="0" y="209675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7755408" y="5522368"/>
              <a:ext cx="2540" cy="220345"/>
            </a:xfrm>
            <a:custGeom>
              <a:avLst/>
              <a:gdLst/>
              <a:ahLst/>
              <a:cxnLst/>
              <a:rect l="l" t="t" r="r" b="b"/>
              <a:pathLst>
                <a:path w="2540" h="220345">
                  <a:moveTo>
                    <a:pt x="2187" y="10380"/>
                  </a:moveTo>
                  <a:lnTo>
                    <a:pt x="2187" y="209381"/>
                  </a:lnTo>
                </a:path>
                <a:path w="2540" h="220345">
                  <a:moveTo>
                    <a:pt x="0" y="209675"/>
                  </a:moveTo>
                  <a:lnTo>
                    <a:pt x="0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0" y="10380"/>
                  </a:moveTo>
                  <a:lnTo>
                    <a:pt x="0" y="293"/>
                  </a:lnTo>
                </a:path>
                <a:path w="2540" h="220345">
                  <a:moveTo>
                    <a:pt x="2187" y="10380"/>
                  </a:moveTo>
                  <a:lnTo>
                    <a:pt x="2187" y="209381"/>
                  </a:lnTo>
                  <a:lnTo>
                    <a:pt x="2187" y="219761"/>
                  </a:lnTo>
                  <a:lnTo>
                    <a:pt x="2187" y="209381"/>
                  </a:lnTo>
                  <a:lnTo>
                    <a:pt x="2187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2187" y="10380"/>
                  </a:moveTo>
                  <a:lnTo>
                    <a:pt x="2187" y="0"/>
                  </a:lnTo>
                </a:path>
                <a:path w="2540" h="220345">
                  <a:moveTo>
                    <a:pt x="2187" y="10380"/>
                  </a:moveTo>
                  <a:lnTo>
                    <a:pt x="2187" y="209381"/>
                  </a:lnTo>
                  <a:lnTo>
                    <a:pt x="2187" y="219761"/>
                  </a:lnTo>
                  <a:lnTo>
                    <a:pt x="2187" y="209381"/>
                  </a:lnTo>
                  <a:lnTo>
                    <a:pt x="2187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2187" y="10380"/>
                  </a:moveTo>
                  <a:lnTo>
                    <a:pt x="2187" y="0"/>
                  </a:lnTo>
                </a:path>
                <a:path w="2540" h="220345">
                  <a:moveTo>
                    <a:pt x="2187" y="10380"/>
                  </a:moveTo>
                  <a:lnTo>
                    <a:pt x="2187" y="209381"/>
                  </a:lnTo>
                  <a:lnTo>
                    <a:pt x="2187" y="219761"/>
                  </a:lnTo>
                  <a:lnTo>
                    <a:pt x="2187" y="209381"/>
                  </a:lnTo>
                  <a:lnTo>
                    <a:pt x="2187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2187" y="10380"/>
                  </a:moveTo>
                  <a:lnTo>
                    <a:pt x="2187" y="0"/>
                  </a:lnTo>
                </a:path>
                <a:path w="2540" h="220345">
                  <a:moveTo>
                    <a:pt x="2187" y="10380"/>
                  </a:moveTo>
                  <a:lnTo>
                    <a:pt x="2187" y="209381"/>
                  </a:lnTo>
                  <a:lnTo>
                    <a:pt x="2187" y="219761"/>
                  </a:lnTo>
                  <a:lnTo>
                    <a:pt x="2187" y="209381"/>
                  </a:lnTo>
                  <a:lnTo>
                    <a:pt x="2187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2187" y="10380"/>
                  </a:moveTo>
                  <a:lnTo>
                    <a:pt x="2187" y="0"/>
                  </a:lnTo>
                </a:path>
                <a:path w="2540" h="220345">
                  <a:moveTo>
                    <a:pt x="2187" y="10380"/>
                  </a:moveTo>
                  <a:lnTo>
                    <a:pt x="2187" y="209381"/>
                  </a:lnTo>
                  <a:lnTo>
                    <a:pt x="2187" y="219761"/>
                  </a:lnTo>
                  <a:lnTo>
                    <a:pt x="2187" y="209381"/>
                  </a:lnTo>
                  <a:lnTo>
                    <a:pt x="2187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2187" y="10380"/>
                  </a:moveTo>
                  <a:lnTo>
                    <a:pt x="2187" y="0"/>
                  </a:lnTo>
                </a:path>
                <a:path w="2540" h="220345">
                  <a:moveTo>
                    <a:pt x="2187" y="10380"/>
                  </a:moveTo>
                  <a:lnTo>
                    <a:pt x="2187" y="209381"/>
                  </a:lnTo>
                  <a:lnTo>
                    <a:pt x="2187" y="219761"/>
                  </a:lnTo>
                  <a:lnTo>
                    <a:pt x="2187" y="209381"/>
                  </a:lnTo>
                  <a:lnTo>
                    <a:pt x="2187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2187" y="10380"/>
                  </a:moveTo>
                  <a:lnTo>
                    <a:pt x="2187" y="0"/>
                  </a:lnTo>
                </a:path>
                <a:path w="2540" h="220345">
                  <a:moveTo>
                    <a:pt x="2187" y="10380"/>
                  </a:moveTo>
                  <a:lnTo>
                    <a:pt x="2187" y="209381"/>
                  </a:lnTo>
                  <a:lnTo>
                    <a:pt x="2187" y="219761"/>
                  </a:lnTo>
                  <a:lnTo>
                    <a:pt x="2187" y="209381"/>
                  </a:lnTo>
                  <a:lnTo>
                    <a:pt x="2187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2187" y="10380"/>
                  </a:moveTo>
                  <a:lnTo>
                    <a:pt x="2187" y="0"/>
                  </a:lnTo>
                </a:path>
                <a:path w="2540" h="220345">
                  <a:moveTo>
                    <a:pt x="2187" y="10380"/>
                  </a:moveTo>
                  <a:lnTo>
                    <a:pt x="2187" y="209381"/>
                  </a:lnTo>
                  <a:lnTo>
                    <a:pt x="2187" y="219761"/>
                  </a:lnTo>
                  <a:lnTo>
                    <a:pt x="2187" y="209381"/>
                  </a:lnTo>
                  <a:lnTo>
                    <a:pt x="2187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2187" y="10380"/>
                  </a:moveTo>
                  <a:lnTo>
                    <a:pt x="2187" y="0"/>
                  </a:lnTo>
                </a:path>
                <a:path w="2540" h="220345">
                  <a:moveTo>
                    <a:pt x="2187" y="10380"/>
                  </a:moveTo>
                  <a:lnTo>
                    <a:pt x="2187" y="209381"/>
                  </a:lnTo>
                  <a:lnTo>
                    <a:pt x="2187" y="219761"/>
                  </a:lnTo>
                  <a:lnTo>
                    <a:pt x="2187" y="209381"/>
                  </a:lnTo>
                  <a:lnTo>
                    <a:pt x="2187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2187" y="10380"/>
                  </a:moveTo>
                  <a:lnTo>
                    <a:pt x="2187" y="0"/>
                  </a:lnTo>
                </a:path>
                <a:path w="2540" h="220345">
                  <a:moveTo>
                    <a:pt x="2187" y="10380"/>
                  </a:moveTo>
                  <a:lnTo>
                    <a:pt x="2187" y="209381"/>
                  </a:lnTo>
                  <a:lnTo>
                    <a:pt x="2187" y="219761"/>
                  </a:lnTo>
                  <a:lnTo>
                    <a:pt x="2187" y="209381"/>
                  </a:lnTo>
                  <a:lnTo>
                    <a:pt x="2187" y="10380"/>
                  </a:lnTo>
                </a:path>
                <a:path w="2540" h="220345">
                  <a:moveTo>
                    <a:pt x="2187" y="0"/>
                  </a:moveTo>
                  <a:lnTo>
                    <a:pt x="2187" y="10380"/>
                  </a:lnTo>
                </a:path>
                <a:path w="2540" h="220345">
                  <a:moveTo>
                    <a:pt x="2187" y="10380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7757596" y="5522368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10380"/>
                  </a:moveTo>
                  <a:lnTo>
                    <a:pt x="0" y="209381"/>
                  </a:lnTo>
                  <a:lnTo>
                    <a:pt x="0" y="219761"/>
                  </a:lnTo>
                  <a:lnTo>
                    <a:pt x="0" y="209381"/>
                  </a:lnTo>
                  <a:lnTo>
                    <a:pt x="0" y="10380"/>
                  </a:lnTo>
                </a:path>
                <a:path h="220345">
                  <a:moveTo>
                    <a:pt x="0" y="0"/>
                  </a:moveTo>
                  <a:lnTo>
                    <a:pt x="0" y="10380"/>
                  </a:lnTo>
                </a:path>
                <a:path h="220345">
                  <a:moveTo>
                    <a:pt x="0" y="10380"/>
                  </a:moveTo>
                  <a:lnTo>
                    <a:pt x="0" y="0"/>
                  </a:lnTo>
                </a:path>
                <a:path h="220345">
                  <a:moveTo>
                    <a:pt x="0" y="10380"/>
                  </a:moveTo>
                  <a:lnTo>
                    <a:pt x="0" y="209381"/>
                  </a:lnTo>
                  <a:lnTo>
                    <a:pt x="0" y="219761"/>
                  </a:lnTo>
                  <a:lnTo>
                    <a:pt x="0" y="209381"/>
                  </a:lnTo>
                  <a:lnTo>
                    <a:pt x="0" y="10380"/>
                  </a:lnTo>
                </a:path>
                <a:path h="220345">
                  <a:moveTo>
                    <a:pt x="0" y="0"/>
                  </a:moveTo>
                  <a:lnTo>
                    <a:pt x="0" y="10380"/>
                  </a:lnTo>
                </a:path>
                <a:path h="220345">
                  <a:moveTo>
                    <a:pt x="0" y="10380"/>
                  </a:moveTo>
                  <a:lnTo>
                    <a:pt x="0" y="0"/>
                  </a:lnTo>
                </a:path>
                <a:path h="220345">
                  <a:moveTo>
                    <a:pt x="0" y="10380"/>
                  </a:moveTo>
                  <a:lnTo>
                    <a:pt x="0" y="209381"/>
                  </a:lnTo>
                  <a:lnTo>
                    <a:pt x="0" y="219761"/>
                  </a:lnTo>
                  <a:lnTo>
                    <a:pt x="0" y="209381"/>
                  </a:lnTo>
                  <a:lnTo>
                    <a:pt x="0" y="10380"/>
                  </a:lnTo>
                </a:path>
                <a:path h="220345">
                  <a:moveTo>
                    <a:pt x="0" y="0"/>
                  </a:moveTo>
                  <a:lnTo>
                    <a:pt x="0" y="10380"/>
                  </a:lnTo>
                </a:path>
                <a:path h="220345">
                  <a:moveTo>
                    <a:pt x="0" y="10380"/>
                  </a:moveTo>
                  <a:lnTo>
                    <a:pt x="0" y="0"/>
                  </a:lnTo>
                </a:path>
                <a:path h="220345">
                  <a:moveTo>
                    <a:pt x="0" y="10380"/>
                  </a:moveTo>
                  <a:lnTo>
                    <a:pt x="0" y="209381"/>
                  </a:lnTo>
                  <a:lnTo>
                    <a:pt x="0" y="219761"/>
                  </a:lnTo>
                  <a:lnTo>
                    <a:pt x="0" y="209381"/>
                  </a:lnTo>
                  <a:lnTo>
                    <a:pt x="0" y="10380"/>
                  </a:lnTo>
                </a:path>
                <a:path h="220345">
                  <a:moveTo>
                    <a:pt x="0" y="0"/>
                  </a:moveTo>
                  <a:lnTo>
                    <a:pt x="0" y="10380"/>
                  </a:lnTo>
                </a:path>
                <a:path h="220345">
                  <a:moveTo>
                    <a:pt x="0" y="10380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7757596" y="552211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257"/>
                  </a:lnTo>
                  <a:lnTo>
                    <a:pt x="0" y="20963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7757596" y="552211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0" y="209638"/>
                  </a:moveTo>
                  <a:lnTo>
                    <a:pt x="0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0" y="10637"/>
                  </a:moveTo>
                  <a:lnTo>
                    <a:pt x="0" y="257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  <a:path w="2540" h="210185">
                  <a:moveTo>
                    <a:pt x="1914" y="1063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0637"/>
                  </a:lnTo>
                </a:path>
                <a:path w="2540" h="210185">
                  <a:moveTo>
                    <a:pt x="1914" y="0"/>
                  </a:moveTo>
                  <a:lnTo>
                    <a:pt x="1914" y="10637"/>
                  </a:lnTo>
                </a:path>
                <a:path w="2540" h="210185">
                  <a:moveTo>
                    <a:pt x="1914" y="10637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7759510" y="552213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4" y="0"/>
                  </a:moveTo>
                  <a:lnTo>
                    <a:pt x="0" y="0"/>
                  </a:lnTo>
                  <a:lnTo>
                    <a:pt x="0" y="208330"/>
                  </a:lnTo>
                  <a:lnTo>
                    <a:pt x="0" y="209600"/>
                  </a:lnTo>
                  <a:lnTo>
                    <a:pt x="2006" y="209600"/>
                  </a:lnTo>
                  <a:lnTo>
                    <a:pt x="2006" y="208330"/>
                  </a:lnTo>
                  <a:lnTo>
                    <a:pt x="2184" y="20833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7759510" y="5521675"/>
              <a:ext cx="2540" cy="220979"/>
            </a:xfrm>
            <a:custGeom>
              <a:avLst/>
              <a:gdLst/>
              <a:ahLst/>
              <a:cxnLst/>
              <a:rect l="l" t="t" r="r" b="b"/>
              <a:pathLst>
                <a:path w="2540" h="220979">
                  <a:moveTo>
                    <a:pt x="2187" y="11073"/>
                  </a:moveTo>
                  <a:lnTo>
                    <a:pt x="2187" y="209381"/>
                  </a:lnTo>
                </a:path>
                <a:path w="2540" h="220979">
                  <a:moveTo>
                    <a:pt x="0" y="209817"/>
                  </a:moveTo>
                  <a:lnTo>
                    <a:pt x="0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0" y="11073"/>
                  </a:moveTo>
                  <a:lnTo>
                    <a:pt x="0" y="436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  <a:path w="2540" h="220979">
                  <a:moveTo>
                    <a:pt x="2187" y="11073"/>
                  </a:moveTo>
                  <a:lnTo>
                    <a:pt x="2187" y="209381"/>
                  </a:lnTo>
                  <a:lnTo>
                    <a:pt x="2187" y="220455"/>
                  </a:lnTo>
                  <a:lnTo>
                    <a:pt x="2187" y="209381"/>
                  </a:lnTo>
                  <a:lnTo>
                    <a:pt x="2187" y="11073"/>
                  </a:lnTo>
                </a:path>
                <a:path w="2540" h="220979">
                  <a:moveTo>
                    <a:pt x="2187" y="0"/>
                  </a:moveTo>
                  <a:lnTo>
                    <a:pt x="2187" y="11073"/>
                  </a:lnTo>
                </a:path>
                <a:path w="2540" h="220979">
                  <a:moveTo>
                    <a:pt x="2187" y="11073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7761698" y="552121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7761698" y="5521216"/>
              <a:ext cx="2540" cy="220979"/>
            </a:xfrm>
            <a:custGeom>
              <a:avLst/>
              <a:gdLst/>
              <a:ahLst/>
              <a:cxnLst/>
              <a:rect l="l" t="t" r="r" b="b"/>
              <a:pathLst>
                <a:path w="2540" h="220979">
                  <a:moveTo>
                    <a:pt x="1914" y="11533"/>
                  </a:moveTo>
                  <a:lnTo>
                    <a:pt x="1914" y="209381"/>
                  </a:lnTo>
                </a:path>
                <a:path w="2540" h="220979">
                  <a:moveTo>
                    <a:pt x="0" y="209840"/>
                  </a:moveTo>
                  <a:lnTo>
                    <a:pt x="0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0" y="11533"/>
                  </a:moveTo>
                  <a:lnTo>
                    <a:pt x="0" y="459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  <a:path w="2540" h="220979">
                  <a:moveTo>
                    <a:pt x="1914" y="11533"/>
                  </a:moveTo>
                  <a:lnTo>
                    <a:pt x="1914" y="209381"/>
                  </a:lnTo>
                  <a:lnTo>
                    <a:pt x="1914" y="220914"/>
                  </a:lnTo>
                  <a:lnTo>
                    <a:pt x="1914" y="209381"/>
                  </a:lnTo>
                  <a:lnTo>
                    <a:pt x="1914" y="11533"/>
                  </a:lnTo>
                </a:path>
                <a:path w="2540" h="220979">
                  <a:moveTo>
                    <a:pt x="1914" y="0"/>
                  </a:moveTo>
                  <a:lnTo>
                    <a:pt x="1914" y="11533"/>
                  </a:lnTo>
                </a:path>
                <a:path w="2540" h="220979">
                  <a:moveTo>
                    <a:pt x="1914" y="11533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7763613" y="552069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7763613" y="5520691"/>
              <a:ext cx="2540" cy="221615"/>
            </a:xfrm>
            <a:custGeom>
              <a:avLst/>
              <a:gdLst/>
              <a:ahLst/>
              <a:cxnLst/>
              <a:rect l="l" t="t" r="r" b="b"/>
              <a:pathLst>
                <a:path w="2540" h="221614">
                  <a:moveTo>
                    <a:pt x="2187" y="12058"/>
                  </a:moveTo>
                  <a:lnTo>
                    <a:pt x="2187" y="209381"/>
                  </a:lnTo>
                </a:path>
                <a:path w="2540" h="221614">
                  <a:moveTo>
                    <a:pt x="0" y="209906"/>
                  </a:moveTo>
                  <a:lnTo>
                    <a:pt x="0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0" y="12058"/>
                  </a:moveTo>
                  <a:lnTo>
                    <a:pt x="0" y="524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  <a:path w="2540" h="221614">
                  <a:moveTo>
                    <a:pt x="2187" y="12058"/>
                  </a:moveTo>
                  <a:lnTo>
                    <a:pt x="2187" y="209381"/>
                  </a:lnTo>
                  <a:lnTo>
                    <a:pt x="2187" y="221439"/>
                  </a:lnTo>
                  <a:lnTo>
                    <a:pt x="2187" y="209381"/>
                  </a:lnTo>
                  <a:lnTo>
                    <a:pt x="2187" y="12058"/>
                  </a:lnTo>
                </a:path>
                <a:path w="2540" h="221614">
                  <a:moveTo>
                    <a:pt x="2187" y="0"/>
                  </a:moveTo>
                  <a:lnTo>
                    <a:pt x="2187" y="12058"/>
                  </a:lnTo>
                </a:path>
                <a:path w="2540" h="221614">
                  <a:moveTo>
                    <a:pt x="2187" y="12058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7765800" y="552023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7765800" y="5520231"/>
              <a:ext cx="2540" cy="222250"/>
            </a:xfrm>
            <a:custGeom>
              <a:avLst/>
              <a:gdLst/>
              <a:ahLst/>
              <a:cxnLst/>
              <a:rect l="l" t="t" r="r" b="b"/>
              <a:pathLst>
                <a:path w="2540" h="222250">
                  <a:moveTo>
                    <a:pt x="1914" y="12517"/>
                  </a:moveTo>
                  <a:lnTo>
                    <a:pt x="1914" y="209381"/>
                  </a:lnTo>
                </a:path>
                <a:path w="2540" h="222250">
                  <a:moveTo>
                    <a:pt x="0" y="209840"/>
                  </a:moveTo>
                  <a:lnTo>
                    <a:pt x="0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0" y="12517"/>
                  </a:moveTo>
                  <a:lnTo>
                    <a:pt x="0" y="459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  <a:path w="2540" h="222250">
                  <a:moveTo>
                    <a:pt x="1914" y="12517"/>
                  </a:moveTo>
                  <a:lnTo>
                    <a:pt x="1914" y="209381"/>
                  </a:lnTo>
                  <a:lnTo>
                    <a:pt x="1914" y="221898"/>
                  </a:lnTo>
                  <a:lnTo>
                    <a:pt x="1914" y="209381"/>
                  </a:lnTo>
                  <a:lnTo>
                    <a:pt x="1914" y="12517"/>
                  </a:lnTo>
                </a:path>
                <a:path w="2540" h="222250">
                  <a:moveTo>
                    <a:pt x="1914" y="0"/>
                  </a:moveTo>
                  <a:lnTo>
                    <a:pt x="1914" y="12517"/>
                  </a:lnTo>
                </a:path>
                <a:path w="2540" h="222250">
                  <a:moveTo>
                    <a:pt x="1914" y="12517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7767715" y="551970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7767715" y="5519707"/>
              <a:ext cx="2540" cy="222885"/>
            </a:xfrm>
            <a:custGeom>
              <a:avLst/>
              <a:gdLst/>
              <a:ahLst/>
              <a:cxnLst/>
              <a:rect l="l" t="t" r="r" b="b"/>
              <a:pathLst>
                <a:path w="2540" h="222885">
                  <a:moveTo>
                    <a:pt x="2187" y="13042"/>
                  </a:moveTo>
                  <a:lnTo>
                    <a:pt x="2187" y="209381"/>
                  </a:lnTo>
                </a:path>
                <a:path w="2540" h="222885">
                  <a:moveTo>
                    <a:pt x="0" y="209906"/>
                  </a:moveTo>
                  <a:lnTo>
                    <a:pt x="0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0" y="13042"/>
                  </a:moveTo>
                  <a:lnTo>
                    <a:pt x="0" y="524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  <a:path w="2540" h="222885">
                  <a:moveTo>
                    <a:pt x="2187" y="13042"/>
                  </a:moveTo>
                  <a:lnTo>
                    <a:pt x="2187" y="209381"/>
                  </a:lnTo>
                  <a:lnTo>
                    <a:pt x="2187" y="222423"/>
                  </a:lnTo>
                  <a:lnTo>
                    <a:pt x="2187" y="209381"/>
                  </a:lnTo>
                  <a:lnTo>
                    <a:pt x="2187" y="13042"/>
                  </a:lnTo>
                </a:path>
                <a:path w="2540" h="222885">
                  <a:moveTo>
                    <a:pt x="2187" y="0"/>
                  </a:moveTo>
                  <a:lnTo>
                    <a:pt x="2187" y="13042"/>
                  </a:lnTo>
                </a:path>
                <a:path w="2540" h="222885">
                  <a:moveTo>
                    <a:pt x="2187" y="13042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7769902" y="551924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7769902" y="551924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13501"/>
                  </a:moveTo>
                  <a:lnTo>
                    <a:pt x="1914" y="209381"/>
                  </a:lnTo>
                </a:path>
                <a:path w="2540" h="210185">
                  <a:moveTo>
                    <a:pt x="0" y="209840"/>
                  </a:moveTo>
                  <a:lnTo>
                    <a:pt x="0" y="13501"/>
                  </a:lnTo>
                </a:path>
                <a:path w="2540" h="210185">
                  <a:moveTo>
                    <a:pt x="1914" y="0"/>
                  </a:moveTo>
                  <a:lnTo>
                    <a:pt x="1914" y="13501"/>
                  </a:lnTo>
                </a:path>
                <a:path w="2540" h="210185">
                  <a:moveTo>
                    <a:pt x="0" y="13501"/>
                  </a:moveTo>
                  <a:lnTo>
                    <a:pt x="0" y="459"/>
                  </a:lnTo>
                </a:path>
                <a:path w="2540" h="210185">
                  <a:moveTo>
                    <a:pt x="1914" y="1350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3501"/>
                  </a:lnTo>
                </a:path>
                <a:path w="2540" h="210185">
                  <a:moveTo>
                    <a:pt x="1914" y="0"/>
                  </a:moveTo>
                  <a:lnTo>
                    <a:pt x="1914" y="13501"/>
                  </a:lnTo>
                </a:path>
                <a:path w="2540" h="210185">
                  <a:moveTo>
                    <a:pt x="1914" y="13501"/>
                  </a:moveTo>
                  <a:lnTo>
                    <a:pt x="1914" y="0"/>
                  </a:lnTo>
                </a:path>
                <a:path w="2540" h="210185">
                  <a:moveTo>
                    <a:pt x="1914" y="1350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3501"/>
                  </a:lnTo>
                </a:path>
                <a:path w="2540" h="210185">
                  <a:moveTo>
                    <a:pt x="1914" y="0"/>
                  </a:moveTo>
                  <a:lnTo>
                    <a:pt x="1914" y="13501"/>
                  </a:lnTo>
                </a:path>
                <a:path w="2540" h="210185">
                  <a:moveTo>
                    <a:pt x="1914" y="13501"/>
                  </a:moveTo>
                  <a:lnTo>
                    <a:pt x="1914" y="0"/>
                  </a:lnTo>
                </a:path>
                <a:path w="2540" h="210185">
                  <a:moveTo>
                    <a:pt x="1914" y="1350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3501"/>
                  </a:lnTo>
                </a:path>
                <a:path w="2540" h="210185">
                  <a:moveTo>
                    <a:pt x="1914" y="0"/>
                  </a:moveTo>
                  <a:lnTo>
                    <a:pt x="1914" y="13501"/>
                  </a:lnTo>
                </a:path>
                <a:path w="2540" h="210185">
                  <a:moveTo>
                    <a:pt x="1914" y="13501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7771817" y="551924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  <a:path h="209550">
                  <a:moveTo>
                    <a:pt x="0" y="13501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13501"/>
                  </a:lnTo>
                </a:path>
                <a:path h="209550">
                  <a:moveTo>
                    <a:pt x="0" y="0"/>
                  </a:moveTo>
                  <a:lnTo>
                    <a:pt x="0" y="13501"/>
                  </a:lnTo>
                </a:path>
                <a:path h="209550">
                  <a:moveTo>
                    <a:pt x="0" y="13501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7771817" y="551872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7771817" y="5518722"/>
              <a:ext cx="2540" cy="223520"/>
            </a:xfrm>
            <a:custGeom>
              <a:avLst/>
              <a:gdLst/>
              <a:ahLst/>
              <a:cxnLst/>
              <a:rect l="l" t="t" r="r" b="b"/>
              <a:pathLst>
                <a:path w="2540" h="223520">
                  <a:moveTo>
                    <a:pt x="2187" y="14026"/>
                  </a:moveTo>
                  <a:lnTo>
                    <a:pt x="2187" y="209381"/>
                  </a:lnTo>
                </a:path>
                <a:path w="2540" h="223520">
                  <a:moveTo>
                    <a:pt x="0" y="209906"/>
                  </a:moveTo>
                  <a:lnTo>
                    <a:pt x="0" y="14026"/>
                  </a:lnTo>
                </a:path>
                <a:path w="2540" h="223520">
                  <a:moveTo>
                    <a:pt x="2187" y="0"/>
                  </a:moveTo>
                  <a:lnTo>
                    <a:pt x="2187" y="14026"/>
                  </a:lnTo>
                </a:path>
                <a:path w="2540" h="223520">
                  <a:moveTo>
                    <a:pt x="0" y="14026"/>
                  </a:moveTo>
                  <a:lnTo>
                    <a:pt x="0" y="524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  <a:path w="2540" h="223520">
                  <a:moveTo>
                    <a:pt x="2187" y="14026"/>
                  </a:moveTo>
                  <a:lnTo>
                    <a:pt x="2187" y="209381"/>
                  </a:lnTo>
                  <a:lnTo>
                    <a:pt x="2187" y="223407"/>
                  </a:lnTo>
                  <a:lnTo>
                    <a:pt x="2187" y="209381"/>
                  </a:lnTo>
                  <a:lnTo>
                    <a:pt x="2187" y="14026"/>
                  </a:lnTo>
                </a:path>
                <a:path w="2540" h="223520">
                  <a:moveTo>
                    <a:pt x="2187" y="14026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7774004" y="551826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7774004" y="5518263"/>
              <a:ext cx="2540" cy="224154"/>
            </a:xfrm>
            <a:custGeom>
              <a:avLst/>
              <a:gdLst/>
              <a:ahLst/>
              <a:cxnLst/>
              <a:rect l="l" t="t" r="r" b="b"/>
              <a:pathLst>
                <a:path w="2540" h="224154">
                  <a:moveTo>
                    <a:pt x="1914" y="14485"/>
                  </a:moveTo>
                  <a:lnTo>
                    <a:pt x="1914" y="209381"/>
                  </a:lnTo>
                </a:path>
                <a:path w="2540" h="224154">
                  <a:moveTo>
                    <a:pt x="0" y="209840"/>
                  </a:moveTo>
                  <a:lnTo>
                    <a:pt x="0" y="14485"/>
                  </a:lnTo>
                </a:path>
                <a:path w="2540" h="224154">
                  <a:moveTo>
                    <a:pt x="1914" y="0"/>
                  </a:moveTo>
                  <a:lnTo>
                    <a:pt x="1914" y="14485"/>
                  </a:lnTo>
                </a:path>
                <a:path w="2540" h="224154">
                  <a:moveTo>
                    <a:pt x="0" y="14485"/>
                  </a:moveTo>
                  <a:lnTo>
                    <a:pt x="0" y="459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  <a:path w="2540" h="224154">
                  <a:moveTo>
                    <a:pt x="1914" y="14485"/>
                  </a:moveTo>
                  <a:lnTo>
                    <a:pt x="1914" y="209381"/>
                  </a:lnTo>
                  <a:lnTo>
                    <a:pt x="1914" y="223867"/>
                  </a:lnTo>
                  <a:lnTo>
                    <a:pt x="1914" y="209381"/>
                  </a:lnTo>
                  <a:lnTo>
                    <a:pt x="1914" y="14485"/>
                  </a:lnTo>
                </a:path>
                <a:path w="2540" h="224154">
                  <a:moveTo>
                    <a:pt x="1914" y="14485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7775919" y="551773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775919" y="5517738"/>
              <a:ext cx="2540" cy="224790"/>
            </a:xfrm>
            <a:custGeom>
              <a:avLst/>
              <a:gdLst/>
              <a:ahLst/>
              <a:cxnLst/>
              <a:rect l="l" t="t" r="r" b="b"/>
              <a:pathLst>
                <a:path w="2540" h="224789">
                  <a:moveTo>
                    <a:pt x="2187" y="15010"/>
                  </a:moveTo>
                  <a:lnTo>
                    <a:pt x="2187" y="209381"/>
                  </a:lnTo>
                </a:path>
                <a:path w="2540" h="224789">
                  <a:moveTo>
                    <a:pt x="0" y="209906"/>
                  </a:moveTo>
                  <a:lnTo>
                    <a:pt x="0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0" y="15010"/>
                  </a:moveTo>
                  <a:lnTo>
                    <a:pt x="0" y="524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  <a:path w="2540" h="224789">
                  <a:moveTo>
                    <a:pt x="2187" y="15010"/>
                  </a:moveTo>
                  <a:lnTo>
                    <a:pt x="2187" y="209381"/>
                  </a:lnTo>
                  <a:lnTo>
                    <a:pt x="2187" y="224392"/>
                  </a:lnTo>
                  <a:lnTo>
                    <a:pt x="2187" y="209381"/>
                  </a:lnTo>
                  <a:lnTo>
                    <a:pt x="2187" y="15010"/>
                  </a:lnTo>
                </a:path>
                <a:path w="2540" h="224789">
                  <a:moveTo>
                    <a:pt x="2187" y="0"/>
                  </a:moveTo>
                  <a:lnTo>
                    <a:pt x="2187" y="15010"/>
                  </a:lnTo>
                </a:path>
                <a:path w="2540" h="224789">
                  <a:moveTo>
                    <a:pt x="2187" y="15010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778106" y="551727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778106" y="551727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0" y="209840"/>
                  </a:moveTo>
                  <a:lnTo>
                    <a:pt x="0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0" y="15470"/>
                  </a:moveTo>
                  <a:lnTo>
                    <a:pt x="0" y="459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  <a:path w="2540" h="210185">
                  <a:moveTo>
                    <a:pt x="1914" y="1547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5470"/>
                  </a:lnTo>
                </a:path>
                <a:path w="2540" h="210185">
                  <a:moveTo>
                    <a:pt x="1914" y="0"/>
                  </a:moveTo>
                  <a:lnTo>
                    <a:pt x="1914" y="15470"/>
                  </a:lnTo>
                </a:path>
                <a:path w="2540" h="210185">
                  <a:moveTo>
                    <a:pt x="1914" y="15470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780021" y="551675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780021" y="551675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0" y="209906"/>
                  </a:moveTo>
                  <a:lnTo>
                    <a:pt x="0" y="15995"/>
                  </a:lnTo>
                </a:path>
                <a:path w="2540" h="210185">
                  <a:moveTo>
                    <a:pt x="2187" y="0"/>
                  </a:moveTo>
                  <a:lnTo>
                    <a:pt x="2187" y="15995"/>
                  </a:lnTo>
                </a:path>
                <a:path w="2540" h="210185">
                  <a:moveTo>
                    <a:pt x="0" y="15995"/>
                  </a:moveTo>
                  <a:lnTo>
                    <a:pt x="0" y="524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  <a:path w="2540" h="210185">
                  <a:moveTo>
                    <a:pt x="2187" y="15995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5995"/>
                  </a:lnTo>
                </a:path>
                <a:path w="2540" h="210185">
                  <a:moveTo>
                    <a:pt x="2187" y="15995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782208" y="551629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782208" y="5516294"/>
              <a:ext cx="2540" cy="226060"/>
            </a:xfrm>
            <a:custGeom>
              <a:avLst/>
              <a:gdLst/>
              <a:ahLst/>
              <a:cxnLst/>
              <a:rect l="l" t="t" r="r" b="b"/>
              <a:pathLst>
                <a:path w="2540" h="226060">
                  <a:moveTo>
                    <a:pt x="1914" y="16454"/>
                  </a:moveTo>
                  <a:lnTo>
                    <a:pt x="1914" y="209381"/>
                  </a:lnTo>
                </a:path>
                <a:path w="2540" h="226060">
                  <a:moveTo>
                    <a:pt x="0" y="209840"/>
                  </a:moveTo>
                  <a:lnTo>
                    <a:pt x="0" y="16454"/>
                  </a:lnTo>
                </a:path>
                <a:path w="2540" h="226060">
                  <a:moveTo>
                    <a:pt x="1914" y="0"/>
                  </a:moveTo>
                  <a:lnTo>
                    <a:pt x="1914" y="16454"/>
                  </a:lnTo>
                </a:path>
                <a:path w="2540" h="226060">
                  <a:moveTo>
                    <a:pt x="0" y="16454"/>
                  </a:moveTo>
                  <a:lnTo>
                    <a:pt x="0" y="459"/>
                  </a:lnTo>
                </a:path>
                <a:path w="2540" h="226060">
                  <a:moveTo>
                    <a:pt x="1914" y="16454"/>
                  </a:moveTo>
                  <a:lnTo>
                    <a:pt x="1914" y="209381"/>
                  </a:lnTo>
                  <a:lnTo>
                    <a:pt x="1914" y="225835"/>
                  </a:lnTo>
                  <a:lnTo>
                    <a:pt x="1914" y="209381"/>
                  </a:lnTo>
                  <a:lnTo>
                    <a:pt x="1914" y="16454"/>
                  </a:lnTo>
                </a:path>
                <a:path w="2540" h="226060">
                  <a:moveTo>
                    <a:pt x="1914" y="16454"/>
                  </a:moveTo>
                  <a:lnTo>
                    <a:pt x="1914" y="0"/>
                  </a:lnTo>
                </a:path>
                <a:path w="2540" h="226060">
                  <a:moveTo>
                    <a:pt x="1914" y="16454"/>
                  </a:moveTo>
                  <a:lnTo>
                    <a:pt x="1914" y="209381"/>
                  </a:lnTo>
                  <a:lnTo>
                    <a:pt x="1914" y="225835"/>
                  </a:lnTo>
                  <a:lnTo>
                    <a:pt x="1914" y="209381"/>
                  </a:lnTo>
                  <a:lnTo>
                    <a:pt x="1914" y="16454"/>
                  </a:lnTo>
                </a:path>
                <a:path w="2540" h="226060">
                  <a:moveTo>
                    <a:pt x="1914" y="16454"/>
                  </a:moveTo>
                  <a:lnTo>
                    <a:pt x="1914" y="0"/>
                  </a:lnTo>
                </a:path>
                <a:path w="2540" h="226060">
                  <a:moveTo>
                    <a:pt x="1914" y="16454"/>
                  </a:moveTo>
                  <a:lnTo>
                    <a:pt x="1914" y="209381"/>
                  </a:lnTo>
                  <a:lnTo>
                    <a:pt x="1914" y="225835"/>
                  </a:lnTo>
                  <a:lnTo>
                    <a:pt x="1914" y="209381"/>
                  </a:lnTo>
                  <a:lnTo>
                    <a:pt x="1914" y="16454"/>
                  </a:lnTo>
                </a:path>
                <a:path w="2540" h="226060">
                  <a:moveTo>
                    <a:pt x="1914" y="16454"/>
                  </a:moveTo>
                  <a:lnTo>
                    <a:pt x="1914" y="0"/>
                  </a:lnTo>
                </a:path>
                <a:path w="2540" h="226060">
                  <a:moveTo>
                    <a:pt x="1914" y="16454"/>
                  </a:moveTo>
                  <a:lnTo>
                    <a:pt x="1914" y="209381"/>
                  </a:lnTo>
                  <a:lnTo>
                    <a:pt x="1914" y="225835"/>
                  </a:lnTo>
                  <a:lnTo>
                    <a:pt x="1914" y="209381"/>
                  </a:lnTo>
                  <a:lnTo>
                    <a:pt x="1914" y="16454"/>
                  </a:lnTo>
                </a:path>
                <a:path w="2540" h="226060">
                  <a:moveTo>
                    <a:pt x="1914" y="16454"/>
                  </a:moveTo>
                  <a:lnTo>
                    <a:pt x="1914" y="0"/>
                  </a:lnTo>
                </a:path>
                <a:path w="2540" h="226060">
                  <a:moveTo>
                    <a:pt x="1914" y="16454"/>
                  </a:moveTo>
                  <a:lnTo>
                    <a:pt x="1914" y="209381"/>
                  </a:lnTo>
                  <a:lnTo>
                    <a:pt x="1914" y="225835"/>
                  </a:lnTo>
                  <a:lnTo>
                    <a:pt x="1914" y="209381"/>
                  </a:lnTo>
                  <a:lnTo>
                    <a:pt x="1914" y="16454"/>
                  </a:lnTo>
                </a:path>
                <a:path w="2540" h="226060">
                  <a:moveTo>
                    <a:pt x="1914" y="16454"/>
                  </a:moveTo>
                  <a:lnTo>
                    <a:pt x="1914" y="0"/>
                  </a:lnTo>
                </a:path>
                <a:path w="2540" h="226060">
                  <a:moveTo>
                    <a:pt x="1914" y="16454"/>
                  </a:moveTo>
                  <a:lnTo>
                    <a:pt x="1914" y="209381"/>
                  </a:lnTo>
                  <a:lnTo>
                    <a:pt x="1914" y="225835"/>
                  </a:lnTo>
                  <a:lnTo>
                    <a:pt x="1914" y="209381"/>
                  </a:lnTo>
                  <a:lnTo>
                    <a:pt x="1914" y="16454"/>
                  </a:lnTo>
                </a:path>
                <a:path w="2540" h="226060">
                  <a:moveTo>
                    <a:pt x="1914" y="16454"/>
                  </a:moveTo>
                  <a:lnTo>
                    <a:pt x="1914" y="0"/>
                  </a:lnTo>
                </a:path>
                <a:path w="2540" h="226060">
                  <a:moveTo>
                    <a:pt x="1914" y="16454"/>
                  </a:moveTo>
                  <a:lnTo>
                    <a:pt x="1914" y="209381"/>
                  </a:lnTo>
                  <a:lnTo>
                    <a:pt x="1914" y="225835"/>
                  </a:lnTo>
                  <a:lnTo>
                    <a:pt x="1914" y="209381"/>
                  </a:lnTo>
                  <a:lnTo>
                    <a:pt x="1914" y="16454"/>
                  </a:lnTo>
                </a:path>
                <a:path w="2540" h="226060">
                  <a:moveTo>
                    <a:pt x="1914" y="16454"/>
                  </a:moveTo>
                  <a:lnTo>
                    <a:pt x="1914" y="0"/>
                  </a:lnTo>
                </a:path>
                <a:path w="2540" h="226060">
                  <a:moveTo>
                    <a:pt x="1914" y="16454"/>
                  </a:moveTo>
                  <a:lnTo>
                    <a:pt x="1914" y="209381"/>
                  </a:lnTo>
                  <a:lnTo>
                    <a:pt x="1914" y="225835"/>
                  </a:lnTo>
                  <a:lnTo>
                    <a:pt x="1914" y="209381"/>
                  </a:lnTo>
                  <a:lnTo>
                    <a:pt x="1914" y="16454"/>
                  </a:lnTo>
                </a:path>
                <a:path w="2540" h="226060">
                  <a:moveTo>
                    <a:pt x="1914" y="16454"/>
                  </a:moveTo>
                  <a:lnTo>
                    <a:pt x="1914" y="0"/>
                  </a:lnTo>
                </a:path>
                <a:path w="2540" h="226060">
                  <a:moveTo>
                    <a:pt x="1914" y="16454"/>
                  </a:moveTo>
                  <a:lnTo>
                    <a:pt x="1914" y="209381"/>
                  </a:lnTo>
                  <a:lnTo>
                    <a:pt x="1914" y="225835"/>
                  </a:lnTo>
                  <a:lnTo>
                    <a:pt x="1914" y="209381"/>
                  </a:lnTo>
                  <a:lnTo>
                    <a:pt x="1914" y="16454"/>
                  </a:lnTo>
                </a:path>
                <a:path w="2540" h="226060">
                  <a:moveTo>
                    <a:pt x="1914" y="16454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784123" y="5516294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16454"/>
                  </a:moveTo>
                  <a:lnTo>
                    <a:pt x="0" y="209381"/>
                  </a:lnTo>
                  <a:lnTo>
                    <a:pt x="0" y="225835"/>
                  </a:lnTo>
                  <a:lnTo>
                    <a:pt x="0" y="209381"/>
                  </a:lnTo>
                  <a:lnTo>
                    <a:pt x="0" y="16454"/>
                  </a:lnTo>
                </a:path>
                <a:path h="226060">
                  <a:moveTo>
                    <a:pt x="0" y="16454"/>
                  </a:moveTo>
                  <a:lnTo>
                    <a:pt x="0" y="0"/>
                  </a:lnTo>
                </a:path>
                <a:path h="226060">
                  <a:moveTo>
                    <a:pt x="0" y="16454"/>
                  </a:moveTo>
                  <a:lnTo>
                    <a:pt x="0" y="209381"/>
                  </a:lnTo>
                  <a:lnTo>
                    <a:pt x="0" y="225835"/>
                  </a:lnTo>
                  <a:lnTo>
                    <a:pt x="0" y="209381"/>
                  </a:lnTo>
                  <a:lnTo>
                    <a:pt x="0" y="16454"/>
                  </a:lnTo>
                </a:path>
                <a:path h="226060">
                  <a:moveTo>
                    <a:pt x="0" y="16454"/>
                  </a:moveTo>
                  <a:lnTo>
                    <a:pt x="0" y="0"/>
                  </a:lnTo>
                </a:path>
                <a:path h="226060">
                  <a:moveTo>
                    <a:pt x="0" y="16454"/>
                  </a:moveTo>
                  <a:lnTo>
                    <a:pt x="0" y="209381"/>
                  </a:lnTo>
                  <a:lnTo>
                    <a:pt x="0" y="225835"/>
                  </a:lnTo>
                  <a:lnTo>
                    <a:pt x="0" y="209381"/>
                  </a:lnTo>
                  <a:lnTo>
                    <a:pt x="0" y="16454"/>
                  </a:lnTo>
                </a:path>
                <a:path h="226060">
                  <a:moveTo>
                    <a:pt x="0" y="16454"/>
                  </a:moveTo>
                  <a:lnTo>
                    <a:pt x="0" y="0"/>
                  </a:lnTo>
                </a:path>
                <a:path h="226060">
                  <a:moveTo>
                    <a:pt x="0" y="16454"/>
                  </a:moveTo>
                  <a:lnTo>
                    <a:pt x="0" y="209381"/>
                  </a:lnTo>
                  <a:lnTo>
                    <a:pt x="0" y="225835"/>
                  </a:lnTo>
                  <a:lnTo>
                    <a:pt x="0" y="209381"/>
                  </a:lnTo>
                  <a:lnTo>
                    <a:pt x="0" y="16454"/>
                  </a:lnTo>
                </a:path>
                <a:path h="226060">
                  <a:moveTo>
                    <a:pt x="0" y="16454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784123" y="551577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784123" y="551577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0" y="209906"/>
                  </a:moveTo>
                  <a:lnTo>
                    <a:pt x="0" y="16979"/>
                  </a:lnTo>
                </a:path>
                <a:path w="2540" h="210185">
                  <a:moveTo>
                    <a:pt x="2187" y="0"/>
                  </a:moveTo>
                  <a:lnTo>
                    <a:pt x="2187" y="16979"/>
                  </a:lnTo>
                </a:path>
                <a:path w="2540" h="210185">
                  <a:moveTo>
                    <a:pt x="0" y="16979"/>
                  </a:moveTo>
                  <a:lnTo>
                    <a:pt x="0" y="524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  <a:path w="2540" h="210185">
                  <a:moveTo>
                    <a:pt x="2187" y="16979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6979"/>
                  </a:lnTo>
                </a:path>
                <a:path w="2540" h="210185">
                  <a:moveTo>
                    <a:pt x="2187" y="16979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7786310" y="551531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7786310" y="551531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0" y="209840"/>
                  </a:moveTo>
                  <a:lnTo>
                    <a:pt x="0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0" y="17438"/>
                  </a:moveTo>
                  <a:lnTo>
                    <a:pt x="0" y="459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  <a:path w="2540" h="210185">
                  <a:moveTo>
                    <a:pt x="1914" y="1743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7438"/>
                  </a:lnTo>
                </a:path>
                <a:path w="2540" h="210185">
                  <a:moveTo>
                    <a:pt x="1914" y="0"/>
                  </a:moveTo>
                  <a:lnTo>
                    <a:pt x="1914" y="17438"/>
                  </a:lnTo>
                </a:path>
                <a:path w="2540" h="210185">
                  <a:moveTo>
                    <a:pt x="1914" y="17438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7788225" y="551478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7788225" y="5514785"/>
              <a:ext cx="2540" cy="227965"/>
            </a:xfrm>
            <a:custGeom>
              <a:avLst/>
              <a:gdLst/>
              <a:ahLst/>
              <a:cxnLst/>
              <a:rect l="l" t="t" r="r" b="b"/>
              <a:pathLst>
                <a:path w="2540" h="227964">
                  <a:moveTo>
                    <a:pt x="2187" y="17963"/>
                  </a:moveTo>
                  <a:lnTo>
                    <a:pt x="2187" y="209381"/>
                  </a:lnTo>
                </a:path>
                <a:path w="2540" h="227964">
                  <a:moveTo>
                    <a:pt x="0" y="209906"/>
                  </a:moveTo>
                  <a:lnTo>
                    <a:pt x="0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0" y="17963"/>
                  </a:moveTo>
                  <a:lnTo>
                    <a:pt x="0" y="524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  <a:path w="2540" h="227964">
                  <a:moveTo>
                    <a:pt x="2187" y="17963"/>
                  </a:moveTo>
                  <a:lnTo>
                    <a:pt x="2187" y="209381"/>
                  </a:lnTo>
                  <a:lnTo>
                    <a:pt x="2187" y="227344"/>
                  </a:lnTo>
                  <a:lnTo>
                    <a:pt x="2187" y="209381"/>
                  </a:lnTo>
                  <a:lnTo>
                    <a:pt x="2187" y="17963"/>
                  </a:lnTo>
                </a:path>
                <a:path w="2540" h="227964">
                  <a:moveTo>
                    <a:pt x="2187" y="0"/>
                  </a:moveTo>
                  <a:lnTo>
                    <a:pt x="2187" y="17963"/>
                  </a:lnTo>
                </a:path>
                <a:path w="2540" h="227964">
                  <a:moveTo>
                    <a:pt x="2187" y="17963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7790412" y="551432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7790412" y="551432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0" y="209840"/>
                  </a:moveTo>
                  <a:lnTo>
                    <a:pt x="0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0" y="18422"/>
                  </a:moveTo>
                  <a:lnTo>
                    <a:pt x="0" y="459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  <a:path w="2540" h="210185">
                  <a:moveTo>
                    <a:pt x="1914" y="18422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18422"/>
                  </a:lnTo>
                </a:path>
                <a:path w="2540" h="210185">
                  <a:moveTo>
                    <a:pt x="1914" y="0"/>
                  </a:moveTo>
                  <a:lnTo>
                    <a:pt x="1914" y="18422"/>
                  </a:lnTo>
                </a:path>
                <a:path w="2540" h="210185">
                  <a:moveTo>
                    <a:pt x="1914" y="18422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7792327" y="551380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7792327" y="5513801"/>
              <a:ext cx="2540" cy="228600"/>
            </a:xfrm>
            <a:custGeom>
              <a:avLst/>
              <a:gdLst/>
              <a:ahLst/>
              <a:cxnLst/>
              <a:rect l="l" t="t" r="r" b="b"/>
              <a:pathLst>
                <a:path w="2540" h="228600">
                  <a:moveTo>
                    <a:pt x="2187" y="18947"/>
                  </a:moveTo>
                  <a:lnTo>
                    <a:pt x="2187" y="209381"/>
                  </a:lnTo>
                </a:path>
                <a:path w="2540" h="228600">
                  <a:moveTo>
                    <a:pt x="0" y="209906"/>
                  </a:moveTo>
                  <a:lnTo>
                    <a:pt x="0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0" y="18947"/>
                  </a:moveTo>
                  <a:lnTo>
                    <a:pt x="0" y="524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  <a:path w="2540" h="228600">
                  <a:moveTo>
                    <a:pt x="2187" y="18947"/>
                  </a:moveTo>
                  <a:lnTo>
                    <a:pt x="2187" y="209381"/>
                  </a:lnTo>
                  <a:lnTo>
                    <a:pt x="2187" y="228329"/>
                  </a:lnTo>
                  <a:lnTo>
                    <a:pt x="2187" y="209381"/>
                  </a:lnTo>
                  <a:lnTo>
                    <a:pt x="2187" y="18947"/>
                  </a:lnTo>
                </a:path>
                <a:path w="2540" h="228600">
                  <a:moveTo>
                    <a:pt x="2187" y="0"/>
                  </a:moveTo>
                  <a:lnTo>
                    <a:pt x="2187" y="18947"/>
                  </a:lnTo>
                </a:path>
                <a:path w="2540" h="228600">
                  <a:moveTo>
                    <a:pt x="2187" y="18947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7794515" y="551334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7794515" y="5513341"/>
              <a:ext cx="2540" cy="229235"/>
            </a:xfrm>
            <a:custGeom>
              <a:avLst/>
              <a:gdLst/>
              <a:ahLst/>
              <a:cxnLst/>
              <a:rect l="l" t="t" r="r" b="b"/>
              <a:pathLst>
                <a:path w="2540" h="229235">
                  <a:moveTo>
                    <a:pt x="1914" y="19407"/>
                  </a:moveTo>
                  <a:lnTo>
                    <a:pt x="1914" y="209381"/>
                  </a:lnTo>
                </a:path>
                <a:path w="2540" h="229235">
                  <a:moveTo>
                    <a:pt x="0" y="209840"/>
                  </a:moveTo>
                  <a:lnTo>
                    <a:pt x="0" y="19407"/>
                  </a:lnTo>
                </a:path>
                <a:path w="2540" h="229235">
                  <a:moveTo>
                    <a:pt x="1914" y="0"/>
                  </a:moveTo>
                  <a:lnTo>
                    <a:pt x="1914" y="19407"/>
                  </a:lnTo>
                </a:path>
                <a:path w="2540" h="229235">
                  <a:moveTo>
                    <a:pt x="0" y="19407"/>
                  </a:moveTo>
                  <a:lnTo>
                    <a:pt x="0" y="459"/>
                  </a:lnTo>
                </a:path>
                <a:path w="2540" h="229235">
                  <a:moveTo>
                    <a:pt x="1914" y="19407"/>
                  </a:moveTo>
                  <a:lnTo>
                    <a:pt x="1914" y="209381"/>
                  </a:lnTo>
                  <a:lnTo>
                    <a:pt x="1914" y="228788"/>
                  </a:lnTo>
                  <a:lnTo>
                    <a:pt x="1914" y="209381"/>
                  </a:lnTo>
                  <a:lnTo>
                    <a:pt x="1914" y="19407"/>
                  </a:lnTo>
                </a:path>
                <a:path w="2540" h="229235">
                  <a:moveTo>
                    <a:pt x="1914" y="0"/>
                  </a:moveTo>
                  <a:lnTo>
                    <a:pt x="1914" y="19407"/>
                  </a:lnTo>
                </a:path>
                <a:path w="2540" h="229235">
                  <a:moveTo>
                    <a:pt x="1914" y="19407"/>
                  </a:moveTo>
                  <a:lnTo>
                    <a:pt x="1914" y="0"/>
                  </a:lnTo>
                </a:path>
                <a:path w="2540" h="229235">
                  <a:moveTo>
                    <a:pt x="1914" y="19407"/>
                  </a:moveTo>
                  <a:lnTo>
                    <a:pt x="1914" y="209381"/>
                  </a:lnTo>
                  <a:lnTo>
                    <a:pt x="1914" y="228788"/>
                  </a:lnTo>
                  <a:lnTo>
                    <a:pt x="1914" y="209381"/>
                  </a:lnTo>
                  <a:lnTo>
                    <a:pt x="1914" y="19407"/>
                  </a:lnTo>
                </a:path>
                <a:path w="2540" h="229235">
                  <a:moveTo>
                    <a:pt x="1914" y="0"/>
                  </a:moveTo>
                  <a:lnTo>
                    <a:pt x="1914" y="19407"/>
                  </a:lnTo>
                </a:path>
                <a:path w="2540" h="229235">
                  <a:moveTo>
                    <a:pt x="1914" y="19407"/>
                  </a:moveTo>
                  <a:lnTo>
                    <a:pt x="1914" y="0"/>
                  </a:lnTo>
                </a:path>
                <a:path w="2540" h="229235">
                  <a:moveTo>
                    <a:pt x="1914" y="19407"/>
                  </a:moveTo>
                  <a:lnTo>
                    <a:pt x="1914" y="209381"/>
                  </a:lnTo>
                  <a:lnTo>
                    <a:pt x="1914" y="228788"/>
                  </a:lnTo>
                  <a:lnTo>
                    <a:pt x="1914" y="209381"/>
                  </a:lnTo>
                  <a:lnTo>
                    <a:pt x="1914" y="19407"/>
                  </a:lnTo>
                </a:path>
                <a:path w="2540" h="229235">
                  <a:moveTo>
                    <a:pt x="1914" y="0"/>
                  </a:moveTo>
                  <a:lnTo>
                    <a:pt x="1914" y="19407"/>
                  </a:lnTo>
                </a:path>
                <a:path w="2540" h="229235">
                  <a:moveTo>
                    <a:pt x="1914" y="19407"/>
                  </a:moveTo>
                  <a:lnTo>
                    <a:pt x="1914" y="0"/>
                  </a:lnTo>
                </a:path>
                <a:path w="2540" h="229235">
                  <a:moveTo>
                    <a:pt x="1914" y="19407"/>
                  </a:moveTo>
                  <a:lnTo>
                    <a:pt x="1914" y="209381"/>
                  </a:lnTo>
                  <a:lnTo>
                    <a:pt x="1914" y="228788"/>
                  </a:lnTo>
                  <a:lnTo>
                    <a:pt x="1914" y="209381"/>
                  </a:lnTo>
                  <a:lnTo>
                    <a:pt x="1914" y="19407"/>
                  </a:lnTo>
                </a:path>
                <a:path w="2540" h="229235">
                  <a:moveTo>
                    <a:pt x="1914" y="0"/>
                  </a:moveTo>
                  <a:lnTo>
                    <a:pt x="1914" y="19407"/>
                  </a:lnTo>
                </a:path>
                <a:path w="2540" h="229235">
                  <a:moveTo>
                    <a:pt x="1914" y="19407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7796429" y="5513341"/>
              <a:ext cx="0" cy="229235"/>
            </a:xfrm>
            <a:custGeom>
              <a:avLst/>
              <a:gdLst/>
              <a:ahLst/>
              <a:cxnLst/>
              <a:rect l="l" t="t" r="r" b="b"/>
              <a:pathLst>
                <a:path h="229235">
                  <a:moveTo>
                    <a:pt x="0" y="19407"/>
                  </a:moveTo>
                  <a:lnTo>
                    <a:pt x="0" y="209381"/>
                  </a:lnTo>
                  <a:lnTo>
                    <a:pt x="0" y="228788"/>
                  </a:lnTo>
                  <a:lnTo>
                    <a:pt x="0" y="209381"/>
                  </a:lnTo>
                  <a:lnTo>
                    <a:pt x="0" y="19407"/>
                  </a:lnTo>
                </a:path>
                <a:path h="229235">
                  <a:moveTo>
                    <a:pt x="0" y="0"/>
                  </a:moveTo>
                  <a:lnTo>
                    <a:pt x="0" y="19407"/>
                  </a:lnTo>
                </a:path>
                <a:path h="229235">
                  <a:moveTo>
                    <a:pt x="0" y="19407"/>
                  </a:moveTo>
                  <a:lnTo>
                    <a:pt x="0" y="0"/>
                  </a:lnTo>
                </a:path>
                <a:path h="229235">
                  <a:moveTo>
                    <a:pt x="0" y="19407"/>
                  </a:moveTo>
                  <a:lnTo>
                    <a:pt x="0" y="209381"/>
                  </a:lnTo>
                  <a:lnTo>
                    <a:pt x="0" y="228788"/>
                  </a:lnTo>
                  <a:lnTo>
                    <a:pt x="0" y="209381"/>
                  </a:lnTo>
                  <a:lnTo>
                    <a:pt x="0" y="19407"/>
                  </a:lnTo>
                </a:path>
                <a:path h="229235">
                  <a:moveTo>
                    <a:pt x="0" y="0"/>
                  </a:moveTo>
                  <a:lnTo>
                    <a:pt x="0" y="19407"/>
                  </a:lnTo>
                </a:path>
                <a:path h="229235">
                  <a:moveTo>
                    <a:pt x="0" y="19407"/>
                  </a:moveTo>
                  <a:lnTo>
                    <a:pt x="0" y="0"/>
                  </a:lnTo>
                </a:path>
                <a:path h="229235">
                  <a:moveTo>
                    <a:pt x="0" y="19407"/>
                  </a:moveTo>
                  <a:lnTo>
                    <a:pt x="0" y="209381"/>
                  </a:lnTo>
                  <a:lnTo>
                    <a:pt x="0" y="228788"/>
                  </a:lnTo>
                  <a:lnTo>
                    <a:pt x="0" y="209381"/>
                  </a:lnTo>
                  <a:lnTo>
                    <a:pt x="0" y="19407"/>
                  </a:lnTo>
                </a:path>
                <a:path h="229235">
                  <a:moveTo>
                    <a:pt x="0" y="0"/>
                  </a:moveTo>
                  <a:lnTo>
                    <a:pt x="0" y="19407"/>
                  </a:lnTo>
                </a:path>
                <a:path h="229235">
                  <a:moveTo>
                    <a:pt x="0" y="19407"/>
                  </a:moveTo>
                  <a:lnTo>
                    <a:pt x="0" y="0"/>
                  </a:lnTo>
                </a:path>
                <a:path h="229235">
                  <a:moveTo>
                    <a:pt x="0" y="19407"/>
                  </a:moveTo>
                  <a:lnTo>
                    <a:pt x="0" y="209381"/>
                  </a:lnTo>
                  <a:lnTo>
                    <a:pt x="0" y="228788"/>
                  </a:lnTo>
                  <a:lnTo>
                    <a:pt x="0" y="209381"/>
                  </a:lnTo>
                  <a:lnTo>
                    <a:pt x="0" y="19407"/>
                  </a:lnTo>
                </a:path>
                <a:path h="229235">
                  <a:moveTo>
                    <a:pt x="0" y="0"/>
                  </a:moveTo>
                  <a:lnTo>
                    <a:pt x="0" y="19407"/>
                  </a:lnTo>
                </a:path>
                <a:path h="229235">
                  <a:moveTo>
                    <a:pt x="0" y="19407"/>
                  </a:moveTo>
                  <a:lnTo>
                    <a:pt x="0" y="0"/>
                  </a:lnTo>
                </a:path>
                <a:path h="229235">
                  <a:moveTo>
                    <a:pt x="0" y="19407"/>
                  </a:moveTo>
                  <a:lnTo>
                    <a:pt x="0" y="209381"/>
                  </a:lnTo>
                  <a:lnTo>
                    <a:pt x="0" y="228788"/>
                  </a:lnTo>
                  <a:lnTo>
                    <a:pt x="0" y="209381"/>
                  </a:lnTo>
                  <a:lnTo>
                    <a:pt x="0" y="19407"/>
                  </a:lnTo>
                </a:path>
                <a:path h="229235">
                  <a:moveTo>
                    <a:pt x="0" y="0"/>
                  </a:moveTo>
                  <a:lnTo>
                    <a:pt x="0" y="19407"/>
                  </a:lnTo>
                </a:path>
                <a:path h="229235">
                  <a:moveTo>
                    <a:pt x="0" y="19407"/>
                  </a:moveTo>
                  <a:lnTo>
                    <a:pt x="0" y="0"/>
                  </a:lnTo>
                </a:path>
                <a:path h="229235">
                  <a:moveTo>
                    <a:pt x="0" y="19407"/>
                  </a:moveTo>
                  <a:lnTo>
                    <a:pt x="0" y="209381"/>
                  </a:lnTo>
                  <a:lnTo>
                    <a:pt x="0" y="228788"/>
                  </a:lnTo>
                  <a:lnTo>
                    <a:pt x="0" y="209381"/>
                  </a:lnTo>
                  <a:lnTo>
                    <a:pt x="0" y="19407"/>
                  </a:lnTo>
                </a:path>
                <a:path h="229235">
                  <a:moveTo>
                    <a:pt x="0" y="0"/>
                  </a:moveTo>
                  <a:lnTo>
                    <a:pt x="0" y="19407"/>
                  </a:lnTo>
                </a:path>
                <a:path h="229235">
                  <a:moveTo>
                    <a:pt x="0" y="19407"/>
                  </a:moveTo>
                  <a:lnTo>
                    <a:pt x="0" y="0"/>
                  </a:lnTo>
                </a:path>
                <a:path h="229235">
                  <a:moveTo>
                    <a:pt x="0" y="19407"/>
                  </a:moveTo>
                  <a:lnTo>
                    <a:pt x="0" y="209381"/>
                  </a:lnTo>
                  <a:lnTo>
                    <a:pt x="0" y="228788"/>
                  </a:lnTo>
                  <a:lnTo>
                    <a:pt x="0" y="209381"/>
                  </a:lnTo>
                  <a:lnTo>
                    <a:pt x="0" y="19407"/>
                  </a:lnTo>
                </a:path>
                <a:path h="229235">
                  <a:moveTo>
                    <a:pt x="0" y="0"/>
                  </a:moveTo>
                  <a:lnTo>
                    <a:pt x="0" y="19407"/>
                  </a:lnTo>
                </a:path>
                <a:path h="229235">
                  <a:moveTo>
                    <a:pt x="0" y="19407"/>
                  </a:moveTo>
                  <a:lnTo>
                    <a:pt x="0" y="0"/>
                  </a:lnTo>
                </a:path>
                <a:path h="229235">
                  <a:moveTo>
                    <a:pt x="0" y="19407"/>
                  </a:moveTo>
                  <a:lnTo>
                    <a:pt x="0" y="209381"/>
                  </a:lnTo>
                  <a:lnTo>
                    <a:pt x="0" y="228788"/>
                  </a:lnTo>
                  <a:lnTo>
                    <a:pt x="0" y="209381"/>
                  </a:lnTo>
                  <a:lnTo>
                    <a:pt x="0" y="19407"/>
                  </a:lnTo>
                </a:path>
                <a:path h="229235">
                  <a:moveTo>
                    <a:pt x="0" y="0"/>
                  </a:moveTo>
                  <a:lnTo>
                    <a:pt x="0" y="19407"/>
                  </a:lnTo>
                </a:path>
                <a:path h="229235">
                  <a:moveTo>
                    <a:pt x="0" y="19407"/>
                  </a:moveTo>
                  <a:lnTo>
                    <a:pt x="0" y="0"/>
                  </a:lnTo>
                </a:path>
                <a:path h="229235">
                  <a:moveTo>
                    <a:pt x="0" y="19407"/>
                  </a:moveTo>
                  <a:lnTo>
                    <a:pt x="0" y="209381"/>
                  </a:lnTo>
                  <a:lnTo>
                    <a:pt x="0" y="228788"/>
                  </a:lnTo>
                  <a:lnTo>
                    <a:pt x="0" y="209381"/>
                  </a:lnTo>
                  <a:lnTo>
                    <a:pt x="0" y="19407"/>
                  </a:lnTo>
                </a:path>
                <a:path h="229235">
                  <a:moveTo>
                    <a:pt x="0" y="0"/>
                  </a:moveTo>
                  <a:lnTo>
                    <a:pt x="0" y="19407"/>
                  </a:lnTo>
                </a:path>
                <a:path h="229235">
                  <a:moveTo>
                    <a:pt x="0" y="19407"/>
                  </a:moveTo>
                  <a:lnTo>
                    <a:pt x="0" y="0"/>
                  </a:lnTo>
                </a:path>
                <a:path h="229235">
                  <a:moveTo>
                    <a:pt x="0" y="19407"/>
                  </a:moveTo>
                  <a:lnTo>
                    <a:pt x="0" y="209381"/>
                  </a:lnTo>
                  <a:lnTo>
                    <a:pt x="0" y="228788"/>
                  </a:lnTo>
                  <a:lnTo>
                    <a:pt x="0" y="209381"/>
                  </a:lnTo>
                  <a:lnTo>
                    <a:pt x="0" y="19407"/>
                  </a:lnTo>
                </a:path>
                <a:path h="229235">
                  <a:moveTo>
                    <a:pt x="0" y="0"/>
                  </a:moveTo>
                  <a:lnTo>
                    <a:pt x="0" y="19407"/>
                  </a:lnTo>
                </a:path>
                <a:path h="229235">
                  <a:moveTo>
                    <a:pt x="0" y="19407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7796429" y="551281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7796429" y="551281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0" y="209906"/>
                  </a:moveTo>
                  <a:lnTo>
                    <a:pt x="0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0" y="19932"/>
                  </a:moveTo>
                  <a:lnTo>
                    <a:pt x="0" y="524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  <a:path w="2540" h="210185">
                  <a:moveTo>
                    <a:pt x="2187" y="19932"/>
                  </a:moveTo>
                  <a:lnTo>
                    <a:pt x="2187" y="209381"/>
                  </a:lnTo>
                </a:path>
                <a:path w="2540" h="210185">
                  <a:moveTo>
                    <a:pt x="2187" y="209381"/>
                  </a:moveTo>
                  <a:lnTo>
                    <a:pt x="2187" y="19932"/>
                  </a:lnTo>
                </a:path>
                <a:path w="2540" h="210185">
                  <a:moveTo>
                    <a:pt x="2187" y="0"/>
                  </a:moveTo>
                  <a:lnTo>
                    <a:pt x="2187" y="19932"/>
                  </a:lnTo>
                </a:path>
                <a:path w="2540" h="210185">
                  <a:moveTo>
                    <a:pt x="2187" y="19932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7798617" y="551235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7798617" y="5512357"/>
              <a:ext cx="2540" cy="229870"/>
            </a:xfrm>
            <a:custGeom>
              <a:avLst/>
              <a:gdLst/>
              <a:ahLst/>
              <a:cxnLst/>
              <a:rect l="l" t="t" r="r" b="b"/>
              <a:pathLst>
                <a:path w="2540" h="229870">
                  <a:moveTo>
                    <a:pt x="1914" y="20391"/>
                  </a:moveTo>
                  <a:lnTo>
                    <a:pt x="1914" y="209381"/>
                  </a:lnTo>
                </a:path>
                <a:path w="2540" h="229870">
                  <a:moveTo>
                    <a:pt x="0" y="209840"/>
                  </a:moveTo>
                  <a:lnTo>
                    <a:pt x="0" y="20391"/>
                  </a:lnTo>
                </a:path>
                <a:path w="2540" h="229870">
                  <a:moveTo>
                    <a:pt x="1914" y="0"/>
                  </a:moveTo>
                  <a:lnTo>
                    <a:pt x="1914" y="20391"/>
                  </a:lnTo>
                </a:path>
                <a:path w="2540" h="229870">
                  <a:moveTo>
                    <a:pt x="0" y="20391"/>
                  </a:moveTo>
                  <a:lnTo>
                    <a:pt x="0" y="459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  <a:path w="2540" h="229870">
                  <a:moveTo>
                    <a:pt x="1914" y="20391"/>
                  </a:moveTo>
                  <a:lnTo>
                    <a:pt x="1914" y="209381"/>
                  </a:lnTo>
                  <a:lnTo>
                    <a:pt x="1914" y="229772"/>
                  </a:lnTo>
                  <a:lnTo>
                    <a:pt x="1914" y="209381"/>
                  </a:lnTo>
                  <a:lnTo>
                    <a:pt x="1914" y="20391"/>
                  </a:lnTo>
                </a:path>
                <a:path w="2540" h="229870">
                  <a:moveTo>
                    <a:pt x="1914" y="20391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7800531" y="551183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7800531" y="5511832"/>
              <a:ext cx="2540" cy="230504"/>
            </a:xfrm>
            <a:custGeom>
              <a:avLst/>
              <a:gdLst/>
              <a:ahLst/>
              <a:cxnLst/>
              <a:rect l="l" t="t" r="r" b="b"/>
              <a:pathLst>
                <a:path w="2540" h="230504">
                  <a:moveTo>
                    <a:pt x="2187" y="20916"/>
                  </a:moveTo>
                  <a:lnTo>
                    <a:pt x="2187" y="209381"/>
                  </a:lnTo>
                </a:path>
                <a:path w="2540" h="230504">
                  <a:moveTo>
                    <a:pt x="0" y="209906"/>
                  </a:moveTo>
                  <a:lnTo>
                    <a:pt x="0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0" y="20916"/>
                  </a:moveTo>
                  <a:lnTo>
                    <a:pt x="0" y="524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  <a:path w="2540" h="230504">
                  <a:moveTo>
                    <a:pt x="2187" y="20916"/>
                  </a:moveTo>
                  <a:lnTo>
                    <a:pt x="2187" y="209381"/>
                  </a:lnTo>
                  <a:lnTo>
                    <a:pt x="2187" y="230297"/>
                  </a:lnTo>
                  <a:lnTo>
                    <a:pt x="2187" y="209381"/>
                  </a:lnTo>
                  <a:lnTo>
                    <a:pt x="2187" y="20916"/>
                  </a:lnTo>
                </a:path>
                <a:path w="2540" h="230504">
                  <a:moveTo>
                    <a:pt x="2187" y="0"/>
                  </a:moveTo>
                  <a:lnTo>
                    <a:pt x="2187" y="20916"/>
                  </a:lnTo>
                </a:path>
                <a:path w="2540" h="230504">
                  <a:moveTo>
                    <a:pt x="2187" y="20916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7802719" y="551137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7802719" y="5511373"/>
              <a:ext cx="2540" cy="231140"/>
            </a:xfrm>
            <a:custGeom>
              <a:avLst/>
              <a:gdLst/>
              <a:ahLst/>
              <a:cxnLst/>
              <a:rect l="l" t="t" r="r" b="b"/>
              <a:pathLst>
                <a:path w="2540" h="231139">
                  <a:moveTo>
                    <a:pt x="1914" y="21375"/>
                  </a:moveTo>
                  <a:lnTo>
                    <a:pt x="1914" y="209381"/>
                  </a:lnTo>
                </a:path>
                <a:path w="2540" h="231139">
                  <a:moveTo>
                    <a:pt x="0" y="209840"/>
                  </a:moveTo>
                  <a:lnTo>
                    <a:pt x="0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0" y="21375"/>
                  </a:moveTo>
                  <a:lnTo>
                    <a:pt x="0" y="459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  <a:path w="2540" h="231139">
                  <a:moveTo>
                    <a:pt x="1914" y="21375"/>
                  </a:moveTo>
                  <a:lnTo>
                    <a:pt x="1914" y="209381"/>
                  </a:lnTo>
                  <a:lnTo>
                    <a:pt x="1914" y="230757"/>
                  </a:lnTo>
                  <a:lnTo>
                    <a:pt x="1914" y="209381"/>
                  </a:lnTo>
                  <a:lnTo>
                    <a:pt x="1914" y="21375"/>
                  </a:lnTo>
                </a:path>
                <a:path w="2540" h="231139">
                  <a:moveTo>
                    <a:pt x="1914" y="0"/>
                  </a:moveTo>
                  <a:lnTo>
                    <a:pt x="1914" y="21375"/>
                  </a:lnTo>
                </a:path>
                <a:path w="2540" h="231139">
                  <a:moveTo>
                    <a:pt x="1914" y="21375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7804633" y="551084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7804633" y="5510848"/>
              <a:ext cx="2540" cy="231775"/>
            </a:xfrm>
            <a:custGeom>
              <a:avLst/>
              <a:gdLst/>
              <a:ahLst/>
              <a:cxnLst/>
              <a:rect l="l" t="t" r="r" b="b"/>
              <a:pathLst>
                <a:path w="2540" h="231775">
                  <a:moveTo>
                    <a:pt x="2187" y="21900"/>
                  </a:moveTo>
                  <a:lnTo>
                    <a:pt x="2187" y="209381"/>
                  </a:lnTo>
                </a:path>
                <a:path w="2540" h="231775">
                  <a:moveTo>
                    <a:pt x="0" y="209906"/>
                  </a:moveTo>
                  <a:lnTo>
                    <a:pt x="0" y="21900"/>
                  </a:lnTo>
                </a:path>
                <a:path w="2540" h="231775">
                  <a:moveTo>
                    <a:pt x="2187" y="0"/>
                  </a:moveTo>
                  <a:lnTo>
                    <a:pt x="2187" y="21900"/>
                  </a:lnTo>
                </a:path>
                <a:path w="2540" h="231775">
                  <a:moveTo>
                    <a:pt x="0" y="21900"/>
                  </a:moveTo>
                  <a:lnTo>
                    <a:pt x="0" y="524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  <a:path w="2540" h="231775">
                  <a:moveTo>
                    <a:pt x="2187" y="21900"/>
                  </a:moveTo>
                  <a:lnTo>
                    <a:pt x="2187" y="209381"/>
                  </a:lnTo>
                  <a:lnTo>
                    <a:pt x="2187" y="231282"/>
                  </a:lnTo>
                  <a:lnTo>
                    <a:pt x="2187" y="209381"/>
                  </a:lnTo>
                  <a:lnTo>
                    <a:pt x="2187" y="21900"/>
                  </a:lnTo>
                </a:path>
                <a:path w="2540" h="231775">
                  <a:moveTo>
                    <a:pt x="2187" y="21900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7806821" y="551038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459"/>
                  </a:lnTo>
                  <a:lnTo>
                    <a:pt x="0" y="209840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7806821" y="551038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0" y="209840"/>
                  </a:moveTo>
                  <a:lnTo>
                    <a:pt x="0" y="22359"/>
                  </a:lnTo>
                </a:path>
                <a:path w="2540" h="210185">
                  <a:moveTo>
                    <a:pt x="1914" y="0"/>
                  </a:moveTo>
                  <a:lnTo>
                    <a:pt x="1914" y="22359"/>
                  </a:lnTo>
                </a:path>
                <a:path w="2540" h="210185">
                  <a:moveTo>
                    <a:pt x="0" y="22359"/>
                  </a:moveTo>
                  <a:lnTo>
                    <a:pt x="0" y="459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  <a:path w="2540" h="210185">
                  <a:moveTo>
                    <a:pt x="1914" y="2235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2359"/>
                  </a:lnTo>
                </a:path>
                <a:path w="2540" h="210185">
                  <a:moveTo>
                    <a:pt x="1914" y="22359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7808735" y="5510389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2359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22359"/>
                  </a:lnTo>
                </a:path>
                <a:path h="209550">
                  <a:moveTo>
                    <a:pt x="0" y="22359"/>
                  </a:moveTo>
                  <a:lnTo>
                    <a:pt x="0" y="0"/>
                  </a:lnTo>
                </a:path>
                <a:path h="209550">
                  <a:moveTo>
                    <a:pt x="0" y="22359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22359"/>
                  </a:lnTo>
                </a:path>
                <a:path h="209550">
                  <a:moveTo>
                    <a:pt x="0" y="22359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7808735" y="550986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0"/>
                  </a:moveTo>
                  <a:lnTo>
                    <a:pt x="0" y="524"/>
                  </a:lnTo>
                  <a:lnTo>
                    <a:pt x="0" y="209906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7808735" y="5509864"/>
              <a:ext cx="2540" cy="232410"/>
            </a:xfrm>
            <a:custGeom>
              <a:avLst/>
              <a:gdLst/>
              <a:ahLst/>
              <a:cxnLst/>
              <a:rect l="l" t="t" r="r" b="b"/>
              <a:pathLst>
                <a:path w="2540" h="232410">
                  <a:moveTo>
                    <a:pt x="2187" y="22884"/>
                  </a:moveTo>
                  <a:lnTo>
                    <a:pt x="2187" y="209381"/>
                  </a:lnTo>
                </a:path>
                <a:path w="2540" h="232410">
                  <a:moveTo>
                    <a:pt x="0" y="209906"/>
                  </a:moveTo>
                  <a:lnTo>
                    <a:pt x="0" y="22884"/>
                  </a:lnTo>
                </a:path>
                <a:path w="2540" h="232410">
                  <a:moveTo>
                    <a:pt x="2187" y="0"/>
                  </a:moveTo>
                  <a:lnTo>
                    <a:pt x="2187" y="22884"/>
                  </a:lnTo>
                </a:path>
                <a:path w="2540" h="232410">
                  <a:moveTo>
                    <a:pt x="0" y="22884"/>
                  </a:moveTo>
                  <a:lnTo>
                    <a:pt x="0" y="524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  <a:path w="2540" h="232410">
                  <a:moveTo>
                    <a:pt x="2187" y="22884"/>
                  </a:moveTo>
                  <a:lnTo>
                    <a:pt x="2187" y="209381"/>
                  </a:lnTo>
                  <a:lnTo>
                    <a:pt x="2187" y="232266"/>
                  </a:lnTo>
                  <a:lnTo>
                    <a:pt x="2187" y="209381"/>
                  </a:lnTo>
                  <a:lnTo>
                    <a:pt x="2187" y="22884"/>
                  </a:lnTo>
                </a:path>
                <a:path w="2540" h="232410">
                  <a:moveTo>
                    <a:pt x="2187" y="22884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7810923" y="550936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1615" y="113"/>
                  </a:lnTo>
                  <a:lnTo>
                    <a:pt x="0" y="500"/>
                  </a:lnTo>
                  <a:lnTo>
                    <a:pt x="0" y="209882"/>
                  </a:lnTo>
                  <a:lnTo>
                    <a:pt x="1615" y="209494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7810923" y="5509363"/>
              <a:ext cx="2540" cy="233045"/>
            </a:xfrm>
            <a:custGeom>
              <a:avLst/>
              <a:gdLst/>
              <a:ahLst/>
              <a:cxnLst/>
              <a:rect l="l" t="t" r="r" b="b"/>
              <a:pathLst>
                <a:path w="2540" h="233045">
                  <a:moveTo>
                    <a:pt x="1914" y="23385"/>
                  </a:moveTo>
                  <a:lnTo>
                    <a:pt x="1914" y="209381"/>
                  </a:lnTo>
                </a:path>
                <a:path w="2540" h="233045">
                  <a:moveTo>
                    <a:pt x="0" y="209882"/>
                  </a:moveTo>
                  <a:lnTo>
                    <a:pt x="0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0" y="23385"/>
                  </a:moveTo>
                  <a:lnTo>
                    <a:pt x="0" y="50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  <a:path w="2540" h="233045">
                  <a:moveTo>
                    <a:pt x="1914" y="23385"/>
                  </a:moveTo>
                  <a:lnTo>
                    <a:pt x="1914" y="209381"/>
                  </a:lnTo>
                  <a:lnTo>
                    <a:pt x="1914" y="232767"/>
                  </a:lnTo>
                  <a:lnTo>
                    <a:pt x="1914" y="209381"/>
                  </a:lnTo>
                  <a:lnTo>
                    <a:pt x="1914" y="23385"/>
                  </a:lnTo>
                </a:path>
                <a:path w="2540" h="233045">
                  <a:moveTo>
                    <a:pt x="1914" y="0"/>
                  </a:moveTo>
                  <a:lnTo>
                    <a:pt x="1914" y="23385"/>
                  </a:lnTo>
                </a:path>
                <a:path w="2540" h="233045">
                  <a:moveTo>
                    <a:pt x="1914" y="23385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7812837" y="550853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28"/>
                  </a:lnTo>
                  <a:lnTo>
                    <a:pt x="0" y="21021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7812837" y="550853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0" y="210210"/>
                  </a:moveTo>
                  <a:lnTo>
                    <a:pt x="0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0" y="24214"/>
                  </a:moveTo>
                  <a:lnTo>
                    <a:pt x="0" y="828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  <a:path w="2540" h="210820">
                  <a:moveTo>
                    <a:pt x="2187" y="2421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4214"/>
                  </a:lnTo>
                </a:path>
                <a:path w="2540" h="210820">
                  <a:moveTo>
                    <a:pt x="2187" y="0"/>
                  </a:moveTo>
                  <a:lnTo>
                    <a:pt x="2187" y="24214"/>
                  </a:lnTo>
                </a:path>
                <a:path w="2540" h="210820">
                  <a:moveTo>
                    <a:pt x="2187" y="24214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7815025" y="550780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725"/>
                  </a:lnTo>
                  <a:lnTo>
                    <a:pt x="0" y="21010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7815025" y="5507808"/>
              <a:ext cx="2540" cy="234950"/>
            </a:xfrm>
            <a:custGeom>
              <a:avLst/>
              <a:gdLst/>
              <a:ahLst/>
              <a:cxnLst/>
              <a:rect l="l" t="t" r="r" b="b"/>
              <a:pathLst>
                <a:path w="2540" h="234950">
                  <a:moveTo>
                    <a:pt x="1914" y="24940"/>
                  </a:moveTo>
                  <a:lnTo>
                    <a:pt x="1914" y="209381"/>
                  </a:lnTo>
                </a:path>
                <a:path w="2540" h="234950">
                  <a:moveTo>
                    <a:pt x="0" y="210106"/>
                  </a:moveTo>
                  <a:lnTo>
                    <a:pt x="0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0" y="24940"/>
                  </a:moveTo>
                  <a:lnTo>
                    <a:pt x="0" y="725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  <a:path w="2540" h="234950">
                  <a:moveTo>
                    <a:pt x="1914" y="24940"/>
                  </a:moveTo>
                  <a:lnTo>
                    <a:pt x="1914" y="209381"/>
                  </a:lnTo>
                  <a:lnTo>
                    <a:pt x="1914" y="234321"/>
                  </a:lnTo>
                  <a:lnTo>
                    <a:pt x="1914" y="209381"/>
                  </a:lnTo>
                  <a:lnTo>
                    <a:pt x="1914" y="24940"/>
                  </a:lnTo>
                </a:path>
                <a:path w="2540" h="234950">
                  <a:moveTo>
                    <a:pt x="1914" y="0"/>
                  </a:moveTo>
                  <a:lnTo>
                    <a:pt x="1914" y="24940"/>
                  </a:lnTo>
                </a:path>
                <a:path w="2540" h="234950">
                  <a:moveTo>
                    <a:pt x="1914" y="24940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7816940" y="5506980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28"/>
                  </a:lnTo>
                  <a:lnTo>
                    <a:pt x="0" y="21021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7816940" y="5506980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0" y="210210"/>
                  </a:moveTo>
                  <a:lnTo>
                    <a:pt x="0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0" y="25769"/>
                  </a:moveTo>
                  <a:lnTo>
                    <a:pt x="0" y="828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  <a:path w="2540" h="210820">
                  <a:moveTo>
                    <a:pt x="2187" y="2576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5769"/>
                  </a:lnTo>
                </a:path>
                <a:path w="2540" h="210820">
                  <a:moveTo>
                    <a:pt x="2187" y="0"/>
                  </a:moveTo>
                  <a:lnTo>
                    <a:pt x="2187" y="25769"/>
                  </a:lnTo>
                </a:path>
                <a:path w="2540" h="210820">
                  <a:moveTo>
                    <a:pt x="2187" y="25769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7819127" y="550625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725"/>
                  </a:lnTo>
                  <a:lnTo>
                    <a:pt x="0" y="21010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7819127" y="550625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0" y="210106"/>
                  </a:moveTo>
                  <a:lnTo>
                    <a:pt x="0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0" y="26494"/>
                  </a:moveTo>
                  <a:lnTo>
                    <a:pt x="0" y="725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  <a:path w="2540" h="210185">
                  <a:moveTo>
                    <a:pt x="1914" y="26494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6494"/>
                  </a:lnTo>
                </a:path>
                <a:path w="2540" h="210185">
                  <a:moveTo>
                    <a:pt x="1914" y="0"/>
                  </a:moveTo>
                  <a:lnTo>
                    <a:pt x="1914" y="26494"/>
                  </a:lnTo>
                </a:path>
                <a:path w="2540" h="210185">
                  <a:moveTo>
                    <a:pt x="1914" y="26494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7821042" y="550542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28"/>
                  </a:lnTo>
                  <a:lnTo>
                    <a:pt x="0" y="21021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7821042" y="5505425"/>
              <a:ext cx="2540" cy="236854"/>
            </a:xfrm>
            <a:custGeom>
              <a:avLst/>
              <a:gdLst/>
              <a:ahLst/>
              <a:cxnLst/>
              <a:rect l="l" t="t" r="r" b="b"/>
              <a:pathLst>
                <a:path w="2540" h="236854">
                  <a:moveTo>
                    <a:pt x="2187" y="27323"/>
                  </a:moveTo>
                  <a:lnTo>
                    <a:pt x="2187" y="209381"/>
                  </a:lnTo>
                </a:path>
                <a:path w="2540" h="236854">
                  <a:moveTo>
                    <a:pt x="0" y="210210"/>
                  </a:moveTo>
                  <a:lnTo>
                    <a:pt x="0" y="27323"/>
                  </a:lnTo>
                </a:path>
                <a:path w="2540" h="236854">
                  <a:moveTo>
                    <a:pt x="2187" y="0"/>
                  </a:moveTo>
                  <a:lnTo>
                    <a:pt x="2187" y="27323"/>
                  </a:lnTo>
                </a:path>
                <a:path w="2540" h="236854">
                  <a:moveTo>
                    <a:pt x="0" y="27323"/>
                  </a:moveTo>
                  <a:lnTo>
                    <a:pt x="0" y="828"/>
                  </a:lnTo>
                </a:path>
                <a:path w="2540" h="236854">
                  <a:moveTo>
                    <a:pt x="2187" y="27323"/>
                  </a:moveTo>
                  <a:lnTo>
                    <a:pt x="2187" y="209381"/>
                  </a:lnTo>
                  <a:lnTo>
                    <a:pt x="2187" y="236704"/>
                  </a:lnTo>
                  <a:lnTo>
                    <a:pt x="2187" y="209381"/>
                  </a:lnTo>
                  <a:lnTo>
                    <a:pt x="2187" y="27323"/>
                  </a:lnTo>
                </a:path>
                <a:path w="2540" h="236854">
                  <a:moveTo>
                    <a:pt x="2187" y="0"/>
                  </a:moveTo>
                  <a:lnTo>
                    <a:pt x="2187" y="27323"/>
                  </a:lnTo>
                </a:path>
                <a:path w="2540" h="236854">
                  <a:moveTo>
                    <a:pt x="2187" y="27323"/>
                  </a:moveTo>
                  <a:lnTo>
                    <a:pt x="2187" y="0"/>
                  </a:lnTo>
                </a:path>
                <a:path w="2540" h="236854">
                  <a:moveTo>
                    <a:pt x="2187" y="27323"/>
                  </a:moveTo>
                  <a:lnTo>
                    <a:pt x="2187" y="209381"/>
                  </a:lnTo>
                  <a:lnTo>
                    <a:pt x="2187" y="236704"/>
                  </a:lnTo>
                  <a:lnTo>
                    <a:pt x="2187" y="209381"/>
                  </a:lnTo>
                  <a:lnTo>
                    <a:pt x="2187" y="27323"/>
                  </a:lnTo>
                </a:path>
                <a:path w="2540" h="236854">
                  <a:moveTo>
                    <a:pt x="2187" y="0"/>
                  </a:moveTo>
                  <a:lnTo>
                    <a:pt x="2187" y="27323"/>
                  </a:lnTo>
                </a:path>
                <a:path w="2540" h="236854">
                  <a:moveTo>
                    <a:pt x="2187" y="27323"/>
                  </a:moveTo>
                  <a:lnTo>
                    <a:pt x="2187" y="0"/>
                  </a:lnTo>
                </a:path>
                <a:path w="2540" h="236854">
                  <a:moveTo>
                    <a:pt x="2187" y="27323"/>
                  </a:moveTo>
                  <a:lnTo>
                    <a:pt x="2187" y="209381"/>
                  </a:lnTo>
                  <a:lnTo>
                    <a:pt x="2187" y="236704"/>
                  </a:lnTo>
                  <a:lnTo>
                    <a:pt x="2187" y="209381"/>
                  </a:lnTo>
                  <a:lnTo>
                    <a:pt x="2187" y="27323"/>
                  </a:lnTo>
                </a:path>
                <a:path w="2540" h="236854">
                  <a:moveTo>
                    <a:pt x="2187" y="0"/>
                  </a:moveTo>
                  <a:lnTo>
                    <a:pt x="2187" y="27323"/>
                  </a:lnTo>
                </a:path>
                <a:path w="2540" h="236854">
                  <a:moveTo>
                    <a:pt x="2187" y="27323"/>
                  </a:moveTo>
                  <a:lnTo>
                    <a:pt x="2187" y="0"/>
                  </a:lnTo>
                </a:path>
                <a:path w="2540" h="236854">
                  <a:moveTo>
                    <a:pt x="2187" y="27323"/>
                  </a:moveTo>
                  <a:lnTo>
                    <a:pt x="2187" y="209381"/>
                  </a:lnTo>
                  <a:lnTo>
                    <a:pt x="2187" y="236704"/>
                  </a:lnTo>
                  <a:lnTo>
                    <a:pt x="2187" y="209381"/>
                  </a:lnTo>
                  <a:lnTo>
                    <a:pt x="2187" y="27323"/>
                  </a:lnTo>
                </a:path>
                <a:path w="2540" h="236854">
                  <a:moveTo>
                    <a:pt x="2187" y="0"/>
                  </a:moveTo>
                  <a:lnTo>
                    <a:pt x="2187" y="27323"/>
                  </a:lnTo>
                </a:path>
                <a:path w="2540" h="236854">
                  <a:moveTo>
                    <a:pt x="2187" y="27323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7823229" y="5505425"/>
              <a:ext cx="0" cy="236854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27323"/>
                  </a:moveTo>
                  <a:lnTo>
                    <a:pt x="0" y="209381"/>
                  </a:lnTo>
                  <a:lnTo>
                    <a:pt x="0" y="236704"/>
                  </a:lnTo>
                  <a:lnTo>
                    <a:pt x="0" y="209381"/>
                  </a:lnTo>
                  <a:lnTo>
                    <a:pt x="0" y="27323"/>
                  </a:lnTo>
                </a:path>
                <a:path h="236854">
                  <a:moveTo>
                    <a:pt x="0" y="0"/>
                  </a:moveTo>
                  <a:lnTo>
                    <a:pt x="0" y="27323"/>
                  </a:lnTo>
                </a:path>
                <a:path h="236854">
                  <a:moveTo>
                    <a:pt x="0" y="27323"/>
                  </a:moveTo>
                  <a:lnTo>
                    <a:pt x="0" y="0"/>
                  </a:lnTo>
                </a:path>
                <a:path h="236854">
                  <a:moveTo>
                    <a:pt x="0" y="27323"/>
                  </a:moveTo>
                  <a:lnTo>
                    <a:pt x="0" y="209381"/>
                  </a:lnTo>
                  <a:lnTo>
                    <a:pt x="0" y="236704"/>
                  </a:lnTo>
                  <a:lnTo>
                    <a:pt x="0" y="209381"/>
                  </a:lnTo>
                  <a:lnTo>
                    <a:pt x="0" y="27323"/>
                  </a:lnTo>
                </a:path>
                <a:path h="236854">
                  <a:moveTo>
                    <a:pt x="0" y="0"/>
                  </a:moveTo>
                  <a:lnTo>
                    <a:pt x="0" y="27323"/>
                  </a:lnTo>
                </a:path>
                <a:path h="236854">
                  <a:moveTo>
                    <a:pt x="0" y="27323"/>
                  </a:moveTo>
                  <a:lnTo>
                    <a:pt x="0" y="0"/>
                  </a:lnTo>
                </a:path>
                <a:path h="236854">
                  <a:moveTo>
                    <a:pt x="0" y="27323"/>
                  </a:moveTo>
                  <a:lnTo>
                    <a:pt x="0" y="209381"/>
                  </a:lnTo>
                  <a:lnTo>
                    <a:pt x="0" y="236704"/>
                  </a:lnTo>
                  <a:lnTo>
                    <a:pt x="0" y="209381"/>
                  </a:lnTo>
                  <a:lnTo>
                    <a:pt x="0" y="27323"/>
                  </a:lnTo>
                </a:path>
                <a:path h="236854">
                  <a:moveTo>
                    <a:pt x="0" y="0"/>
                  </a:moveTo>
                  <a:lnTo>
                    <a:pt x="0" y="27323"/>
                  </a:lnTo>
                </a:path>
                <a:path h="236854">
                  <a:moveTo>
                    <a:pt x="0" y="27323"/>
                  </a:moveTo>
                  <a:lnTo>
                    <a:pt x="0" y="0"/>
                  </a:lnTo>
                </a:path>
                <a:path h="236854">
                  <a:moveTo>
                    <a:pt x="0" y="27323"/>
                  </a:moveTo>
                  <a:lnTo>
                    <a:pt x="0" y="209381"/>
                  </a:lnTo>
                  <a:lnTo>
                    <a:pt x="0" y="236704"/>
                  </a:lnTo>
                  <a:lnTo>
                    <a:pt x="0" y="209381"/>
                  </a:lnTo>
                  <a:lnTo>
                    <a:pt x="0" y="27323"/>
                  </a:lnTo>
                </a:path>
                <a:path h="236854">
                  <a:moveTo>
                    <a:pt x="0" y="0"/>
                  </a:moveTo>
                  <a:lnTo>
                    <a:pt x="0" y="27323"/>
                  </a:lnTo>
                </a:path>
                <a:path h="236854">
                  <a:moveTo>
                    <a:pt x="0" y="27323"/>
                  </a:moveTo>
                  <a:lnTo>
                    <a:pt x="0" y="0"/>
                  </a:lnTo>
                </a:path>
                <a:path h="236854">
                  <a:moveTo>
                    <a:pt x="0" y="27323"/>
                  </a:moveTo>
                  <a:lnTo>
                    <a:pt x="0" y="209381"/>
                  </a:lnTo>
                  <a:lnTo>
                    <a:pt x="0" y="236704"/>
                  </a:lnTo>
                  <a:lnTo>
                    <a:pt x="0" y="209381"/>
                  </a:lnTo>
                  <a:lnTo>
                    <a:pt x="0" y="27323"/>
                  </a:lnTo>
                </a:path>
                <a:path h="236854">
                  <a:moveTo>
                    <a:pt x="0" y="0"/>
                  </a:moveTo>
                  <a:lnTo>
                    <a:pt x="0" y="27323"/>
                  </a:lnTo>
                </a:path>
                <a:path h="236854">
                  <a:moveTo>
                    <a:pt x="0" y="27323"/>
                  </a:moveTo>
                  <a:lnTo>
                    <a:pt x="0" y="0"/>
                  </a:lnTo>
                </a:path>
                <a:path h="236854">
                  <a:moveTo>
                    <a:pt x="0" y="27323"/>
                  </a:moveTo>
                  <a:lnTo>
                    <a:pt x="0" y="209381"/>
                  </a:lnTo>
                  <a:lnTo>
                    <a:pt x="0" y="236704"/>
                  </a:lnTo>
                  <a:lnTo>
                    <a:pt x="0" y="209381"/>
                  </a:lnTo>
                  <a:lnTo>
                    <a:pt x="0" y="27323"/>
                  </a:lnTo>
                </a:path>
                <a:path h="236854">
                  <a:moveTo>
                    <a:pt x="0" y="0"/>
                  </a:moveTo>
                  <a:lnTo>
                    <a:pt x="0" y="27323"/>
                  </a:lnTo>
                </a:path>
                <a:path h="236854">
                  <a:moveTo>
                    <a:pt x="0" y="27323"/>
                  </a:moveTo>
                  <a:lnTo>
                    <a:pt x="0" y="0"/>
                  </a:lnTo>
                </a:path>
                <a:path h="236854">
                  <a:moveTo>
                    <a:pt x="0" y="27323"/>
                  </a:moveTo>
                  <a:lnTo>
                    <a:pt x="0" y="209381"/>
                  </a:lnTo>
                  <a:lnTo>
                    <a:pt x="0" y="236704"/>
                  </a:lnTo>
                  <a:lnTo>
                    <a:pt x="0" y="209381"/>
                  </a:lnTo>
                  <a:lnTo>
                    <a:pt x="0" y="27323"/>
                  </a:lnTo>
                </a:path>
                <a:path h="236854">
                  <a:moveTo>
                    <a:pt x="0" y="0"/>
                  </a:moveTo>
                  <a:lnTo>
                    <a:pt x="0" y="27323"/>
                  </a:lnTo>
                </a:path>
                <a:path h="236854">
                  <a:moveTo>
                    <a:pt x="0" y="27323"/>
                  </a:moveTo>
                  <a:lnTo>
                    <a:pt x="0" y="0"/>
                  </a:lnTo>
                </a:path>
                <a:path h="236854">
                  <a:moveTo>
                    <a:pt x="0" y="27323"/>
                  </a:moveTo>
                  <a:lnTo>
                    <a:pt x="0" y="209381"/>
                  </a:lnTo>
                  <a:lnTo>
                    <a:pt x="0" y="236704"/>
                  </a:lnTo>
                  <a:lnTo>
                    <a:pt x="0" y="209381"/>
                  </a:lnTo>
                  <a:lnTo>
                    <a:pt x="0" y="27323"/>
                  </a:lnTo>
                </a:path>
                <a:path h="236854">
                  <a:moveTo>
                    <a:pt x="0" y="0"/>
                  </a:moveTo>
                  <a:lnTo>
                    <a:pt x="0" y="27323"/>
                  </a:lnTo>
                </a:path>
                <a:path h="236854">
                  <a:moveTo>
                    <a:pt x="0" y="27323"/>
                  </a:moveTo>
                  <a:lnTo>
                    <a:pt x="0" y="0"/>
                  </a:lnTo>
                </a:path>
                <a:path h="236854">
                  <a:moveTo>
                    <a:pt x="0" y="27323"/>
                  </a:moveTo>
                  <a:lnTo>
                    <a:pt x="0" y="209381"/>
                  </a:lnTo>
                  <a:lnTo>
                    <a:pt x="0" y="236704"/>
                  </a:lnTo>
                  <a:lnTo>
                    <a:pt x="0" y="209381"/>
                  </a:lnTo>
                  <a:lnTo>
                    <a:pt x="0" y="27323"/>
                  </a:lnTo>
                </a:path>
                <a:path h="236854">
                  <a:moveTo>
                    <a:pt x="0" y="0"/>
                  </a:moveTo>
                  <a:lnTo>
                    <a:pt x="0" y="27323"/>
                  </a:lnTo>
                </a:path>
                <a:path h="236854">
                  <a:moveTo>
                    <a:pt x="0" y="27323"/>
                  </a:moveTo>
                  <a:lnTo>
                    <a:pt x="0" y="0"/>
                  </a:lnTo>
                </a:path>
                <a:path h="236854">
                  <a:moveTo>
                    <a:pt x="0" y="27323"/>
                  </a:moveTo>
                  <a:lnTo>
                    <a:pt x="0" y="209381"/>
                  </a:lnTo>
                  <a:lnTo>
                    <a:pt x="0" y="236704"/>
                  </a:lnTo>
                  <a:lnTo>
                    <a:pt x="0" y="209381"/>
                  </a:lnTo>
                  <a:lnTo>
                    <a:pt x="0" y="27323"/>
                  </a:lnTo>
                </a:path>
                <a:path h="236854">
                  <a:moveTo>
                    <a:pt x="0" y="0"/>
                  </a:moveTo>
                  <a:lnTo>
                    <a:pt x="0" y="27323"/>
                  </a:lnTo>
                </a:path>
                <a:path h="236854">
                  <a:moveTo>
                    <a:pt x="0" y="27323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7823229" y="550470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725"/>
                  </a:lnTo>
                  <a:lnTo>
                    <a:pt x="0" y="21010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7823229" y="550470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0" y="210106"/>
                  </a:moveTo>
                  <a:lnTo>
                    <a:pt x="0" y="28048"/>
                  </a:lnTo>
                </a:path>
                <a:path w="2540" h="210185">
                  <a:moveTo>
                    <a:pt x="1914" y="0"/>
                  </a:moveTo>
                  <a:lnTo>
                    <a:pt x="1914" y="28048"/>
                  </a:lnTo>
                </a:path>
                <a:path w="2540" h="210185">
                  <a:moveTo>
                    <a:pt x="0" y="28048"/>
                  </a:moveTo>
                  <a:lnTo>
                    <a:pt x="0" y="725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  <a:path w="2540" h="210185">
                  <a:moveTo>
                    <a:pt x="1914" y="28048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28048"/>
                  </a:lnTo>
                </a:path>
                <a:path w="2540" h="210185">
                  <a:moveTo>
                    <a:pt x="1914" y="28048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7825144" y="550387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28"/>
                  </a:lnTo>
                  <a:lnTo>
                    <a:pt x="0" y="21021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7825144" y="550387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0" y="210210"/>
                  </a:moveTo>
                  <a:lnTo>
                    <a:pt x="0" y="28877"/>
                  </a:lnTo>
                </a:path>
                <a:path w="2540" h="210820">
                  <a:moveTo>
                    <a:pt x="2187" y="0"/>
                  </a:moveTo>
                  <a:lnTo>
                    <a:pt x="2187" y="28877"/>
                  </a:lnTo>
                </a:path>
                <a:path w="2540" h="210820">
                  <a:moveTo>
                    <a:pt x="0" y="28877"/>
                  </a:moveTo>
                  <a:lnTo>
                    <a:pt x="0" y="828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  <a:path w="2540" h="210820">
                  <a:moveTo>
                    <a:pt x="2187" y="2887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28877"/>
                  </a:lnTo>
                </a:path>
                <a:path w="2540" h="210820">
                  <a:moveTo>
                    <a:pt x="2187" y="28877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7827331" y="550314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725"/>
                  </a:lnTo>
                  <a:lnTo>
                    <a:pt x="0" y="21010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7827331" y="5503146"/>
              <a:ext cx="2540" cy="239395"/>
            </a:xfrm>
            <a:custGeom>
              <a:avLst/>
              <a:gdLst/>
              <a:ahLst/>
              <a:cxnLst/>
              <a:rect l="l" t="t" r="r" b="b"/>
              <a:pathLst>
                <a:path w="2540" h="239395">
                  <a:moveTo>
                    <a:pt x="1914" y="29603"/>
                  </a:moveTo>
                  <a:lnTo>
                    <a:pt x="1914" y="209381"/>
                  </a:lnTo>
                </a:path>
                <a:path w="2540" h="239395">
                  <a:moveTo>
                    <a:pt x="0" y="210106"/>
                  </a:moveTo>
                  <a:lnTo>
                    <a:pt x="0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0" y="29603"/>
                  </a:moveTo>
                  <a:lnTo>
                    <a:pt x="0" y="725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  <a:path w="2540" h="239395">
                  <a:moveTo>
                    <a:pt x="1914" y="29603"/>
                  </a:moveTo>
                  <a:lnTo>
                    <a:pt x="1914" y="209381"/>
                  </a:lnTo>
                  <a:lnTo>
                    <a:pt x="1914" y="238984"/>
                  </a:lnTo>
                  <a:lnTo>
                    <a:pt x="1914" y="209381"/>
                  </a:lnTo>
                  <a:lnTo>
                    <a:pt x="1914" y="29603"/>
                  </a:lnTo>
                </a:path>
                <a:path w="2540" h="239395">
                  <a:moveTo>
                    <a:pt x="1914" y="0"/>
                  </a:moveTo>
                  <a:lnTo>
                    <a:pt x="1914" y="29603"/>
                  </a:lnTo>
                </a:path>
                <a:path w="2540" h="239395">
                  <a:moveTo>
                    <a:pt x="1914" y="29603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7829246" y="550231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28"/>
                  </a:lnTo>
                  <a:lnTo>
                    <a:pt x="0" y="21021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7829246" y="5502317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40" h="240029">
                  <a:moveTo>
                    <a:pt x="2187" y="30432"/>
                  </a:moveTo>
                  <a:lnTo>
                    <a:pt x="2187" y="209381"/>
                  </a:lnTo>
                </a:path>
                <a:path w="2540" h="240029">
                  <a:moveTo>
                    <a:pt x="0" y="210210"/>
                  </a:moveTo>
                  <a:lnTo>
                    <a:pt x="0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0" y="30432"/>
                  </a:moveTo>
                  <a:lnTo>
                    <a:pt x="0" y="828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  <a:path w="2540" h="240029">
                  <a:moveTo>
                    <a:pt x="2187" y="30432"/>
                  </a:moveTo>
                  <a:lnTo>
                    <a:pt x="2187" y="209381"/>
                  </a:lnTo>
                  <a:lnTo>
                    <a:pt x="2187" y="239813"/>
                  </a:lnTo>
                  <a:lnTo>
                    <a:pt x="2187" y="209381"/>
                  </a:lnTo>
                  <a:lnTo>
                    <a:pt x="2187" y="30432"/>
                  </a:lnTo>
                </a:path>
                <a:path w="2540" h="240029">
                  <a:moveTo>
                    <a:pt x="2187" y="0"/>
                  </a:moveTo>
                  <a:lnTo>
                    <a:pt x="2187" y="30432"/>
                  </a:lnTo>
                </a:path>
                <a:path w="2540" h="240029">
                  <a:moveTo>
                    <a:pt x="2187" y="30432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7831433" y="550159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725"/>
                  </a:lnTo>
                  <a:lnTo>
                    <a:pt x="0" y="21010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7831433" y="550159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0" y="210106"/>
                  </a:moveTo>
                  <a:lnTo>
                    <a:pt x="0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0" y="31157"/>
                  </a:moveTo>
                  <a:lnTo>
                    <a:pt x="0" y="725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  <a:path w="2540" h="210185">
                  <a:moveTo>
                    <a:pt x="1914" y="31157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1157"/>
                  </a:lnTo>
                </a:path>
                <a:path w="2540" h="210185">
                  <a:moveTo>
                    <a:pt x="1914" y="0"/>
                  </a:moveTo>
                  <a:lnTo>
                    <a:pt x="1914" y="31157"/>
                  </a:lnTo>
                </a:path>
                <a:path w="2540" h="210185">
                  <a:moveTo>
                    <a:pt x="1914" y="31157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7833348" y="550076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28"/>
                  </a:lnTo>
                  <a:lnTo>
                    <a:pt x="0" y="21021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7833348" y="550076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0" y="210210"/>
                  </a:moveTo>
                  <a:lnTo>
                    <a:pt x="0" y="31986"/>
                  </a:lnTo>
                </a:path>
                <a:path w="2540" h="210820">
                  <a:moveTo>
                    <a:pt x="2187" y="0"/>
                  </a:moveTo>
                  <a:lnTo>
                    <a:pt x="2187" y="31986"/>
                  </a:lnTo>
                </a:path>
                <a:path w="2540" h="210820">
                  <a:moveTo>
                    <a:pt x="0" y="31986"/>
                  </a:moveTo>
                  <a:lnTo>
                    <a:pt x="0" y="828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  <a:path w="2540" h="210820">
                  <a:moveTo>
                    <a:pt x="2187" y="3198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1986"/>
                  </a:lnTo>
                </a:path>
                <a:path w="2540" h="210820">
                  <a:moveTo>
                    <a:pt x="2187" y="31986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7835535" y="550003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725"/>
                  </a:lnTo>
                  <a:lnTo>
                    <a:pt x="0" y="21010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7835535" y="5500037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0" y="210106"/>
                  </a:moveTo>
                  <a:lnTo>
                    <a:pt x="0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0" y="32711"/>
                  </a:moveTo>
                  <a:lnTo>
                    <a:pt x="0" y="725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  <a:path w="2540" h="210185">
                  <a:moveTo>
                    <a:pt x="1914" y="32711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2711"/>
                  </a:lnTo>
                </a:path>
                <a:path w="2540" h="210185">
                  <a:moveTo>
                    <a:pt x="1914" y="0"/>
                  </a:moveTo>
                  <a:lnTo>
                    <a:pt x="1914" y="32711"/>
                  </a:lnTo>
                </a:path>
                <a:path w="2540" h="210185">
                  <a:moveTo>
                    <a:pt x="1914" y="32711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7837450" y="5499208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28"/>
                  </a:lnTo>
                  <a:lnTo>
                    <a:pt x="0" y="21021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7837450" y="5499208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0" y="210210"/>
                  </a:moveTo>
                  <a:lnTo>
                    <a:pt x="0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0" y="33540"/>
                  </a:moveTo>
                  <a:lnTo>
                    <a:pt x="0" y="828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  <a:path w="2540" h="210820">
                  <a:moveTo>
                    <a:pt x="2187" y="33540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3540"/>
                  </a:lnTo>
                </a:path>
                <a:path w="2540" h="210820">
                  <a:moveTo>
                    <a:pt x="2187" y="0"/>
                  </a:moveTo>
                  <a:lnTo>
                    <a:pt x="2187" y="33540"/>
                  </a:lnTo>
                </a:path>
                <a:path w="2540" h="210820">
                  <a:moveTo>
                    <a:pt x="2187" y="33540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7839637" y="549848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725"/>
                  </a:lnTo>
                  <a:lnTo>
                    <a:pt x="0" y="21010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7839637" y="5498483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0" y="210106"/>
                  </a:moveTo>
                  <a:lnTo>
                    <a:pt x="0" y="34266"/>
                  </a:lnTo>
                </a:path>
                <a:path w="2540" h="210185">
                  <a:moveTo>
                    <a:pt x="1914" y="0"/>
                  </a:moveTo>
                  <a:lnTo>
                    <a:pt x="1914" y="34266"/>
                  </a:lnTo>
                </a:path>
                <a:path w="2540" h="210185">
                  <a:moveTo>
                    <a:pt x="0" y="34266"/>
                  </a:moveTo>
                  <a:lnTo>
                    <a:pt x="0" y="725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  <a:path w="2540" h="210185">
                  <a:moveTo>
                    <a:pt x="1914" y="34266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4266"/>
                  </a:lnTo>
                </a:path>
                <a:path w="2540" h="210185">
                  <a:moveTo>
                    <a:pt x="1914" y="34266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7841552" y="549765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28"/>
                  </a:lnTo>
                  <a:lnTo>
                    <a:pt x="0" y="21021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7841552" y="5497654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0" y="210210"/>
                  </a:moveTo>
                  <a:lnTo>
                    <a:pt x="0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0" y="35095"/>
                  </a:moveTo>
                  <a:lnTo>
                    <a:pt x="0" y="828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  <a:path w="2540" h="210820">
                  <a:moveTo>
                    <a:pt x="2187" y="35095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5095"/>
                  </a:lnTo>
                </a:path>
                <a:path w="2540" h="210820">
                  <a:moveTo>
                    <a:pt x="2187" y="0"/>
                  </a:moveTo>
                  <a:lnTo>
                    <a:pt x="2187" y="35095"/>
                  </a:lnTo>
                </a:path>
                <a:path w="2540" h="210820">
                  <a:moveTo>
                    <a:pt x="2187" y="35095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7843739" y="549692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725"/>
                  </a:lnTo>
                  <a:lnTo>
                    <a:pt x="0" y="21010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7843739" y="5496928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0" y="210106"/>
                  </a:moveTo>
                  <a:lnTo>
                    <a:pt x="0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0" y="35820"/>
                  </a:moveTo>
                  <a:lnTo>
                    <a:pt x="0" y="725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  <a:path w="2540" h="210185">
                  <a:moveTo>
                    <a:pt x="1914" y="35820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5820"/>
                  </a:lnTo>
                </a:path>
                <a:path w="2540" h="210185">
                  <a:moveTo>
                    <a:pt x="1914" y="0"/>
                  </a:moveTo>
                  <a:lnTo>
                    <a:pt x="1914" y="35820"/>
                  </a:lnTo>
                </a:path>
                <a:path w="2540" h="210185">
                  <a:moveTo>
                    <a:pt x="1914" y="35820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7845654" y="5496099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28"/>
                  </a:lnTo>
                  <a:lnTo>
                    <a:pt x="0" y="21021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7845654" y="5496099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36649"/>
                  </a:moveTo>
                  <a:lnTo>
                    <a:pt x="2187" y="209381"/>
                  </a:lnTo>
                </a:path>
                <a:path w="2540" h="210820">
                  <a:moveTo>
                    <a:pt x="0" y="210210"/>
                  </a:moveTo>
                  <a:lnTo>
                    <a:pt x="0" y="36649"/>
                  </a:lnTo>
                </a:path>
                <a:path w="2540" h="210820">
                  <a:moveTo>
                    <a:pt x="2187" y="0"/>
                  </a:moveTo>
                  <a:lnTo>
                    <a:pt x="2187" y="36649"/>
                  </a:lnTo>
                </a:path>
                <a:path w="2540" h="210820">
                  <a:moveTo>
                    <a:pt x="0" y="36649"/>
                  </a:moveTo>
                  <a:lnTo>
                    <a:pt x="0" y="828"/>
                  </a:lnTo>
                </a:path>
                <a:path w="2540" h="210820">
                  <a:moveTo>
                    <a:pt x="2187" y="3664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6649"/>
                  </a:lnTo>
                </a:path>
                <a:path w="2540" h="210820">
                  <a:moveTo>
                    <a:pt x="2187" y="0"/>
                  </a:moveTo>
                  <a:lnTo>
                    <a:pt x="2187" y="36649"/>
                  </a:lnTo>
                </a:path>
                <a:path w="2540" h="210820">
                  <a:moveTo>
                    <a:pt x="2187" y="36649"/>
                  </a:moveTo>
                  <a:lnTo>
                    <a:pt x="2187" y="0"/>
                  </a:lnTo>
                </a:path>
                <a:path w="2540" h="210820">
                  <a:moveTo>
                    <a:pt x="2187" y="3664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6649"/>
                  </a:lnTo>
                </a:path>
                <a:path w="2540" h="210820">
                  <a:moveTo>
                    <a:pt x="2187" y="0"/>
                  </a:moveTo>
                  <a:lnTo>
                    <a:pt x="2187" y="36649"/>
                  </a:lnTo>
                </a:path>
                <a:path w="2540" h="210820">
                  <a:moveTo>
                    <a:pt x="2187" y="36649"/>
                  </a:moveTo>
                  <a:lnTo>
                    <a:pt x="2187" y="0"/>
                  </a:lnTo>
                </a:path>
                <a:path w="2540" h="210820">
                  <a:moveTo>
                    <a:pt x="2187" y="3664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6649"/>
                  </a:lnTo>
                </a:path>
                <a:path w="2540" h="210820">
                  <a:moveTo>
                    <a:pt x="2187" y="0"/>
                  </a:moveTo>
                  <a:lnTo>
                    <a:pt x="2187" y="36649"/>
                  </a:lnTo>
                </a:path>
                <a:path w="2540" h="210820">
                  <a:moveTo>
                    <a:pt x="2187" y="36649"/>
                  </a:moveTo>
                  <a:lnTo>
                    <a:pt x="2187" y="0"/>
                  </a:lnTo>
                </a:path>
                <a:path w="2540" h="210820">
                  <a:moveTo>
                    <a:pt x="2187" y="3664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6649"/>
                  </a:lnTo>
                </a:path>
                <a:path w="2540" h="210820">
                  <a:moveTo>
                    <a:pt x="2187" y="0"/>
                  </a:moveTo>
                  <a:lnTo>
                    <a:pt x="2187" y="36649"/>
                  </a:lnTo>
                </a:path>
                <a:path w="2540" h="210820">
                  <a:moveTo>
                    <a:pt x="2187" y="36649"/>
                  </a:moveTo>
                  <a:lnTo>
                    <a:pt x="2187" y="0"/>
                  </a:lnTo>
                </a:path>
                <a:path w="2540" h="210820">
                  <a:moveTo>
                    <a:pt x="2187" y="3664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6649"/>
                  </a:lnTo>
                </a:path>
                <a:path w="2540" h="210820">
                  <a:moveTo>
                    <a:pt x="2187" y="0"/>
                  </a:moveTo>
                  <a:lnTo>
                    <a:pt x="2187" y="36649"/>
                  </a:lnTo>
                </a:path>
                <a:path w="2540" h="210820">
                  <a:moveTo>
                    <a:pt x="2187" y="36649"/>
                  </a:moveTo>
                  <a:lnTo>
                    <a:pt x="2187" y="0"/>
                  </a:lnTo>
                </a:path>
                <a:path w="2540" h="210820">
                  <a:moveTo>
                    <a:pt x="2187" y="3664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6649"/>
                  </a:lnTo>
                </a:path>
                <a:path w="2540" h="210820">
                  <a:moveTo>
                    <a:pt x="2187" y="0"/>
                  </a:moveTo>
                  <a:lnTo>
                    <a:pt x="2187" y="36649"/>
                  </a:lnTo>
                </a:path>
                <a:path w="2540" h="210820">
                  <a:moveTo>
                    <a:pt x="2187" y="36649"/>
                  </a:moveTo>
                  <a:lnTo>
                    <a:pt x="2187" y="0"/>
                  </a:lnTo>
                </a:path>
                <a:path w="2540" h="210820">
                  <a:moveTo>
                    <a:pt x="2187" y="36649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6649"/>
                  </a:lnTo>
                </a:path>
                <a:path w="2540" h="210820">
                  <a:moveTo>
                    <a:pt x="2187" y="0"/>
                  </a:moveTo>
                  <a:lnTo>
                    <a:pt x="2187" y="36649"/>
                  </a:lnTo>
                </a:path>
                <a:path w="2540" h="210820">
                  <a:moveTo>
                    <a:pt x="2187" y="36649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7847842" y="5496099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36649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36649"/>
                  </a:lnTo>
                </a:path>
                <a:path h="209550">
                  <a:moveTo>
                    <a:pt x="0" y="0"/>
                  </a:moveTo>
                  <a:lnTo>
                    <a:pt x="0" y="36649"/>
                  </a:lnTo>
                </a:path>
                <a:path h="209550">
                  <a:moveTo>
                    <a:pt x="0" y="36649"/>
                  </a:moveTo>
                  <a:lnTo>
                    <a:pt x="0" y="0"/>
                  </a:lnTo>
                </a:path>
                <a:path h="209550">
                  <a:moveTo>
                    <a:pt x="0" y="36649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36649"/>
                  </a:lnTo>
                </a:path>
                <a:path h="209550">
                  <a:moveTo>
                    <a:pt x="0" y="0"/>
                  </a:moveTo>
                  <a:lnTo>
                    <a:pt x="0" y="36649"/>
                  </a:lnTo>
                </a:path>
                <a:path h="209550">
                  <a:moveTo>
                    <a:pt x="0" y="36649"/>
                  </a:moveTo>
                  <a:lnTo>
                    <a:pt x="0" y="0"/>
                  </a:lnTo>
                </a:path>
                <a:path h="209550">
                  <a:moveTo>
                    <a:pt x="0" y="36649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36649"/>
                  </a:lnTo>
                </a:path>
                <a:path h="209550">
                  <a:moveTo>
                    <a:pt x="0" y="0"/>
                  </a:moveTo>
                  <a:lnTo>
                    <a:pt x="0" y="36649"/>
                  </a:lnTo>
                </a:path>
                <a:path h="209550">
                  <a:moveTo>
                    <a:pt x="0" y="36649"/>
                  </a:moveTo>
                  <a:lnTo>
                    <a:pt x="0" y="0"/>
                  </a:lnTo>
                </a:path>
                <a:path h="209550">
                  <a:moveTo>
                    <a:pt x="0" y="36649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36649"/>
                  </a:lnTo>
                </a:path>
                <a:path h="209550">
                  <a:moveTo>
                    <a:pt x="0" y="0"/>
                  </a:moveTo>
                  <a:lnTo>
                    <a:pt x="0" y="36649"/>
                  </a:lnTo>
                </a:path>
                <a:path h="209550">
                  <a:moveTo>
                    <a:pt x="0" y="36649"/>
                  </a:moveTo>
                  <a:lnTo>
                    <a:pt x="0" y="0"/>
                  </a:lnTo>
                </a:path>
                <a:path h="209550">
                  <a:moveTo>
                    <a:pt x="0" y="36649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36649"/>
                  </a:lnTo>
                </a:path>
                <a:path h="209550">
                  <a:moveTo>
                    <a:pt x="0" y="0"/>
                  </a:moveTo>
                  <a:lnTo>
                    <a:pt x="0" y="36649"/>
                  </a:lnTo>
                </a:path>
                <a:path h="209550">
                  <a:moveTo>
                    <a:pt x="0" y="36649"/>
                  </a:moveTo>
                  <a:lnTo>
                    <a:pt x="0" y="0"/>
                  </a:lnTo>
                </a:path>
                <a:path h="209550">
                  <a:moveTo>
                    <a:pt x="0" y="36649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36649"/>
                  </a:lnTo>
                </a:path>
                <a:path h="209550">
                  <a:moveTo>
                    <a:pt x="0" y="0"/>
                  </a:moveTo>
                  <a:lnTo>
                    <a:pt x="0" y="36649"/>
                  </a:lnTo>
                </a:path>
                <a:path h="209550">
                  <a:moveTo>
                    <a:pt x="0" y="36649"/>
                  </a:moveTo>
                  <a:lnTo>
                    <a:pt x="0" y="0"/>
                  </a:lnTo>
                </a:path>
                <a:path h="209550">
                  <a:moveTo>
                    <a:pt x="0" y="36649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36649"/>
                  </a:lnTo>
                </a:path>
                <a:path h="209550">
                  <a:moveTo>
                    <a:pt x="0" y="0"/>
                  </a:moveTo>
                  <a:lnTo>
                    <a:pt x="0" y="36649"/>
                  </a:lnTo>
                </a:path>
                <a:path h="209550">
                  <a:moveTo>
                    <a:pt x="0" y="36649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7847842" y="549537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725"/>
                  </a:lnTo>
                  <a:lnTo>
                    <a:pt x="0" y="21010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7847842" y="5495374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0" y="210106"/>
                  </a:moveTo>
                  <a:lnTo>
                    <a:pt x="0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0" y="37375"/>
                  </a:moveTo>
                  <a:lnTo>
                    <a:pt x="0" y="725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  <a:path w="2540" h="210185">
                  <a:moveTo>
                    <a:pt x="1914" y="37375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7375"/>
                  </a:lnTo>
                </a:path>
                <a:path w="2540" h="210185">
                  <a:moveTo>
                    <a:pt x="1914" y="0"/>
                  </a:moveTo>
                  <a:lnTo>
                    <a:pt x="1914" y="37375"/>
                  </a:lnTo>
                </a:path>
                <a:path w="2540" h="210185">
                  <a:moveTo>
                    <a:pt x="1914" y="37375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7849756" y="549454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28"/>
                  </a:lnTo>
                  <a:lnTo>
                    <a:pt x="0" y="21021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7849756" y="549454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0" y="210210"/>
                  </a:moveTo>
                  <a:lnTo>
                    <a:pt x="0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0" y="38204"/>
                  </a:moveTo>
                  <a:lnTo>
                    <a:pt x="0" y="828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  <a:path w="2540" h="210820">
                  <a:moveTo>
                    <a:pt x="2187" y="38204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8204"/>
                  </a:lnTo>
                </a:path>
                <a:path w="2540" h="210820">
                  <a:moveTo>
                    <a:pt x="2187" y="0"/>
                  </a:moveTo>
                  <a:lnTo>
                    <a:pt x="2187" y="38204"/>
                  </a:lnTo>
                </a:path>
                <a:path w="2540" h="210820">
                  <a:moveTo>
                    <a:pt x="2187" y="38204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7851944" y="549381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0"/>
                  </a:moveTo>
                  <a:lnTo>
                    <a:pt x="0" y="725"/>
                  </a:lnTo>
                  <a:lnTo>
                    <a:pt x="0" y="21010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7851944" y="5493819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0" y="210106"/>
                  </a:moveTo>
                  <a:lnTo>
                    <a:pt x="0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0" y="38929"/>
                  </a:moveTo>
                  <a:lnTo>
                    <a:pt x="0" y="725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  <a:path w="2540" h="210185">
                  <a:moveTo>
                    <a:pt x="1914" y="38929"/>
                  </a:moveTo>
                  <a:lnTo>
                    <a:pt x="1914" y="209381"/>
                  </a:lnTo>
                </a:path>
                <a:path w="2540" h="210185">
                  <a:moveTo>
                    <a:pt x="1914" y="209381"/>
                  </a:moveTo>
                  <a:lnTo>
                    <a:pt x="1914" y="38929"/>
                  </a:lnTo>
                </a:path>
                <a:path w="2540" h="210185">
                  <a:moveTo>
                    <a:pt x="1914" y="0"/>
                  </a:moveTo>
                  <a:lnTo>
                    <a:pt x="1914" y="38929"/>
                  </a:lnTo>
                </a:path>
                <a:path w="2540" h="210185">
                  <a:moveTo>
                    <a:pt x="1914" y="38929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7853858" y="5492983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836"/>
                  </a:lnTo>
                  <a:lnTo>
                    <a:pt x="0" y="210218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7853858" y="5492983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0" y="210218"/>
                  </a:moveTo>
                  <a:lnTo>
                    <a:pt x="0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0" y="39766"/>
                  </a:moveTo>
                  <a:lnTo>
                    <a:pt x="0" y="836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  <a:path w="2540" h="210820">
                  <a:moveTo>
                    <a:pt x="2187" y="39766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39766"/>
                  </a:lnTo>
                </a:path>
                <a:path w="2540" h="210820">
                  <a:moveTo>
                    <a:pt x="2187" y="0"/>
                  </a:moveTo>
                  <a:lnTo>
                    <a:pt x="2187" y="39766"/>
                  </a:lnTo>
                </a:path>
                <a:path w="2540" h="210820">
                  <a:moveTo>
                    <a:pt x="2187" y="39766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7856046" y="549183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0"/>
                  </a:moveTo>
                  <a:lnTo>
                    <a:pt x="0" y="1145"/>
                  </a:lnTo>
                  <a:lnTo>
                    <a:pt x="0" y="210527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7856046" y="549183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0" y="210527"/>
                  </a:moveTo>
                  <a:lnTo>
                    <a:pt x="0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0" y="40912"/>
                  </a:moveTo>
                  <a:lnTo>
                    <a:pt x="0" y="1145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  <a:path w="2540" h="210820">
                  <a:moveTo>
                    <a:pt x="1914" y="40912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0912"/>
                  </a:lnTo>
                </a:path>
                <a:path w="2540" h="210820">
                  <a:moveTo>
                    <a:pt x="1914" y="0"/>
                  </a:moveTo>
                  <a:lnTo>
                    <a:pt x="1914" y="40912"/>
                  </a:lnTo>
                </a:path>
                <a:path w="2540" h="210820">
                  <a:moveTo>
                    <a:pt x="1914" y="40912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7857960" y="549052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1309"/>
                  </a:lnTo>
                  <a:lnTo>
                    <a:pt x="0" y="21069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7857960" y="5490527"/>
              <a:ext cx="2540" cy="252095"/>
            </a:xfrm>
            <a:custGeom>
              <a:avLst/>
              <a:gdLst/>
              <a:ahLst/>
              <a:cxnLst/>
              <a:rect l="l" t="t" r="r" b="b"/>
              <a:pathLst>
                <a:path w="2540" h="252095">
                  <a:moveTo>
                    <a:pt x="2187" y="42221"/>
                  </a:moveTo>
                  <a:lnTo>
                    <a:pt x="2187" y="209381"/>
                  </a:lnTo>
                </a:path>
                <a:path w="2540" h="252095">
                  <a:moveTo>
                    <a:pt x="0" y="210690"/>
                  </a:moveTo>
                  <a:lnTo>
                    <a:pt x="0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0" y="42221"/>
                  </a:moveTo>
                  <a:lnTo>
                    <a:pt x="0" y="1309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  <a:path w="2540" h="252095">
                  <a:moveTo>
                    <a:pt x="2187" y="42221"/>
                  </a:moveTo>
                  <a:lnTo>
                    <a:pt x="2187" y="209381"/>
                  </a:lnTo>
                  <a:lnTo>
                    <a:pt x="2187" y="251602"/>
                  </a:lnTo>
                  <a:lnTo>
                    <a:pt x="2187" y="209381"/>
                  </a:lnTo>
                  <a:lnTo>
                    <a:pt x="2187" y="42221"/>
                  </a:lnTo>
                </a:path>
                <a:path w="2540" h="252095">
                  <a:moveTo>
                    <a:pt x="2187" y="0"/>
                  </a:moveTo>
                  <a:lnTo>
                    <a:pt x="2187" y="42221"/>
                  </a:lnTo>
                </a:path>
                <a:path w="2540" h="252095">
                  <a:moveTo>
                    <a:pt x="2187" y="42221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7860148" y="548938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0"/>
                  </a:moveTo>
                  <a:lnTo>
                    <a:pt x="0" y="1145"/>
                  </a:lnTo>
                  <a:lnTo>
                    <a:pt x="0" y="210527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7860148" y="548938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0" y="210527"/>
                  </a:moveTo>
                  <a:lnTo>
                    <a:pt x="0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0" y="43367"/>
                  </a:moveTo>
                  <a:lnTo>
                    <a:pt x="0" y="1145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  <a:path w="2540" h="210820">
                  <a:moveTo>
                    <a:pt x="1914" y="4336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3367"/>
                  </a:lnTo>
                </a:path>
                <a:path w="2540" h="210820">
                  <a:moveTo>
                    <a:pt x="1914" y="0"/>
                  </a:moveTo>
                  <a:lnTo>
                    <a:pt x="1914" y="43367"/>
                  </a:lnTo>
                </a:path>
                <a:path w="2540" h="210820">
                  <a:moveTo>
                    <a:pt x="1914" y="43367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7862062" y="548807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1309"/>
                  </a:lnTo>
                  <a:lnTo>
                    <a:pt x="0" y="21069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7862062" y="5488072"/>
              <a:ext cx="2540" cy="254635"/>
            </a:xfrm>
            <a:custGeom>
              <a:avLst/>
              <a:gdLst/>
              <a:ahLst/>
              <a:cxnLst/>
              <a:rect l="l" t="t" r="r" b="b"/>
              <a:pathLst>
                <a:path w="2540" h="254635">
                  <a:moveTo>
                    <a:pt x="2187" y="44676"/>
                  </a:moveTo>
                  <a:lnTo>
                    <a:pt x="2187" y="209381"/>
                  </a:lnTo>
                </a:path>
                <a:path w="2540" h="254635">
                  <a:moveTo>
                    <a:pt x="0" y="210690"/>
                  </a:moveTo>
                  <a:lnTo>
                    <a:pt x="0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0" y="44676"/>
                  </a:moveTo>
                  <a:lnTo>
                    <a:pt x="0" y="1309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  <a:path w="2540" h="254635">
                  <a:moveTo>
                    <a:pt x="2187" y="44676"/>
                  </a:moveTo>
                  <a:lnTo>
                    <a:pt x="2187" y="209381"/>
                  </a:lnTo>
                  <a:lnTo>
                    <a:pt x="2187" y="254058"/>
                  </a:lnTo>
                  <a:lnTo>
                    <a:pt x="2187" y="209381"/>
                  </a:lnTo>
                  <a:lnTo>
                    <a:pt x="2187" y="44676"/>
                  </a:lnTo>
                </a:path>
                <a:path w="2540" h="254635">
                  <a:moveTo>
                    <a:pt x="2187" y="0"/>
                  </a:moveTo>
                  <a:lnTo>
                    <a:pt x="2187" y="44676"/>
                  </a:lnTo>
                </a:path>
                <a:path w="2540" h="254635">
                  <a:moveTo>
                    <a:pt x="2187" y="44676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7864251" y="548692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0"/>
                  </a:moveTo>
                  <a:lnTo>
                    <a:pt x="0" y="1145"/>
                  </a:lnTo>
                  <a:lnTo>
                    <a:pt x="0" y="210527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7864250" y="5486926"/>
              <a:ext cx="2540" cy="255270"/>
            </a:xfrm>
            <a:custGeom>
              <a:avLst/>
              <a:gdLst/>
              <a:ahLst/>
              <a:cxnLst/>
              <a:rect l="l" t="t" r="r" b="b"/>
              <a:pathLst>
                <a:path w="2540" h="255270">
                  <a:moveTo>
                    <a:pt x="1914" y="45822"/>
                  </a:moveTo>
                  <a:lnTo>
                    <a:pt x="1914" y="209381"/>
                  </a:lnTo>
                </a:path>
                <a:path w="2540" h="255270">
                  <a:moveTo>
                    <a:pt x="0" y="210527"/>
                  </a:moveTo>
                  <a:lnTo>
                    <a:pt x="0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0" y="45822"/>
                  </a:moveTo>
                  <a:lnTo>
                    <a:pt x="0" y="1145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  <a:path w="2540" h="255270">
                  <a:moveTo>
                    <a:pt x="1914" y="45822"/>
                  </a:moveTo>
                  <a:lnTo>
                    <a:pt x="1914" y="209381"/>
                  </a:lnTo>
                  <a:lnTo>
                    <a:pt x="1914" y="255203"/>
                  </a:lnTo>
                  <a:lnTo>
                    <a:pt x="1914" y="209381"/>
                  </a:lnTo>
                  <a:lnTo>
                    <a:pt x="1914" y="45822"/>
                  </a:lnTo>
                </a:path>
                <a:path w="2540" h="255270">
                  <a:moveTo>
                    <a:pt x="1914" y="0"/>
                  </a:moveTo>
                  <a:lnTo>
                    <a:pt x="1914" y="45822"/>
                  </a:lnTo>
                </a:path>
                <a:path w="2540" h="255270">
                  <a:moveTo>
                    <a:pt x="1914" y="45822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7866164" y="548561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1309"/>
                  </a:lnTo>
                  <a:lnTo>
                    <a:pt x="0" y="21069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7866164" y="5485617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0" y="210690"/>
                  </a:moveTo>
                  <a:lnTo>
                    <a:pt x="0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0" y="47132"/>
                  </a:moveTo>
                  <a:lnTo>
                    <a:pt x="0" y="1309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  <a:path w="2540" h="210820">
                  <a:moveTo>
                    <a:pt x="2187" y="4713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7132"/>
                  </a:lnTo>
                </a:path>
                <a:path w="2540" h="210820">
                  <a:moveTo>
                    <a:pt x="2187" y="0"/>
                  </a:moveTo>
                  <a:lnTo>
                    <a:pt x="2187" y="47132"/>
                  </a:lnTo>
                </a:path>
                <a:path w="2540" h="210820">
                  <a:moveTo>
                    <a:pt x="2187" y="47132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7868353" y="548447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0"/>
                  </a:moveTo>
                  <a:lnTo>
                    <a:pt x="0" y="1145"/>
                  </a:lnTo>
                  <a:lnTo>
                    <a:pt x="0" y="210527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7868352" y="548447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0" y="210527"/>
                  </a:moveTo>
                  <a:lnTo>
                    <a:pt x="0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0" y="48277"/>
                  </a:moveTo>
                  <a:lnTo>
                    <a:pt x="0" y="1145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  <a:path w="2540" h="210820">
                  <a:moveTo>
                    <a:pt x="1914" y="48277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48277"/>
                  </a:lnTo>
                </a:path>
                <a:path w="2540" h="210820">
                  <a:moveTo>
                    <a:pt x="1914" y="0"/>
                  </a:moveTo>
                  <a:lnTo>
                    <a:pt x="1914" y="48277"/>
                  </a:lnTo>
                </a:path>
                <a:path w="2540" h="210820">
                  <a:moveTo>
                    <a:pt x="1914" y="48277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7870266" y="548316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1309"/>
                  </a:lnTo>
                  <a:lnTo>
                    <a:pt x="0" y="21069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7870266" y="5483162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0" y="210690"/>
                  </a:moveTo>
                  <a:lnTo>
                    <a:pt x="0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0" y="49587"/>
                  </a:moveTo>
                  <a:lnTo>
                    <a:pt x="0" y="1309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  <a:path w="2540" h="210820">
                  <a:moveTo>
                    <a:pt x="2187" y="49587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49587"/>
                  </a:lnTo>
                </a:path>
                <a:path w="2540" h="210820">
                  <a:moveTo>
                    <a:pt x="2187" y="0"/>
                  </a:moveTo>
                  <a:lnTo>
                    <a:pt x="2187" y="49587"/>
                  </a:lnTo>
                </a:path>
                <a:path w="2540" h="210820">
                  <a:moveTo>
                    <a:pt x="2187" y="49587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7872455" y="548201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0"/>
                  </a:moveTo>
                  <a:lnTo>
                    <a:pt x="0" y="1145"/>
                  </a:lnTo>
                  <a:lnTo>
                    <a:pt x="0" y="210527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7872454" y="548201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50733"/>
                  </a:moveTo>
                  <a:lnTo>
                    <a:pt x="1914" y="209381"/>
                  </a:lnTo>
                </a:path>
                <a:path w="2540" h="210820">
                  <a:moveTo>
                    <a:pt x="0" y="210527"/>
                  </a:moveTo>
                  <a:lnTo>
                    <a:pt x="0" y="50733"/>
                  </a:lnTo>
                </a:path>
                <a:path w="2540" h="210820">
                  <a:moveTo>
                    <a:pt x="1914" y="0"/>
                  </a:moveTo>
                  <a:lnTo>
                    <a:pt x="1914" y="50733"/>
                  </a:lnTo>
                </a:path>
                <a:path w="2540" h="210820">
                  <a:moveTo>
                    <a:pt x="0" y="50733"/>
                  </a:moveTo>
                  <a:lnTo>
                    <a:pt x="0" y="1145"/>
                  </a:lnTo>
                </a:path>
                <a:path w="2540" h="210820">
                  <a:moveTo>
                    <a:pt x="1914" y="5073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0733"/>
                  </a:lnTo>
                </a:path>
                <a:path w="2540" h="210820">
                  <a:moveTo>
                    <a:pt x="1914" y="0"/>
                  </a:moveTo>
                  <a:lnTo>
                    <a:pt x="1914" y="50733"/>
                  </a:lnTo>
                </a:path>
                <a:path w="2540" h="210820">
                  <a:moveTo>
                    <a:pt x="1914" y="50733"/>
                  </a:moveTo>
                  <a:lnTo>
                    <a:pt x="1914" y="0"/>
                  </a:lnTo>
                </a:path>
                <a:path w="2540" h="210820">
                  <a:moveTo>
                    <a:pt x="1914" y="5073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0733"/>
                  </a:lnTo>
                </a:path>
                <a:path w="2540" h="210820">
                  <a:moveTo>
                    <a:pt x="1914" y="0"/>
                  </a:moveTo>
                  <a:lnTo>
                    <a:pt x="1914" y="50733"/>
                  </a:lnTo>
                </a:path>
                <a:path w="2540" h="210820">
                  <a:moveTo>
                    <a:pt x="1914" y="50733"/>
                  </a:moveTo>
                  <a:lnTo>
                    <a:pt x="1914" y="0"/>
                  </a:lnTo>
                </a:path>
                <a:path w="2540" h="210820">
                  <a:moveTo>
                    <a:pt x="1914" y="5073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0733"/>
                  </a:lnTo>
                </a:path>
                <a:path w="2540" h="210820">
                  <a:moveTo>
                    <a:pt x="1914" y="0"/>
                  </a:moveTo>
                  <a:lnTo>
                    <a:pt x="1914" y="50733"/>
                  </a:lnTo>
                </a:path>
                <a:path w="2540" h="210820">
                  <a:moveTo>
                    <a:pt x="1914" y="50733"/>
                  </a:moveTo>
                  <a:lnTo>
                    <a:pt x="1914" y="0"/>
                  </a:lnTo>
                </a:path>
                <a:path w="2540" h="210820">
                  <a:moveTo>
                    <a:pt x="1914" y="5073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0733"/>
                  </a:lnTo>
                </a:path>
                <a:path w="2540" h="210820">
                  <a:moveTo>
                    <a:pt x="1914" y="0"/>
                  </a:moveTo>
                  <a:lnTo>
                    <a:pt x="1914" y="50733"/>
                  </a:lnTo>
                </a:path>
                <a:path w="2540" h="210820">
                  <a:moveTo>
                    <a:pt x="1914" y="50733"/>
                  </a:moveTo>
                  <a:lnTo>
                    <a:pt x="1914" y="0"/>
                  </a:lnTo>
                </a:path>
                <a:path w="2540" h="210820">
                  <a:moveTo>
                    <a:pt x="1914" y="5073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0733"/>
                  </a:lnTo>
                </a:path>
                <a:path w="2540" h="210820">
                  <a:moveTo>
                    <a:pt x="1914" y="0"/>
                  </a:moveTo>
                  <a:lnTo>
                    <a:pt x="1914" y="50733"/>
                  </a:lnTo>
                </a:path>
                <a:path w="2540" h="210820">
                  <a:moveTo>
                    <a:pt x="1914" y="50733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7874369" y="548201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50733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50733"/>
                  </a:lnTo>
                </a:path>
                <a:path h="209550">
                  <a:moveTo>
                    <a:pt x="0" y="0"/>
                  </a:moveTo>
                  <a:lnTo>
                    <a:pt x="0" y="50733"/>
                  </a:lnTo>
                </a:path>
                <a:path h="209550">
                  <a:moveTo>
                    <a:pt x="0" y="50733"/>
                  </a:moveTo>
                  <a:lnTo>
                    <a:pt x="0" y="0"/>
                  </a:lnTo>
                </a:path>
                <a:path h="209550">
                  <a:moveTo>
                    <a:pt x="0" y="50733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50733"/>
                  </a:lnTo>
                </a:path>
                <a:path h="209550">
                  <a:moveTo>
                    <a:pt x="0" y="0"/>
                  </a:moveTo>
                  <a:lnTo>
                    <a:pt x="0" y="50733"/>
                  </a:lnTo>
                </a:path>
                <a:path h="209550">
                  <a:moveTo>
                    <a:pt x="0" y="50733"/>
                  </a:moveTo>
                  <a:lnTo>
                    <a:pt x="0" y="0"/>
                  </a:lnTo>
                </a:path>
                <a:path h="209550">
                  <a:moveTo>
                    <a:pt x="0" y="50733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50733"/>
                  </a:lnTo>
                </a:path>
                <a:path h="209550">
                  <a:moveTo>
                    <a:pt x="0" y="0"/>
                  </a:moveTo>
                  <a:lnTo>
                    <a:pt x="0" y="50733"/>
                  </a:lnTo>
                </a:path>
                <a:path h="209550">
                  <a:moveTo>
                    <a:pt x="0" y="50733"/>
                  </a:moveTo>
                  <a:lnTo>
                    <a:pt x="0" y="0"/>
                  </a:lnTo>
                </a:path>
                <a:path h="209550">
                  <a:moveTo>
                    <a:pt x="0" y="50733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50733"/>
                  </a:lnTo>
                </a:path>
                <a:path h="209550">
                  <a:moveTo>
                    <a:pt x="0" y="0"/>
                  </a:moveTo>
                  <a:lnTo>
                    <a:pt x="0" y="50733"/>
                  </a:lnTo>
                </a:path>
                <a:path h="209550">
                  <a:moveTo>
                    <a:pt x="0" y="50733"/>
                  </a:moveTo>
                  <a:lnTo>
                    <a:pt x="0" y="0"/>
                  </a:lnTo>
                </a:path>
                <a:path h="209550">
                  <a:moveTo>
                    <a:pt x="0" y="50733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50733"/>
                  </a:lnTo>
                </a:path>
                <a:path h="209550">
                  <a:moveTo>
                    <a:pt x="0" y="0"/>
                  </a:moveTo>
                  <a:lnTo>
                    <a:pt x="0" y="50733"/>
                  </a:lnTo>
                </a:path>
                <a:path h="209550">
                  <a:moveTo>
                    <a:pt x="0" y="50733"/>
                  </a:moveTo>
                  <a:lnTo>
                    <a:pt x="0" y="0"/>
                  </a:lnTo>
                </a:path>
                <a:path h="209550">
                  <a:moveTo>
                    <a:pt x="0" y="50733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50733"/>
                  </a:lnTo>
                </a:path>
                <a:path h="209550">
                  <a:moveTo>
                    <a:pt x="0" y="0"/>
                  </a:moveTo>
                  <a:lnTo>
                    <a:pt x="0" y="50733"/>
                  </a:lnTo>
                </a:path>
                <a:path h="209550">
                  <a:moveTo>
                    <a:pt x="0" y="50733"/>
                  </a:moveTo>
                  <a:lnTo>
                    <a:pt x="0" y="0"/>
                  </a:lnTo>
                </a:path>
                <a:path h="209550">
                  <a:moveTo>
                    <a:pt x="0" y="50733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50733"/>
                  </a:lnTo>
                </a:path>
                <a:path h="209550">
                  <a:moveTo>
                    <a:pt x="0" y="0"/>
                  </a:moveTo>
                  <a:lnTo>
                    <a:pt x="0" y="50733"/>
                  </a:lnTo>
                </a:path>
                <a:path h="209550">
                  <a:moveTo>
                    <a:pt x="0" y="50733"/>
                  </a:moveTo>
                  <a:lnTo>
                    <a:pt x="0" y="0"/>
                  </a:lnTo>
                </a:path>
                <a:path h="209550">
                  <a:moveTo>
                    <a:pt x="0" y="50733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50733"/>
                  </a:lnTo>
                </a:path>
                <a:path h="209550">
                  <a:moveTo>
                    <a:pt x="0" y="0"/>
                  </a:moveTo>
                  <a:lnTo>
                    <a:pt x="0" y="50733"/>
                  </a:lnTo>
                </a:path>
                <a:path h="209550">
                  <a:moveTo>
                    <a:pt x="0" y="50733"/>
                  </a:moveTo>
                  <a:lnTo>
                    <a:pt x="0" y="0"/>
                  </a:lnTo>
                </a:path>
                <a:path h="209550">
                  <a:moveTo>
                    <a:pt x="0" y="50733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50733"/>
                  </a:lnTo>
                </a:path>
                <a:path h="209550">
                  <a:moveTo>
                    <a:pt x="0" y="0"/>
                  </a:moveTo>
                  <a:lnTo>
                    <a:pt x="0" y="50733"/>
                  </a:lnTo>
                </a:path>
                <a:path h="209550">
                  <a:moveTo>
                    <a:pt x="0" y="50733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7874369" y="548070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1309"/>
                  </a:lnTo>
                  <a:lnTo>
                    <a:pt x="0" y="21069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7874369" y="548070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0" y="210690"/>
                  </a:moveTo>
                  <a:lnTo>
                    <a:pt x="0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0" y="52042"/>
                  </a:moveTo>
                  <a:lnTo>
                    <a:pt x="0" y="1309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  <a:path w="2540" h="210820">
                  <a:moveTo>
                    <a:pt x="2187" y="52042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2042"/>
                  </a:lnTo>
                </a:path>
                <a:path w="2540" h="210820">
                  <a:moveTo>
                    <a:pt x="2187" y="0"/>
                  </a:moveTo>
                  <a:lnTo>
                    <a:pt x="2187" y="52042"/>
                  </a:lnTo>
                </a:path>
                <a:path w="2540" h="210820">
                  <a:moveTo>
                    <a:pt x="2187" y="52042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7876557" y="547956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0"/>
                  </a:moveTo>
                  <a:lnTo>
                    <a:pt x="0" y="1145"/>
                  </a:lnTo>
                  <a:lnTo>
                    <a:pt x="0" y="210527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7876556" y="547956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0" y="210527"/>
                  </a:moveTo>
                  <a:lnTo>
                    <a:pt x="0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0" y="53188"/>
                  </a:moveTo>
                  <a:lnTo>
                    <a:pt x="0" y="1145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  <a:path w="2540" h="210820">
                  <a:moveTo>
                    <a:pt x="1914" y="53188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3188"/>
                  </a:lnTo>
                </a:path>
                <a:path w="2540" h="210820">
                  <a:moveTo>
                    <a:pt x="1914" y="0"/>
                  </a:moveTo>
                  <a:lnTo>
                    <a:pt x="1914" y="53188"/>
                  </a:lnTo>
                </a:path>
                <a:path w="2540" h="210820">
                  <a:moveTo>
                    <a:pt x="1914" y="53188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7878471" y="5478251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1309"/>
                  </a:lnTo>
                  <a:lnTo>
                    <a:pt x="0" y="21069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7878471" y="5478251"/>
              <a:ext cx="2540" cy="264160"/>
            </a:xfrm>
            <a:custGeom>
              <a:avLst/>
              <a:gdLst/>
              <a:ahLst/>
              <a:cxnLst/>
              <a:rect l="l" t="t" r="r" b="b"/>
              <a:pathLst>
                <a:path w="2540" h="264160">
                  <a:moveTo>
                    <a:pt x="2187" y="54497"/>
                  </a:moveTo>
                  <a:lnTo>
                    <a:pt x="2187" y="209381"/>
                  </a:lnTo>
                </a:path>
                <a:path w="2540" h="264160">
                  <a:moveTo>
                    <a:pt x="0" y="210690"/>
                  </a:moveTo>
                  <a:lnTo>
                    <a:pt x="0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0" y="54497"/>
                  </a:moveTo>
                  <a:lnTo>
                    <a:pt x="0" y="1309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  <a:path w="2540" h="264160">
                  <a:moveTo>
                    <a:pt x="2187" y="54497"/>
                  </a:moveTo>
                  <a:lnTo>
                    <a:pt x="2187" y="209381"/>
                  </a:lnTo>
                  <a:lnTo>
                    <a:pt x="2187" y="263879"/>
                  </a:lnTo>
                  <a:lnTo>
                    <a:pt x="2187" y="209381"/>
                  </a:lnTo>
                  <a:lnTo>
                    <a:pt x="2187" y="54497"/>
                  </a:lnTo>
                </a:path>
                <a:path w="2540" h="264160">
                  <a:moveTo>
                    <a:pt x="2187" y="0"/>
                  </a:moveTo>
                  <a:lnTo>
                    <a:pt x="2187" y="54497"/>
                  </a:lnTo>
                </a:path>
                <a:path w="2540" h="264160">
                  <a:moveTo>
                    <a:pt x="2187" y="54497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7880659" y="547710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0"/>
                  </a:moveTo>
                  <a:lnTo>
                    <a:pt x="0" y="1145"/>
                  </a:lnTo>
                  <a:lnTo>
                    <a:pt x="0" y="210527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7880658" y="5477105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0" y="210527"/>
                  </a:moveTo>
                  <a:lnTo>
                    <a:pt x="0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0" y="55643"/>
                  </a:moveTo>
                  <a:lnTo>
                    <a:pt x="0" y="1145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  <a:path w="2540" h="210820">
                  <a:moveTo>
                    <a:pt x="1914" y="55643"/>
                  </a:moveTo>
                  <a:lnTo>
                    <a:pt x="1914" y="209381"/>
                  </a:lnTo>
                </a:path>
                <a:path w="2540" h="210820">
                  <a:moveTo>
                    <a:pt x="1914" y="209381"/>
                  </a:moveTo>
                  <a:lnTo>
                    <a:pt x="1914" y="55643"/>
                  </a:lnTo>
                </a:path>
                <a:path w="2540" h="210820">
                  <a:moveTo>
                    <a:pt x="1914" y="0"/>
                  </a:moveTo>
                  <a:lnTo>
                    <a:pt x="1914" y="55643"/>
                  </a:lnTo>
                </a:path>
                <a:path w="2540" h="210820">
                  <a:moveTo>
                    <a:pt x="1914" y="55643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7882573" y="5475796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1309"/>
                  </a:lnTo>
                  <a:lnTo>
                    <a:pt x="0" y="21069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7882573" y="5475796"/>
              <a:ext cx="2540" cy="266700"/>
            </a:xfrm>
            <a:custGeom>
              <a:avLst/>
              <a:gdLst/>
              <a:ahLst/>
              <a:cxnLst/>
              <a:rect l="l" t="t" r="r" b="b"/>
              <a:pathLst>
                <a:path w="2540" h="266700">
                  <a:moveTo>
                    <a:pt x="2187" y="56953"/>
                  </a:moveTo>
                  <a:lnTo>
                    <a:pt x="2187" y="209381"/>
                  </a:lnTo>
                </a:path>
                <a:path w="2540" h="266700">
                  <a:moveTo>
                    <a:pt x="0" y="210690"/>
                  </a:moveTo>
                  <a:lnTo>
                    <a:pt x="0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0" y="56953"/>
                  </a:moveTo>
                  <a:lnTo>
                    <a:pt x="0" y="1309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  <a:path w="2540" h="266700">
                  <a:moveTo>
                    <a:pt x="2187" y="56953"/>
                  </a:moveTo>
                  <a:lnTo>
                    <a:pt x="2187" y="209381"/>
                  </a:lnTo>
                  <a:lnTo>
                    <a:pt x="2187" y="266334"/>
                  </a:lnTo>
                  <a:lnTo>
                    <a:pt x="2187" y="209381"/>
                  </a:lnTo>
                  <a:lnTo>
                    <a:pt x="2187" y="56953"/>
                  </a:lnTo>
                </a:path>
                <a:path w="2540" h="266700">
                  <a:moveTo>
                    <a:pt x="2187" y="0"/>
                  </a:moveTo>
                  <a:lnTo>
                    <a:pt x="2187" y="56953"/>
                  </a:lnTo>
                </a:path>
                <a:path w="2540" h="266700">
                  <a:moveTo>
                    <a:pt x="2187" y="56953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7884761" y="5474650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1914" y="0"/>
                  </a:moveTo>
                  <a:lnTo>
                    <a:pt x="0" y="1145"/>
                  </a:lnTo>
                  <a:lnTo>
                    <a:pt x="0" y="210527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7884760" y="5474650"/>
              <a:ext cx="2540" cy="267970"/>
            </a:xfrm>
            <a:custGeom>
              <a:avLst/>
              <a:gdLst/>
              <a:ahLst/>
              <a:cxnLst/>
              <a:rect l="l" t="t" r="r" b="b"/>
              <a:pathLst>
                <a:path w="2540" h="267970">
                  <a:moveTo>
                    <a:pt x="1914" y="58098"/>
                  </a:moveTo>
                  <a:lnTo>
                    <a:pt x="1914" y="209381"/>
                  </a:lnTo>
                </a:path>
                <a:path w="2540" h="267970">
                  <a:moveTo>
                    <a:pt x="0" y="210527"/>
                  </a:moveTo>
                  <a:lnTo>
                    <a:pt x="0" y="58098"/>
                  </a:lnTo>
                </a:path>
                <a:path w="2540" h="267970">
                  <a:moveTo>
                    <a:pt x="1914" y="0"/>
                  </a:moveTo>
                  <a:lnTo>
                    <a:pt x="1914" y="58098"/>
                  </a:lnTo>
                </a:path>
                <a:path w="2540" h="267970">
                  <a:moveTo>
                    <a:pt x="0" y="58098"/>
                  </a:moveTo>
                  <a:lnTo>
                    <a:pt x="0" y="1145"/>
                  </a:lnTo>
                </a:path>
                <a:path w="2540" h="267970">
                  <a:moveTo>
                    <a:pt x="1914" y="58098"/>
                  </a:moveTo>
                  <a:lnTo>
                    <a:pt x="1914" y="209381"/>
                  </a:lnTo>
                  <a:lnTo>
                    <a:pt x="1914" y="267480"/>
                  </a:lnTo>
                  <a:lnTo>
                    <a:pt x="1914" y="209381"/>
                  </a:lnTo>
                  <a:lnTo>
                    <a:pt x="1914" y="58098"/>
                  </a:lnTo>
                </a:path>
                <a:path w="2540" h="267970">
                  <a:moveTo>
                    <a:pt x="1914" y="0"/>
                  </a:moveTo>
                  <a:lnTo>
                    <a:pt x="1914" y="58098"/>
                  </a:lnTo>
                </a:path>
                <a:path w="2540" h="267970">
                  <a:moveTo>
                    <a:pt x="1914" y="58098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7886675" y="5474650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  <a:path h="267970">
                  <a:moveTo>
                    <a:pt x="0" y="58098"/>
                  </a:moveTo>
                  <a:lnTo>
                    <a:pt x="0" y="209381"/>
                  </a:lnTo>
                  <a:lnTo>
                    <a:pt x="0" y="267480"/>
                  </a:lnTo>
                  <a:lnTo>
                    <a:pt x="0" y="209381"/>
                  </a:lnTo>
                  <a:lnTo>
                    <a:pt x="0" y="58098"/>
                  </a:lnTo>
                </a:path>
                <a:path h="267970">
                  <a:moveTo>
                    <a:pt x="0" y="0"/>
                  </a:moveTo>
                  <a:lnTo>
                    <a:pt x="0" y="58098"/>
                  </a:lnTo>
                </a:path>
                <a:path h="267970">
                  <a:moveTo>
                    <a:pt x="0" y="58098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7886675" y="5473340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0"/>
                  </a:moveTo>
                  <a:lnTo>
                    <a:pt x="0" y="1309"/>
                  </a:lnTo>
                  <a:lnTo>
                    <a:pt x="0" y="210690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7886675" y="5473340"/>
              <a:ext cx="2540" cy="210820"/>
            </a:xfrm>
            <a:custGeom>
              <a:avLst/>
              <a:gdLst/>
              <a:ahLst/>
              <a:cxnLst/>
              <a:rect l="l" t="t" r="r" b="b"/>
              <a:pathLst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0" y="210690"/>
                  </a:moveTo>
                  <a:lnTo>
                    <a:pt x="0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0" y="59408"/>
                  </a:moveTo>
                  <a:lnTo>
                    <a:pt x="0" y="1309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  <a:path w="2540" h="210820">
                  <a:moveTo>
                    <a:pt x="2187" y="59408"/>
                  </a:moveTo>
                  <a:lnTo>
                    <a:pt x="2187" y="209381"/>
                  </a:lnTo>
                </a:path>
                <a:path w="2540" h="210820">
                  <a:moveTo>
                    <a:pt x="2187" y="209381"/>
                  </a:moveTo>
                  <a:lnTo>
                    <a:pt x="2187" y="59408"/>
                  </a:lnTo>
                </a:path>
                <a:path w="2540" h="210820">
                  <a:moveTo>
                    <a:pt x="2187" y="0"/>
                  </a:moveTo>
                  <a:lnTo>
                    <a:pt x="2187" y="59408"/>
                  </a:lnTo>
                </a:path>
                <a:path w="2540" h="210820">
                  <a:moveTo>
                    <a:pt x="2187" y="59408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7888863" y="5471410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0"/>
                  </a:moveTo>
                  <a:lnTo>
                    <a:pt x="247" y="1782"/>
                  </a:lnTo>
                  <a:lnTo>
                    <a:pt x="0" y="1930"/>
                  </a:lnTo>
                  <a:lnTo>
                    <a:pt x="0" y="211312"/>
                  </a:lnTo>
                  <a:lnTo>
                    <a:pt x="247" y="211164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7888862" y="5471410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0" y="211312"/>
                  </a:moveTo>
                  <a:lnTo>
                    <a:pt x="0" y="61339"/>
                  </a:lnTo>
                </a:path>
                <a:path w="2540" h="211454">
                  <a:moveTo>
                    <a:pt x="1914" y="0"/>
                  </a:moveTo>
                  <a:lnTo>
                    <a:pt x="1914" y="61339"/>
                  </a:lnTo>
                </a:path>
                <a:path w="2540" h="211454">
                  <a:moveTo>
                    <a:pt x="0" y="61339"/>
                  </a:moveTo>
                  <a:lnTo>
                    <a:pt x="0" y="193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  <a:path w="2540" h="211454">
                  <a:moveTo>
                    <a:pt x="1914" y="61339"/>
                  </a:moveTo>
                  <a:lnTo>
                    <a:pt x="1914" y="209381"/>
                  </a:lnTo>
                </a:path>
                <a:path w="2540" h="211454">
                  <a:moveTo>
                    <a:pt x="1914" y="61339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7890777" y="5469070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0"/>
                  </a:moveTo>
                  <a:lnTo>
                    <a:pt x="0" y="2340"/>
                  </a:lnTo>
                  <a:lnTo>
                    <a:pt x="0" y="211721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7890777" y="5469070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0" y="211721"/>
                  </a:moveTo>
                  <a:lnTo>
                    <a:pt x="0" y="63679"/>
                  </a:lnTo>
                </a:path>
                <a:path w="2540" h="212089">
                  <a:moveTo>
                    <a:pt x="2187" y="0"/>
                  </a:moveTo>
                  <a:lnTo>
                    <a:pt x="2187" y="63679"/>
                  </a:lnTo>
                </a:path>
                <a:path w="2540" h="212089">
                  <a:moveTo>
                    <a:pt x="0" y="63679"/>
                  </a:moveTo>
                  <a:lnTo>
                    <a:pt x="0" y="234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  <a:path w="2540" h="212089">
                  <a:moveTo>
                    <a:pt x="2187" y="63679"/>
                  </a:moveTo>
                  <a:lnTo>
                    <a:pt x="2187" y="209381"/>
                  </a:lnTo>
                </a:path>
                <a:path w="2540" h="212089">
                  <a:moveTo>
                    <a:pt x="2187" y="63679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7892965" y="5467022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0"/>
                  </a:moveTo>
                  <a:lnTo>
                    <a:pt x="0" y="2047"/>
                  </a:lnTo>
                  <a:lnTo>
                    <a:pt x="0" y="21142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7892964" y="5467022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0" y="211428"/>
                  </a:moveTo>
                  <a:lnTo>
                    <a:pt x="0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0" y="65726"/>
                  </a:moveTo>
                  <a:lnTo>
                    <a:pt x="0" y="2047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  <a:path w="2540" h="211454">
                  <a:moveTo>
                    <a:pt x="1914" y="65726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65726"/>
                  </a:lnTo>
                </a:path>
                <a:path w="2540" h="211454">
                  <a:moveTo>
                    <a:pt x="1914" y="0"/>
                  </a:moveTo>
                  <a:lnTo>
                    <a:pt x="1914" y="65726"/>
                  </a:lnTo>
                </a:path>
                <a:path w="2540" h="211454">
                  <a:moveTo>
                    <a:pt x="1914" y="65726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7894879" y="5464682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0"/>
                  </a:moveTo>
                  <a:lnTo>
                    <a:pt x="0" y="2340"/>
                  </a:lnTo>
                  <a:lnTo>
                    <a:pt x="0" y="211721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7894879" y="5464682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0" y="211721"/>
                  </a:moveTo>
                  <a:lnTo>
                    <a:pt x="0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0" y="68066"/>
                  </a:moveTo>
                  <a:lnTo>
                    <a:pt x="0" y="234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  <a:path w="2540" h="212089">
                  <a:moveTo>
                    <a:pt x="2187" y="68066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68066"/>
                  </a:lnTo>
                </a:path>
                <a:path w="2540" h="212089">
                  <a:moveTo>
                    <a:pt x="2187" y="0"/>
                  </a:moveTo>
                  <a:lnTo>
                    <a:pt x="2187" y="68066"/>
                  </a:lnTo>
                </a:path>
                <a:path w="2540" h="212089">
                  <a:moveTo>
                    <a:pt x="2187" y="68066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7897067" y="5462634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0"/>
                  </a:moveTo>
                  <a:lnTo>
                    <a:pt x="0" y="2047"/>
                  </a:lnTo>
                  <a:lnTo>
                    <a:pt x="0" y="21142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7897066" y="5462634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70114"/>
                  </a:moveTo>
                  <a:lnTo>
                    <a:pt x="1914" y="209381"/>
                  </a:lnTo>
                </a:path>
                <a:path w="2540" h="211454">
                  <a:moveTo>
                    <a:pt x="0" y="211428"/>
                  </a:moveTo>
                  <a:lnTo>
                    <a:pt x="0" y="70114"/>
                  </a:lnTo>
                </a:path>
                <a:path w="2540" h="211454">
                  <a:moveTo>
                    <a:pt x="1914" y="0"/>
                  </a:moveTo>
                  <a:lnTo>
                    <a:pt x="1914" y="70114"/>
                  </a:lnTo>
                </a:path>
                <a:path w="2540" h="211454">
                  <a:moveTo>
                    <a:pt x="0" y="70114"/>
                  </a:moveTo>
                  <a:lnTo>
                    <a:pt x="0" y="2047"/>
                  </a:lnTo>
                </a:path>
                <a:path w="2540" h="211454">
                  <a:moveTo>
                    <a:pt x="1914" y="70114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0114"/>
                  </a:lnTo>
                </a:path>
                <a:path w="2540" h="211454">
                  <a:moveTo>
                    <a:pt x="1914" y="70114"/>
                  </a:moveTo>
                  <a:lnTo>
                    <a:pt x="1914" y="0"/>
                  </a:lnTo>
                </a:path>
                <a:path w="2540" h="211454">
                  <a:moveTo>
                    <a:pt x="1914" y="70114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0114"/>
                  </a:lnTo>
                </a:path>
                <a:path w="2540" h="211454">
                  <a:moveTo>
                    <a:pt x="1914" y="70114"/>
                  </a:moveTo>
                  <a:lnTo>
                    <a:pt x="1914" y="0"/>
                  </a:lnTo>
                </a:path>
                <a:path w="2540" h="211454">
                  <a:moveTo>
                    <a:pt x="1914" y="70114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0114"/>
                  </a:lnTo>
                </a:path>
                <a:path w="2540" h="211454">
                  <a:moveTo>
                    <a:pt x="1914" y="70114"/>
                  </a:moveTo>
                  <a:lnTo>
                    <a:pt x="1914" y="0"/>
                  </a:lnTo>
                </a:path>
                <a:path w="2540" h="211454">
                  <a:moveTo>
                    <a:pt x="1914" y="70114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0114"/>
                  </a:lnTo>
                </a:path>
                <a:path w="2540" h="211454">
                  <a:moveTo>
                    <a:pt x="1914" y="70114"/>
                  </a:moveTo>
                  <a:lnTo>
                    <a:pt x="1914" y="0"/>
                  </a:lnTo>
                </a:path>
                <a:path w="2540" h="211454">
                  <a:moveTo>
                    <a:pt x="1914" y="70114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0114"/>
                  </a:lnTo>
                </a:path>
                <a:path w="2540" h="211454">
                  <a:moveTo>
                    <a:pt x="1914" y="70114"/>
                  </a:moveTo>
                  <a:lnTo>
                    <a:pt x="1914" y="0"/>
                  </a:lnTo>
                </a:path>
                <a:path w="2540" h="211454">
                  <a:moveTo>
                    <a:pt x="1914" y="70114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0114"/>
                  </a:lnTo>
                </a:path>
                <a:path w="2540" h="211454">
                  <a:moveTo>
                    <a:pt x="1914" y="70114"/>
                  </a:moveTo>
                  <a:lnTo>
                    <a:pt x="1914" y="0"/>
                  </a:lnTo>
                </a:path>
                <a:path w="2540" h="211454">
                  <a:moveTo>
                    <a:pt x="1914" y="70114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0114"/>
                  </a:lnTo>
                </a:path>
                <a:path w="2540" h="211454">
                  <a:moveTo>
                    <a:pt x="1914" y="70114"/>
                  </a:moveTo>
                  <a:lnTo>
                    <a:pt x="1914" y="0"/>
                  </a:lnTo>
                </a:path>
                <a:path w="2540" h="211454">
                  <a:moveTo>
                    <a:pt x="1914" y="70114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0114"/>
                  </a:lnTo>
                </a:path>
                <a:path w="2540" h="211454">
                  <a:moveTo>
                    <a:pt x="1914" y="70114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7898981" y="5462634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7011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70114"/>
                  </a:lnTo>
                </a:path>
                <a:path h="209550">
                  <a:moveTo>
                    <a:pt x="0" y="70114"/>
                  </a:moveTo>
                  <a:lnTo>
                    <a:pt x="0" y="0"/>
                  </a:lnTo>
                </a:path>
                <a:path h="209550">
                  <a:moveTo>
                    <a:pt x="0" y="7011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70114"/>
                  </a:lnTo>
                </a:path>
                <a:path h="209550">
                  <a:moveTo>
                    <a:pt x="0" y="70114"/>
                  </a:moveTo>
                  <a:lnTo>
                    <a:pt x="0" y="0"/>
                  </a:lnTo>
                </a:path>
                <a:path h="209550">
                  <a:moveTo>
                    <a:pt x="0" y="7011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70114"/>
                  </a:lnTo>
                </a:path>
                <a:path h="209550">
                  <a:moveTo>
                    <a:pt x="0" y="70114"/>
                  </a:moveTo>
                  <a:lnTo>
                    <a:pt x="0" y="0"/>
                  </a:lnTo>
                </a:path>
                <a:path h="209550">
                  <a:moveTo>
                    <a:pt x="0" y="7011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70114"/>
                  </a:lnTo>
                </a:path>
                <a:path h="209550">
                  <a:moveTo>
                    <a:pt x="0" y="70114"/>
                  </a:moveTo>
                  <a:lnTo>
                    <a:pt x="0" y="0"/>
                  </a:lnTo>
                </a:path>
                <a:path h="209550">
                  <a:moveTo>
                    <a:pt x="0" y="7011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70114"/>
                  </a:lnTo>
                </a:path>
                <a:path h="209550">
                  <a:moveTo>
                    <a:pt x="0" y="70114"/>
                  </a:moveTo>
                  <a:lnTo>
                    <a:pt x="0" y="0"/>
                  </a:lnTo>
                </a:path>
                <a:path h="209550">
                  <a:moveTo>
                    <a:pt x="0" y="7011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70114"/>
                  </a:lnTo>
                </a:path>
                <a:path h="209550">
                  <a:moveTo>
                    <a:pt x="0" y="70114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7898981" y="5460294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0"/>
                  </a:moveTo>
                  <a:lnTo>
                    <a:pt x="0" y="2340"/>
                  </a:lnTo>
                  <a:lnTo>
                    <a:pt x="0" y="211721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7898981" y="5460294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0" y="211721"/>
                  </a:moveTo>
                  <a:lnTo>
                    <a:pt x="0" y="72454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0" y="72454"/>
                  </a:moveTo>
                  <a:lnTo>
                    <a:pt x="0" y="234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  <a:path w="2540" h="212089">
                  <a:moveTo>
                    <a:pt x="2187" y="72454"/>
                  </a:moveTo>
                  <a:lnTo>
                    <a:pt x="2187" y="209381"/>
                  </a:lnTo>
                </a:path>
                <a:path w="2540" h="212089">
                  <a:moveTo>
                    <a:pt x="2187" y="0"/>
                  </a:moveTo>
                  <a:lnTo>
                    <a:pt x="2187" y="72454"/>
                  </a:lnTo>
                </a:path>
                <a:path w="2540" h="212089">
                  <a:moveTo>
                    <a:pt x="2187" y="72454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7901169" y="5458247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0"/>
                  </a:moveTo>
                  <a:lnTo>
                    <a:pt x="0" y="2047"/>
                  </a:lnTo>
                  <a:lnTo>
                    <a:pt x="0" y="21142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7901168" y="5458247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0" y="211428"/>
                  </a:moveTo>
                  <a:lnTo>
                    <a:pt x="0" y="7450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0" y="74501"/>
                  </a:moveTo>
                  <a:lnTo>
                    <a:pt x="0" y="2047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  <a:path w="2540" h="211454">
                  <a:moveTo>
                    <a:pt x="1914" y="74501"/>
                  </a:moveTo>
                  <a:lnTo>
                    <a:pt x="1914" y="209381"/>
                  </a:lnTo>
                </a:path>
                <a:path w="2540" h="211454">
                  <a:moveTo>
                    <a:pt x="1914" y="0"/>
                  </a:moveTo>
                  <a:lnTo>
                    <a:pt x="1914" y="74501"/>
                  </a:lnTo>
                </a:path>
                <a:path w="2540" h="211454">
                  <a:moveTo>
                    <a:pt x="1914" y="74501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7903083" y="5455907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0"/>
                  </a:moveTo>
                  <a:lnTo>
                    <a:pt x="0" y="2340"/>
                  </a:lnTo>
                  <a:lnTo>
                    <a:pt x="0" y="211721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7903083" y="5455907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0" y="211721"/>
                  </a:moveTo>
                  <a:lnTo>
                    <a:pt x="0" y="76841"/>
                  </a:lnTo>
                </a:path>
                <a:path w="2540" h="212089">
                  <a:moveTo>
                    <a:pt x="2187" y="0"/>
                  </a:moveTo>
                  <a:lnTo>
                    <a:pt x="2187" y="76841"/>
                  </a:lnTo>
                </a:path>
                <a:path w="2540" h="212089">
                  <a:moveTo>
                    <a:pt x="0" y="76841"/>
                  </a:moveTo>
                  <a:lnTo>
                    <a:pt x="0" y="234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  <a:path w="2540" h="212089">
                  <a:moveTo>
                    <a:pt x="2187" y="76841"/>
                  </a:moveTo>
                  <a:lnTo>
                    <a:pt x="2187" y="209381"/>
                  </a:lnTo>
                </a:path>
                <a:path w="2540" h="212089">
                  <a:moveTo>
                    <a:pt x="2187" y="209381"/>
                  </a:moveTo>
                  <a:lnTo>
                    <a:pt x="2187" y="76841"/>
                  </a:lnTo>
                </a:path>
                <a:path w="2540" h="212089">
                  <a:moveTo>
                    <a:pt x="2187" y="76841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905271" y="5453859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0"/>
                  </a:moveTo>
                  <a:lnTo>
                    <a:pt x="0" y="2047"/>
                  </a:lnTo>
                  <a:lnTo>
                    <a:pt x="0" y="211428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905271" y="5453859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0" y="211428"/>
                  </a:moveTo>
                  <a:lnTo>
                    <a:pt x="0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0" y="78889"/>
                  </a:moveTo>
                  <a:lnTo>
                    <a:pt x="0" y="2047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  <a:path w="2540" h="211454">
                  <a:moveTo>
                    <a:pt x="1914" y="78889"/>
                  </a:moveTo>
                  <a:lnTo>
                    <a:pt x="1914" y="209381"/>
                  </a:lnTo>
                </a:path>
                <a:path w="2540" h="211454">
                  <a:moveTo>
                    <a:pt x="1914" y="209381"/>
                  </a:moveTo>
                  <a:lnTo>
                    <a:pt x="1914" y="78889"/>
                  </a:lnTo>
                </a:path>
                <a:path w="2540" h="211454">
                  <a:moveTo>
                    <a:pt x="1914" y="0"/>
                  </a:moveTo>
                  <a:lnTo>
                    <a:pt x="1914" y="78889"/>
                  </a:lnTo>
                </a:path>
                <a:path w="2540" h="211454">
                  <a:moveTo>
                    <a:pt x="1914" y="78889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907185" y="5451519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2187" y="0"/>
                  </a:moveTo>
                  <a:lnTo>
                    <a:pt x="0" y="2340"/>
                  </a:lnTo>
                  <a:lnTo>
                    <a:pt x="0" y="211721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907185" y="5451519"/>
              <a:ext cx="2540" cy="290830"/>
            </a:xfrm>
            <a:custGeom>
              <a:avLst/>
              <a:gdLst/>
              <a:ahLst/>
              <a:cxnLst/>
              <a:rect l="l" t="t" r="r" b="b"/>
              <a:pathLst>
                <a:path w="2540" h="290829">
                  <a:moveTo>
                    <a:pt x="2187" y="81229"/>
                  </a:moveTo>
                  <a:lnTo>
                    <a:pt x="2187" y="209381"/>
                  </a:lnTo>
                </a:path>
                <a:path w="2540" h="290829">
                  <a:moveTo>
                    <a:pt x="0" y="211721"/>
                  </a:moveTo>
                  <a:lnTo>
                    <a:pt x="0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0" y="81229"/>
                  </a:moveTo>
                  <a:lnTo>
                    <a:pt x="0" y="234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  <a:path w="2540" h="290829">
                  <a:moveTo>
                    <a:pt x="2187" y="81229"/>
                  </a:moveTo>
                  <a:lnTo>
                    <a:pt x="2187" y="209381"/>
                  </a:lnTo>
                  <a:lnTo>
                    <a:pt x="2187" y="290610"/>
                  </a:lnTo>
                  <a:lnTo>
                    <a:pt x="2187" y="209381"/>
                  </a:lnTo>
                  <a:lnTo>
                    <a:pt x="2187" y="81229"/>
                  </a:lnTo>
                </a:path>
                <a:path w="2540" h="290829">
                  <a:moveTo>
                    <a:pt x="2187" y="0"/>
                  </a:moveTo>
                  <a:lnTo>
                    <a:pt x="2187" y="81229"/>
                  </a:lnTo>
                </a:path>
                <a:path w="2540" h="290829">
                  <a:moveTo>
                    <a:pt x="2187" y="81229"/>
                  </a:moveTo>
                  <a:lnTo>
                    <a:pt x="2187" y="0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909373" y="5447190"/>
              <a:ext cx="2540" cy="213995"/>
            </a:xfrm>
            <a:custGeom>
              <a:avLst/>
              <a:gdLst/>
              <a:ahLst/>
              <a:cxnLst/>
              <a:rect l="l" t="t" r="r" b="b"/>
              <a:pathLst>
                <a:path w="2540" h="213995">
                  <a:moveTo>
                    <a:pt x="0" y="213407"/>
                  </a:moveTo>
                  <a:lnTo>
                    <a:pt x="1914" y="213407"/>
                  </a:lnTo>
                  <a:lnTo>
                    <a:pt x="1914" y="0"/>
                  </a:lnTo>
                  <a:lnTo>
                    <a:pt x="0" y="0"/>
                  </a:lnTo>
                  <a:lnTo>
                    <a:pt x="0" y="213407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909373" y="5446972"/>
              <a:ext cx="2540" cy="213995"/>
            </a:xfrm>
            <a:custGeom>
              <a:avLst/>
              <a:gdLst/>
              <a:ahLst/>
              <a:cxnLst/>
              <a:rect l="l" t="t" r="r" b="b"/>
              <a:pathLst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0" y="213928"/>
                  </a:moveTo>
                  <a:lnTo>
                    <a:pt x="0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0" y="85776"/>
                  </a:moveTo>
                  <a:lnTo>
                    <a:pt x="0" y="4546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  <a:path w="2540" h="213995">
                  <a:moveTo>
                    <a:pt x="1914" y="85776"/>
                  </a:moveTo>
                  <a:lnTo>
                    <a:pt x="1914" y="209381"/>
                  </a:lnTo>
                </a:path>
                <a:path w="2540" h="213995">
                  <a:moveTo>
                    <a:pt x="1914" y="209381"/>
                  </a:moveTo>
                  <a:lnTo>
                    <a:pt x="1914" y="85776"/>
                  </a:lnTo>
                </a:path>
                <a:path w="2540" h="213995">
                  <a:moveTo>
                    <a:pt x="1914" y="0"/>
                  </a:moveTo>
                  <a:lnTo>
                    <a:pt x="1914" y="85776"/>
                  </a:lnTo>
                </a:path>
                <a:path w="2540" h="213995">
                  <a:moveTo>
                    <a:pt x="1914" y="85776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7911287" y="5439675"/>
              <a:ext cx="2540" cy="217170"/>
            </a:xfrm>
            <a:custGeom>
              <a:avLst/>
              <a:gdLst/>
              <a:ahLst/>
              <a:cxnLst/>
              <a:rect l="l" t="t" r="r" b="b"/>
              <a:pathLst>
                <a:path w="2540" h="217170">
                  <a:moveTo>
                    <a:pt x="2187" y="0"/>
                  </a:moveTo>
                  <a:lnTo>
                    <a:pt x="0" y="7297"/>
                  </a:lnTo>
                  <a:lnTo>
                    <a:pt x="0" y="216679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7911287" y="5439675"/>
              <a:ext cx="2540" cy="217170"/>
            </a:xfrm>
            <a:custGeom>
              <a:avLst/>
              <a:gdLst/>
              <a:ahLst/>
              <a:cxnLst/>
              <a:rect l="l" t="t" r="r" b="b"/>
              <a:pathLst>
                <a:path w="2540" h="217170">
                  <a:moveTo>
                    <a:pt x="2187" y="93074"/>
                  </a:moveTo>
                  <a:lnTo>
                    <a:pt x="2187" y="209381"/>
                  </a:lnTo>
                </a:path>
                <a:path w="2540" h="217170">
                  <a:moveTo>
                    <a:pt x="0" y="216679"/>
                  </a:moveTo>
                  <a:lnTo>
                    <a:pt x="0" y="93074"/>
                  </a:lnTo>
                </a:path>
                <a:path w="2540" h="217170">
                  <a:moveTo>
                    <a:pt x="2187" y="0"/>
                  </a:moveTo>
                  <a:lnTo>
                    <a:pt x="2187" y="93074"/>
                  </a:lnTo>
                </a:path>
                <a:path w="2540" h="217170">
                  <a:moveTo>
                    <a:pt x="0" y="93074"/>
                  </a:moveTo>
                  <a:lnTo>
                    <a:pt x="0" y="7297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7913475" y="5439675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  <a:path h="209550">
                  <a:moveTo>
                    <a:pt x="0" y="93074"/>
                  </a:moveTo>
                  <a:lnTo>
                    <a:pt x="0" y="209381"/>
                  </a:lnTo>
                </a:path>
                <a:path h="209550">
                  <a:moveTo>
                    <a:pt x="0" y="209381"/>
                  </a:moveTo>
                  <a:lnTo>
                    <a:pt x="0" y="93074"/>
                  </a:lnTo>
                </a:path>
                <a:path h="209550">
                  <a:moveTo>
                    <a:pt x="0" y="93074"/>
                  </a:moveTo>
                  <a:lnTo>
                    <a:pt x="0" y="0"/>
                  </a:lnTo>
                </a:path>
              </a:pathLst>
            </a:custGeom>
            <a:ln w="3829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7913475" y="5433289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1914" y="0"/>
                  </a:moveTo>
                  <a:lnTo>
                    <a:pt x="0" y="6385"/>
                  </a:lnTo>
                  <a:lnTo>
                    <a:pt x="0" y="215766"/>
                  </a:lnTo>
                  <a:lnTo>
                    <a:pt x="1914" y="209381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913475" y="5433289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0" y="215766"/>
                  </a:moveTo>
                  <a:lnTo>
                    <a:pt x="0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0" y="99459"/>
                  </a:moveTo>
                  <a:lnTo>
                    <a:pt x="0" y="6385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  <a:path w="2540" h="215900">
                  <a:moveTo>
                    <a:pt x="1914" y="99459"/>
                  </a:moveTo>
                  <a:lnTo>
                    <a:pt x="1914" y="209381"/>
                  </a:lnTo>
                </a:path>
                <a:path w="2540" h="215900">
                  <a:moveTo>
                    <a:pt x="1914" y="209381"/>
                  </a:moveTo>
                  <a:lnTo>
                    <a:pt x="1914" y="99459"/>
                  </a:lnTo>
                </a:path>
                <a:path w="2540" h="215900">
                  <a:moveTo>
                    <a:pt x="1914" y="0"/>
                  </a:moveTo>
                  <a:lnTo>
                    <a:pt x="1914" y="99459"/>
                  </a:lnTo>
                </a:path>
                <a:path w="2540" h="215900">
                  <a:moveTo>
                    <a:pt x="1914" y="99459"/>
                  </a:moveTo>
                  <a:lnTo>
                    <a:pt x="1914" y="0"/>
                  </a:lnTo>
                </a:path>
              </a:pathLst>
            </a:custGeom>
            <a:ln w="3829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7915389" y="5425993"/>
              <a:ext cx="2540" cy="217170"/>
            </a:xfrm>
            <a:custGeom>
              <a:avLst/>
              <a:gdLst/>
              <a:ahLst/>
              <a:cxnLst/>
              <a:rect l="l" t="t" r="r" b="b"/>
              <a:pathLst>
                <a:path w="2540" h="217170">
                  <a:moveTo>
                    <a:pt x="2187" y="0"/>
                  </a:moveTo>
                  <a:lnTo>
                    <a:pt x="0" y="7296"/>
                  </a:lnTo>
                  <a:lnTo>
                    <a:pt x="0" y="216678"/>
                  </a:lnTo>
                  <a:lnTo>
                    <a:pt x="2187" y="209381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7915389" y="5425993"/>
              <a:ext cx="2540" cy="217170"/>
            </a:xfrm>
            <a:custGeom>
              <a:avLst/>
              <a:gdLst/>
              <a:ahLst/>
              <a:cxnLst/>
              <a:rect l="l" t="t" r="r" b="b"/>
              <a:pathLst>
                <a:path w="2540" h="217170">
                  <a:moveTo>
                    <a:pt x="0" y="216678"/>
                  </a:moveTo>
                  <a:lnTo>
                    <a:pt x="0" y="106756"/>
                  </a:lnTo>
                </a:path>
                <a:path w="2540" h="217170">
                  <a:moveTo>
                    <a:pt x="2187" y="0"/>
                  </a:moveTo>
                  <a:lnTo>
                    <a:pt x="2187" y="0"/>
                  </a:lnTo>
                </a:path>
                <a:path w="2540" h="217170">
                  <a:moveTo>
                    <a:pt x="0" y="106756"/>
                  </a:moveTo>
                  <a:lnTo>
                    <a:pt x="0" y="7296"/>
                  </a:lnTo>
                </a:path>
              </a:pathLst>
            </a:custGeom>
            <a:ln w="3829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7353404" y="5425993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382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2"/>
                  </a:lnTo>
                </a:path>
                <a:path h="209550">
                  <a:moveTo>
                    <a:pt x="0" y="209382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2"/>
                  </a:lnTo>
                </a:path>
                <a:path h="209550">
                  <a:moveTo>
                    <a:pt x="0" y="209382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2"/>
                  </a:lnTo>
                </a:path>
                <a:path h="209550">
                  <a:moveTo>
                    <a:pt x="0" y="209382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2"/>
                  </a:lnTo>
                </a:path>
                <a:path h="209550">
                  <a:moveTo>
                    <a:pt x="0" y="209382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2"/>
                  </a:lnTo>
                </a:path>
                <a:path h="209550">
                  <a:moveTo>
                    <a:pt x="0" y="209382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2"/>
                  </a:lnTo>
                </a:path>
                <a:path h="209550">
                  <a:moveTo>
                    <a:pt x="0" y="209382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2"/>
                  </a:lnTo>
                </a:path>
                <a:path h="209550">
                  <a:moveTo>
                    <a:pt x="0" y="209382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2"/>
                  </a:lnTo>
                </a:path>
                <a:path h="209550">
                  <a:moveTo>
                    <a:pt x="0" y="209382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2"/>
                  </a:lnTo>
                </a:path>
                <a:path h="209550">
                  <a:moveTo>
                    <a:pt x="0" y="209382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382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7353404" y="5425993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0" y="0"/>
                  </a:moveTo>
                  <a:lnTo>
                    <a:pt x="0" y="209382"/>
                  </a:lnTo>
                  <a:lnTo>
                    <a:pt x="1914" y="215677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353404" y="5425993"/>
              <a:ext cx="2540" cy="215900"/>
            </a:xfrm>
            <a:custGeom>
              <a:avLst/>
              <a:gdLst/>
              <a:ahLst/>
              <a:cxnLst/>
              <a:rect l="l" t="t" r="r" b="b"/>
              <a:pathLst>
                <a:path w="2540" h="215900">
                  <a:moveTo>
                    <a:pt x="1914" y="215677"/>
                  </a:moveTo>
                  <a:lnTo>
                    <a:pt x="1914" y="1748"/>
                  </a:lnTo>
                </a:path>
                <a:path w="2540" h="215900">
                  <a:moveTo>
                    <a:pt x="0" y="0"/>
                  </a:moveTo>
                  <a:lnTo>
                    <a:pt x="0" y="209382"/>
                  </a:lnTo>
                </a:path>
                <a:path w="2540" h="215900">
                  <a:moveTo>
                    <a:pt x="1914" y="215677"/>
                  </a:moveTo>
                  <a:lnTo>
                    <a:pt x="1914" y="1748"/>
                  </a:lnTo>
                </a:path>
                <a:path w="2540" h="215900">
                  <a:moveTo>
                    <a:pt x="1914" y="1748"/>
                  </a:moveTo>
                  <a:lnTo>
                    <a:pt x="1914" y="215677"/>
                  </a:lnTo>
                </a:path>
                <a:path w="2540" h="215900">
                  <a:moveTo>
                    <a:pt x="1914" y="215677"/>
                  </a:moveTo>
                  <a:lnTo>
                    <a:pt x="1914" y="1748"/>
                  </a:lnTo>
                </a:path>
                <a:path w="2540" h="215900">
                  <a:moveTo>
                    <a:pt x="1914" y="1748"/>
                  </a:moveTo>
                  <a:lnTo>
                    <a:pt x="1914" y="215677"/>
                  </a:lnTo>
                </a:path>
              </a:pathLst>
            </a:custGeom>
            <a:ln w="3829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7355318" y="5427742"/>
              <a:ext cx="0" cy="213995"/>
            </a:xfrm>
            <a:custGeom>
              <a:avLst/>
              <a:gdLst/>
              <a:ahLst/>
              <a:cxnLst/>
              <a:rect l="l" t="t" r="r" b="b"/>
              <a:pathLst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  <a:path h="213995">
                  <a:moveTo>
                    <a:pt x="0" y="213928"/>
                  </a:moveTo>
                  <a:lnTo>
                    <a:pt x="0" y="0"/>
                  </a:lnTo>
                </a:path>
                <a:path h="213995">
                  <a:moveTo>
                    <a:pt x="0" y="0"/>
                  </a:moveTo>
                  <a:lnTo>
                    <a:pt x="0" y="213928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7355318" y="5427742"/>
              <a:ext cx="2540" cy="221615"/>
            </a:xfrm>
            <a:custGeom>
              <a:avLst/>
              <a:gdLst/>
              <a:ahLst/>
              <a:cxnLst/>
              <a:rect l="l" t="t" r="r" b="b"/>
              <a:pathLst>
                <a:path w="2540" h="221614">
                  <a:moveTo>
                    <a:pt x="0" y="0"/>
                  </a:moveTo>
                  <a:lnTo>
                    <a:pt x="0" y="213928"/>
                  </a:lnTo>
                  <a:lnTo>
                    <a:pt x="2187" y="221122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7355318" y="5427742"/>
              <a:ext cx="2540" cy="221615"/>
            </a:xfrm>
            <a:custGeom>
              <a:avLst/>
              <a:gdLst/>
              <a:ahLst/>
              <a:cxnLst/>
              <a:rect l="l" t="t" r="r" b="b"/>
              <a:pathLst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0" y="0"/>
                  </a:moveTo>
                  <a:lnTo>
                    <a:pt x="0" y="213928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  <a:path w="2540" h="221614">
                  <a:moveTo>
                    <a:pt x="2187" y="221122"/>
                  </a:moveTo>
                  <a:lnTo>
                    <a:pt x="2187" y="1998"/>
                  </a:lnTo>
                </a:path>
                <a:path w="2540" h="221614">
                  <a:moveTo>
                    <a:pt x="2187" y="1998"/>
                  </a:moveTo>
                  <a:lnTo>
                    <a:pt x="2187" y="221122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7357506" y="5429740"/>
              <a:ext cx="2540" cy="225425"/>
            </a:xfrm>
            <a:custGeom>
              <a:avLst/>
              <a:gdLst/>
              <a:ahLst/>
              <a:cxnLst/>
              <a:rect l="l" t="t" r="r" b="b"/>
              <a:pathLst>
                <a:path w="2540" h="225425">
                  <a:moveTo>
                    <a:pt x="0" y="0"/>
                  </a:moveTo>
                  <a:lnTo>
                    <a:pt x="0" y="219124"/>
                  </a:lnTo>
                  <a:lnTo>
                    <a:pt x="1914" y="225419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7357506" y="5429740"/>
              <a:ext cx="2540" cy="225425"/>
            </a:xfrm>
            <a:custGeom>
              <a:avLst/>
              <a:gdLst/>
              <a:ahLst/>
              <a:cxnLst/>
              <a:rect l="l" t="t" r="r" b="b"/>
              <a:pathLst>
                <a:path w="2540" h="225425">
                  <a:moveTo>
                    <a:pt x="1914" y="225419"/>
                  </a:moveTo>
                  <a:lnTo>
                    <a:pt x="1914" y="1748"/>
                  </a:lnTo>
                </a:path>
                <a:path w="2540" h="225425">
                  <a:moveTo>
                    <a:pt x="0" y="0"/>
                  </a:moveTo>
                  <a:lnTo>
                    <a:pt x="0" y="219124"/>
                  </a:lnTo>
                </a:path>
                <a:path w="2540" h="225425">
                  <a:moveTo>
                    <a:pt x="1914" y="225419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5419"/>
                  </a:lnTo>
                </a:path>
                <a:path w="2540" h="225425">
                  <a:moveTo>
                    <a:pt x="1914" y="225419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5419"/>
                  </a:lnTo>
                </a:path>
                <a:path w="2540" h="225425">
                  <a:moveTo>
                    <a:pt x="1914" y="225419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5419"/>
                  </a:lnTo>
                </a:path>
                <a:path w="2540" h="225425">
                  <a:moveTo>
                    <a:pt x="1914" y="225419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5419"/>
                  </a:lnTo>
                </a:path>
                <a:path w="2540" h="225425">
                  <a:moveTo>
                    <a:pt x="1914" y="225419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5419"/>
                  </a:lnTo>
                </a:path>
              </a:pathLst>
            </a:custGeom>
            <a:ln w="3829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7359421" y="5431489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7359420" y="5431946"/>
              <a:ext cx="2540" cy="229235"/>
            </a:xfrm>
            <a:custGeom>
              <a:avLst/>
              <a:gdLst/>
              <a:ahLst/>
              <a:cxnLst/>
              <a:rect l="l" t="t" r="r" b="b"/>
              <a:pathLst>
                <a:path w="2540" h="229235">
                  <a:moveTo>
                    <a:pt x="0" y="228650"/>
                  </a:moveTo>
                  <a:lnTo>
                    <a:pt x="2187" y="228650"/>
                  </a:lnTo>
                  <a:lnTo>
                    <a:pt x="2187" y="0"/>
                  </a:lnTo>
                  <a:lnTo>
                    <a:pt x="0" y="0"/>
                  </a:lnTo>
                  <a:lnTo>
                    <a:pt x="0" y="22865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7359421" y="5431489"/>
              <a:ext cx="2540" cy="229870"/>
            </a:xfrm>
            <a:custGeom>
              <a:avLst/>
              <a:gdLst/>
              <a:ahLst/>
              <a:cxnLst/>
              <a:rect l="l" t="t" r="r" b="b"/>
              <a:pathLst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0" y="0"/>
                  </a:moveTo>
                  <a:lnTo>
                    <a:pt x="0" y="223670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  <a:path w="2540" h="229870">
                  <a:moveTo>
                    <a:pt x="2187" y="22928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288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7361608" y="5433488"/>
              <a:ext cx="2540" cy="229870"/>
            </a:xfrm>
            <a:custGeom>
              <a:avLst/>
              <a:gdLst/>
              <a:ahLst/>
              <a:cxnLst/>
              <a:rect l="l" t="t" r="r" b="b"/>
              <a:pathLst>
                <a:path w="2540" h="229870">
                  <a:moveTo>
                    <a:pt x="0" y="0"/>
                  </a:moveTo>
                  <a:lnTo>
                    <a:pt x="0" y="227290"/>
                  </a:lnTo>
                  <a:lnTo>
                    <a:pt x="1914" y="229311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7361608" y="5433488"/>
              <a:ext cx="2540" cy="229870"/>
            </a:xfrm>
            <a:custGeom>
              <a:avLst/>
              <a:gdLst/>
              <a:ahLst/>
              <a:cxnLst/>
              <a:rect l="l" t="t" r="r" b="b"/>
              <a:pathLst>
                <a:path w="2540" h="229870">
                  <a:moveTo>
                    <a:pt x="1914" y="229311"/>
                  </a:moveTo>
                  <a:lnTo>
                    <a:pt x="1914" y="1748"/>
                  </a:lnTo>
                </a:path>
                <a:path w="2540" h="229870">
                  <a:moveTo>
                    <a:pt x="0" y="0"/>
                  </a:moveTo>
                  <a:lnTo>
                    <a:pt x="0" y="227290"/>
                  </a:lnTo>
                </a:path>
                <a:path w="2540" h="229870">
                  <a:moveTo>
                    <a:pt x="1914" y="1748"/>
                  </a:moveTo>
                  <a:lnTo>
                    <a:pt x="1914" y="229311"/>
                  </a:lnTo>
                </a:path>
                <a:path w="2540" h="229870">
                  <a:moveTo>
                    <a:pt x="1914" y="1748"/>
                  </a:moveTo>
                  <a:lnTo>
                    <a:pt x="1914" y="229311"/>
                  </a:lnTo>
                </a:path>
                <a:path w="2540" h="229870">
                  <a:moveTo>
                    <a:pt x="1914" y="1748"/>
                  </a:moveTo>
                  <a:lnTo>
                    <a:pt x="1914" y="229311"/>
                  </a:lnTo>
                </a:path>
                <a:path w="2540" h="229870">
                  <a:moveTo>
                    <a:pt x="1914" y="1748"/>
                  </a:moveTo>
                  <a:lnTo>
                    <a:pt x="1914" y="229311"/>
                  </a:lnTo>
                </a:path>
              </a:pathLst>
            </a:custGeom>
            <a:ln w="382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7363523" y="5435237"/>
              <a:ext cx="0" cy="227965"/>
            </a:xfrm>
            <a:custGeom>
              <a:avLst/>
              <a:gdLst/>
              <a:ahLst/>
              <a:cxnLst/>
              <a:rect l="l" t="t" r="r" b="b"/>
              <a:pathLst>
                <a:path h="227964">
                  <a:moveTo>
                    <a:pt x="0" y="0"/>
                  </a:moveTo>
                  <a:lnTo>
                    <a:pt x="0" y="227562"/>
                  </a:lnTo>
                </a:path>
                <a:path h="227964">
                  <a:moveTo>
                    <a:pt x="0" y="0"/>
                  </a:moveTo>
                  <a:lnTo>
                    <a:pt x="0" y="227562"/>
                  </a:lnTo>
                </a:path>
                <a:path h="227964">
                  <a:moveTo>
                    <a:pt x="0" y="0"/>
                  </a:moveTo>
                  <a:lnTo>
                    <a:pt x="0" y="227562"/>
                  </a:lnTo>
                </a:path>
                <a:path h="227964">
                  <a:moveTo>
                    <a:pt x="0" y="0"/>
                  </a:moveTo>
                  <a:lnTo>
                    <a:pt x="0" y="227562"/>
                  </a:lnTo>
                </a:path>
                <a:path h="227964">
                  <a:moveTo>
                    <a:pt x="0" y="0"/>
                  </a:moveTo>
                  <a:lnTo>
                    <a:pt x="0" y="227562"/>
                  </a:lnTo>
                </a:path>
                <a:path h="227964">
                  <a:moveTo>
                    <a:pt x="0" y="0"/>
                  </a:moveTo>
                  <a:lnTo>
                    <a:pt x="0" y="227562"/>
                  </a:lnTo>
                </a:path>
                <a:path h="227964">
                  <a:moveTo>
                    <a:pt x="0" y="0"/>
                  </a:moveTo>
                  <a:lnTo>
                    <a:pt x="0" y="227562"/>
                  </a:lnTo>
                </a:path>
                <a:path h="227964">
                  <a:moveTo>
                    <a:pt x="0" y="0"/>
                  </a:moveTo>
                  <a:lnTo>
                    <a:pt x="0" y="227562"/>
                  </a:lnTo>
                </a:path>
                <a:path h="227964">
                  <a:moveTo>
                    <a:pt x="0" y="0"/>
                  </a:moveTo>
                  <a:lnTo>
                    <a:pt x="0" y="227562"/>
                  </a:lnTo>
                </a:path>
                <a:path h="227964">
                  <a:moveTo>
                    <a:pt x="0" y="0"/>
                  </a:moveTo>
                  <a:lnTo>
                    <a:pt x="0" y="227562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7363523" y="5435237"/>
              <a:ext cx="2540" cy="229870"/>
            </a:xfrm>
            <a:custGeom>
              <a:avLst/>
              <a:gdLst/>
              <a:ahLst/>
              <a:cxnLst/>
              <a:rect l="l" t="t" r="r" b="b"/>
              <a:pathLst>
                <a:path w="2540" h="229870">
                  <a:moveTo>
                    <a:pt x="0" y="0"/>
                  </a:moveTo>
                  <a:lnTo>
                    <a:pt x="0" y="227562"/>
                  </a:lnTo>
                  <a:lnTo>
                    <a:pt x="2187" y="229872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7363523" y="5435237"/>
              <a:ext cx="2540" cy="229870"/>
            </a:xfrm>
            <a:custGeom>
              <a:avLst/>
              <a:gdLst/>
              <a:ahLst/>
              <a:cxnLst/>
              <a:rect l="l" t="t" r="r" b="b"/>
              <a:pathLst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0" y="0"/>
                  </a:moveTo>
                  <a:lnTo>
                    <a:pt x="0" y="22756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  <a:path w="2540" h="229870">
                  <a:moveTo>
                    <a:pt x="2187" y="229872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872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7365710" y="5437236"/>
              <a:ext cx="2540" cy="230504"/>
            </a:xfrm>
            <a:custGeom>
              <a:avLst/>
              <a:gdLst/>
              <a:ahLst/>
              <a:cxnLst/>
              <a:rect l="l" t="t" r="r" b="b"/>
              <a:pathLst>
                <a:path w="2540" h="230504">
                  <a:moveTo>
                    <a:pt x="0" y="0"/>
                  </a:moveTo>
                  <a:lnTo>
                    <a:pt x="0" y="227873"/>
                  </a:lnTo>
                  <a:lnTo>
                    <a:pt x="1914" y="229895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7365710" y="5437236"/>
              <a:ext cx="2540" cy="230504"/>
            </a:xfrm>
            <a:custGeom>
              <a:avLst/>
              <a:gdLst/>
              <a:ahLst/>
              <a:cxnLst/>
              <a:rect l="l" t="t" r="r" b="b"/>
              <a:pathLst>
                <a:path w="2540" h="230504">
                  <a:moveTo>
                    <a:pt x="1914" y="229895"/>
                  </a:moveTo>
                  <a:lnTo>
                    <a:pt x="1914" y="1748"/>
                  </a:lnTo>
                </a:path>
                <a:path w="2540" h="230504">
                  <a:moveTo>
                    <a:pt x="0" y="0"/>
                  </a:moveTo>
                  <a:lnTo>
                    <a:pt x="0" y="227873"/>
                  </a:lnTo>
                </a:path>
                <a:path w="2540" h="230504">
                  <a:moveTo>
                    <a:pt x="1914" y="229895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29895"/>
                  </a:lnTo>
                </a:path>
                <a:path w="2540" h="230504">
                  <a:moveTo>
                    <a:pt x="1914" y="229895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29895"/>
                  </a:lnTo>
                </a:path>
                <a:path w="2540" h="230504">
                  <a:moveTo>
                    <a:pt x="1914" y="229895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29895"/>
                  </a:lnTo>
                </a:path>
                <a:path w="2540" h="230504">
                  <a:moveTo>
                    <a:pt x="1914" y="229895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29895"/>
                  </a:lnTo>
                </a:path>
                <a:path w="2540" h="230504">
                  <a:moveTo>
                    <a:pt x="1914" y="229895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29895"/>
                  </a:lnTo>
                </a:path>
                <a:path w="2540" h="230504">
                  <a:moveTo>
                    <a:pt x="1914" y="229895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29895"/>
                  </a:lnTo>
                </a:path>
                <a:path w="2540" h="230504">
                  <a:moveTo>
                    <a:pt x="1914" y="229895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29895"/>
                  </a:lnTo>
                </a:path>
              </a:pathLst>
            </a:custGeom>
            <a:ln w="3829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7367625" y="5438985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146"/>
                  </a:moveTo>
                  <a:lnTo>
                    <a:pt x="0" y="0"/>
                  </a:lnTo>
                </a:path>
                <a:path h="228600">
                  <a:moveTo>
                    <a:pt x="0" y="0"/>
                  </a:moveTo>
                  <a:lnTo>
                    <a:pt x="0" y="228146"/>
                  </a:lnTo>
                </a:path>
                <a:path h="228600">
                  <a:moveTo>
                    <a:pt x="0" y="228146"/>
                  </a:moveTo>
                  <a:lnTo>
                    <a:pt x="0" y="0"/>
                  </a:lnTo>
                </a:path>
                <a:path h="228600">
                  <a:moveTo>
                    <a:pt x="0" y="0"/>
                  </a:moveTo>
                  <a:lnTo>
                    <a:pt x="0" y="228146"/>
                  </a:lnTo>
                </a:path>
                <a:path h="228600">
                  <a:moveTo>
                    <a:pt x="0" y="228146"/>
                  </a:moveTo>
                  <a:lnTo>
                    <a:pt x="0" y="0"/>
                  </a:lnTo>
                </a:path>
                <a:path h="228600">
                  <a:moveTo>
                    <a:pt x="0" y="0"/>
                  </a:moveTo>
                  <a:lnTo>
                    <a:pt x="0" y="228146"/>
                  </a:lnTo>
                </a:path>
                <a:path h="228600">
                  <a:moveTo>
                    <a:pt x="0" y="228146"/>
                  </a:moveTo>
                  <a:lnTo>
                    <a:pt x="0" y="0"/>
                  </a:lnTo>
                </a:path>
                <a:path h="228600">
                  <a:moveTo>
                    <a:pt x="0" y="0"/>
                  </a:moveTo>
                  <a:lnTo>
                    <a:pt x="0" y="228146"/>
                  </a:lnTo>
                </a:path>
                <a:path h="228600">
                  <a:moveTo>
                    <a:pt x="0" y="228146"/>
                  </a:moveTo>
                  <a:lnTo>
                    <a:pt x="0" y="0"/>
                  </a:lnTo>
                </a:path>
                <a:path h="228600">
                  <a:moveTo>
                    <a:pt x="0" y="0"/>
                  </a:moveTo>
                  <a:lnTo>
                    <a:pt x="0" y="228146"/>
                  </a:lnTo>
                </a:path>
                <a:path h="228600">
                  <a:moveTo>
                    <a:pt x="0" y="228146"/>
                  </a:moveTo>
                  <a:lnTo>
                    <a:pt x="0" y="0"/>
                  </a:lnTo>
                </a:path>
                <a:path h="228600">
                  <a:moveTo>
                    <a:pt x="0" y="0"/>
                  </a:moveTo>
                  <a:lnTo>
                    <a:pt x="0" y="228146"/>
                  </a:lnTo>
                </a:path>
                <a:path h="228600">
                  <a:moveTo>
                    <a:pt x="0" y="228146"/>
                  </a:moveTo>
                  <a:lnTo>
                    <a:pt x="0" y="0"/>
                  </a:lnTo>
                </a:path>
                <a:path h="228600">
                  <a:moveTo>
                    <a:pt x="0" y="0"/>
                  </a:moveTo>
                  <a:lnTo>
                    <a:pt x="0" y="228146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7367625" y="5438985"/>
              <a:ext cx="2540" cy="230504"/>
            </a:xfrm>
            <a:custGeom>
              <a:avLst/>
              <a:gdLst/>
              <a:ahLst/>
              <a:cxnLst/>
              <a:rect l="l" t="t" r="r" b="b"/>
              <a:pathLst>
                <a:path w="2540" h="230504">
                  <a:moveTo>
                    <a:pt x="0" y="0"/>
                  </a:moveTo>
                  <a:lnTo>
                    <a:pt x="0" y="228146"/>
                  </a:lnTo>
                  <a:lnTo>
                    <a:pt x="2187" y="230456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7367625" y="5438985"/>
              <a:ext cx="2540" cy="230504"/>
            </a:xfrm>
            <a:custGeom>
              <a:avLst/>
              <a:gdLst/>
              <a:ahLst/>
              <a:cxnLst/>
              <a:rect l="l" t="t" r="r" b="b"/>
              <a:pathLst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0" y="0"/>
                  </a:moveTo>
                  <a:lnTo>
                    <a:pt x="0" y="22814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  <a:path w="2540" h="230504">
                  <a:moveTo>
                    <a:pt x="2187" y="230456"/>
                  </a:moveTo>
                  <a:lnTo>
                    <a:pt x="2187" y="1998"/>
                  </a:lnTo>
                </a:path>
                <a:path w="2540" h="230504">
                  <a:moveTo>
                    <a:pt x="2187" y="1998"/>
                  </a:moveTo>
                  <a:lnTo>
                    <a:pt x="2187" y="230456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7369813" y="5440983"/>
              <a:ext cx="2540" cy="230504"/>
            </a:xfrm>
            <a:custGeom>
              <a:avLst/>
              <a:gdLst/>
              <a:ahLst/>
              <a:cxnLst/>
              <a:rect l="l" t="t" r="r" b="b"/>
              <a:pathLst>
                <a:path w="2540" h="230504">
                  <a:moveTo>
                    <a:pt x="0" y="0"/>
                  </a:moveTo>
                  <a:lnTo>
                    <a:pt x="0" y="228457"/>
                  </a:lnTo>
                  <a:lnTo>
                    <a:pt x="1914" y="230478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7369812" y="5440983"/>
              <a:ext cx="2540" cy="230504"/>
            </a:xfrm>
            <a:custGeom>
              <a:avLst/>
              <a:gdLst/>
              <a:ahLst/>
              <a:cxnLst/>
              <a:rect l="l" t="t" r="r" b="b"/>
              <a:pathLst>
                <a:path w="2540" h="230504">
                  <a:moveTo>
                    <a:pt x="1914" y="230478"/>
                  </a:moveTo>
                  <a:lnTo>
                    <a:pt x="1914" y="1748"/>
                  </a:lnTo>
                </a:path>
                <a:path w="2540" h="230504">
                  <a:moveTo>
                    <a:pt x="0" y="0"/>
                  </a:moveTo>
                  <a:lnTo>
                    <a:pt x="0" y="228457"/>
                  </a:lnTo>
                </a:path>
                <a:path w="2540" h="230504">
                  <a:moveTo>
                    <a:pt x="1914" y="1748"/>
                  </a:moveTo>
                  <a:lnTo>
                    <a:pt x="1914" y="230478"/>
                  </a:lnTo>
                </a:path>
                <a:path w="2540" h="230504">
                  <a:moveTo>
                    <a:pt x="1914" y="1748"/>
                  </a:moveTo>
                  <a:lnTo>
                    <a:pt x="1914" y="230478"/>
                  </a:lnTo>
                </a:path>
                <a:path w="2540" h="230504">
                  <a:moveTo>
                    <a:pt x="1914" y="1748"/>
                  </a:moveTo>
                  <a:lnTo>
                    <a:pt x="1914" y="230478"/>
                  </a:lnTo>
                </a:path>
                <a:path w="2540" h="230504">
                  <a:moveTo>
                    <a:pt x="1914" y="1748"/>
                  </a:moveTo>
                  <a:lnTo>
                    <a:pt x="1914" y="230478"/>
                  </a:lnTo>
                </a:path>
                <a:path w="2540" h="230504">
                  <a:moveTo>
                    <a:pt x="1914" y="1748"/>
                  </a:moveTo>
                  <a:lnTo>
                    <a:pt x="1914" y="230478"/>
                  </a:lnTo>
                </a:path>
                <a:path w="2540" h="230504">
                  <a:moveTo>
                    <a:pt x="1914" y="1748"/>
                  </a:moveTo>
                  <a:lnTo>
                    <a:pt x="1914" y="230478"/>
                  </a:lnTo>
                </a:path>
                <a:path w="2540" h="230504">
                  <a:moveTo>
                    <a:pt x="1914" y="1748"/>
                  </a:moveTo>
                  <a:lnTo>
                    <a:pt x="1914" y="230478"/>
                  </a:lnTo>
                </a:path>
                <a:path w="2540" h="230504">
                  <a:moveTo>
                    <a:pt x="1914" y="1748"/>
                  </a:moveTo>
                  <a:lnTo>
                    <a:pt x="1914" y="230478"/>
                  </a:lnTo>
                </a:path>
                <a:path w="2540" h="230504">
                  <a:moveTo>
                    <a:pt x="1914" y="1748"/>
                  </a:moveTo>
                  <a:lnTo>
                    <a:pt x="1914" y="230478"/>
                  </a:lnTo>
                </a:path>
              </a:pathLst>
            </a:custGeom>
            <a:ln w="382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7371727" y="5442733"/>
              <a:ext cx="0" cy="229235"/>
            </a:xfrm>
            <a:custGeom>
              <a:avLst/>
              <a:gdLst/>
              <a:ahLst/>
              <a:cxnLst/>
              <a:rect l="l" t="t" r="r" b="b"/>
              <a:pathLst>
                <a:path h="229235">
                  <a:moveTo>
                    <a:pt x="0" y="0"/>
                  </a:moveTo>
                  <a:lnTo>
                    <a:pt x="0" y="228729"/>
                  </a:lnTo>
                </a:path>
                <a:path h="229235">
                  <a:moveTo>
                    <a:pt x="0" y="0"/>
                  </a:moveTo>
                  <a:lnTo>
                    <a:pt x="0" y="228729"/>
                  </a:lnTo>
                </a:path>
                <a:path h="229235">
                  <a:moveTo>
                    <a:pt x="0" y="0"/>
                  </a:moveTo>
                  <a:lnTo>
                    <a:pt x="0" y="228729"/>
                  </a:lnTo>
                </a:path>
                <a:path h="229235">
                  <a:moveTo>
                    <a:pt x="0" y="0"/>
                  </a:moveTo>
                  <a:lnTo>
                    <a:pt x="0" y="228729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7371727" y="5442733"/>
              <a:ext cx="2540" cy="231140"/>
            </a:xfrm>
            <a:custGeom>
              <a:avLst/>
              <a:gdLst/>
              <a:ahLst/>
              <a:cxnLst/>
              <a:rect l="l" t="t" r="r" b="b"/>
              <a:pathLst>
                <a:path w="2540" h="231139">
                  <a:moveTo>
                    <a:pt x="0" y="0"/>
                  </a:moveTo>
                  <a:lnTo>
                    <a:pt x="0" y="228729"/>
                  </a:lnTo>
                  <a:lnTo>
                    <a:pt x="2187" y="231039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7371727" y="5442733"/>
              <a:ext cx="2540" cy="231140"/>
            </a:xfrm>
            <a:custGeom>
              <a:avLst/>
              <a:gdLst/>
              <a:ahLst/>
              <a:cxnLst/>
              <a:rect l="l" t="t" r="r" b="b"/>
              <a:pathLst>
                <a:path w="2540" h="231139">
                  <a:moveTo>
                    <a:pt x="2187" y="231039"/>
                  </a:moveTo>
                  <a:lnTo>
                    <a:pt x="2187" y="1998"/>
                  </a:lnTo>
                </a:path>
                <a:path w="2540" h="231139">
                  <a:moveTo>
                    <a:pt x="0" y="0"/>
                  </a:moveTo>
                  <a:lnTo>
                    <a:pt x="0" y="22872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  <a:path w="2540" h="231139">
                  <a:moveTo>
                    <a:pt x="2187" y="1998"/>
                  </a:moveTo>
                  <a:lnTo>
                    <a:pt x="2187" y="231039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7373915" y="5444731"/>
              <a:ext cx="2540" cy="231140"/>
            </a:xfrm>
            <a:custGeom>
              <a:avLst/>
              <a:gdLst/>
              <a:ahLst/>
              <a:cxnLst/>
              <a:rect l="l" t="t" r="r" b="b"/>
              <a:pathLst>
                <a:path w="2540" h="231139">
                  <a:moveTo>
                    <a:pt x="0" y="0"/>
                  </a:moveTo>
                  <a:lnTo>
                    <a:pt x="0" y="229041"/>
                  </a:lnTo>
                  <a:lnTo>
                    <a:pt x="1914" y="231062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7373914" y="5444731"/>
              <a:ext cx="2540" cy="231140"/>
            </a:xfrm>
            <a:custGeom>
              <a:avLst/>
              <a:gdLst/>
              <a:ahLst/>
              <a:cxnLst/>
              <a:rect l="l" t="t" r="r" b="b"/>
              <a:pathLst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0" y="0"/>
                  </a:moveTo>
                  <a:lnTo>
                    <a:pt x="0" y="229041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  <a:path w="2540" h="231139">
                  <a:moveTo>
                    <a:pt x="1914" y="231062"/>
                  </a:moveTo>
                  <a:lnTo>
                    <a:pt x="1914" y="1748"/>
                  </a:lnTo>
                </a:path>
                <a:path w="2540" h="231139">
                  <a:moveTo>
                    <a:pt x="1914" y="1748"/>
                  </a:moveTo>
                  <a:lnTo>
                    <a:pt x="1914" y="231062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7375829" y="5446480"/>
              <a:ext cx="2540" cy="231775"/>
            </a:xfrm>
            <a:custGeom>
              <a:avLst/>
              <a:gdLst/>
              <a:ahLst/>
              <a:cxnLst/>
              <a:rect l="l" t="t" r="r" b="b"/>
              <a:pathLst>
                <a:path w="2540" h="231775">
                  <a:moveTo>
                    <a:pt x="0" y="0"/>
                  </a:moveTo>
                  <a:lnTo>
                    <a:pt x="0" y="229313"/>
                  </a:lnTo>
                  <a:lnTo>
                    <a:pt x="2187" y="231623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7375829" y="5446480"/>
              <a:ext cx="2540" cy="231775"/>
            </a:xfrm>
            <a:custGeom>
              <a:avLst/>
              <a:gdLst/>
              <a:ahLst/>
              <a:cxnLst/>
              <a:rect l="l" t="t" r="r" b="b"/>
              <a:pathLst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0" y="0"/>
                  </a:moveTo>
                  <a:lnTo>
                    <a:pt x="0" y="22931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  <a:path w="2540" h="231775">
                  <a:moveTo>
                    <a:pt x="2187" y="231623"/>
                  </a:moveTo>
                  <a:lnTo>
                    <a:pt x="2187" y="1998"/>
                  </a:lnTo>
                </a:path>
                <a:path w="2540" h="231775">
                  <a:moveTo>
                    <a:pt x="2187" y="1998"/>
                  </a:moveTo>
                  <a:lnTo>
                    <a:pt x="2187" y="231623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7378017" y="5448479"/>
              <a:ext cx="2540" cy="231775"/>
            </a:xfrm>
            <a:custGeom>
              <a:avLst/>
              <a:gdLst/>
              <a:ahLst/>
              <a:cxnLst/>
              <a:rect l="l" t="t" r="r" b="b"/>
              <a:pathLst>
                <a:path w="2540" h="231775">
                  <a:moveTo>
                    <a:pt x="0" y="0"/>
                  </a:moveTo>
                  <a:lnTo>
                    <a:pt x="0" y="229624"/>
                  </a:lnTo>
                  <a:lnTo>
                    <a:pt x="1914" y="231646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7378016" y="5448479"/>
              <a:ext cx="2540" cy="231775"/>
            </a:xfrm>
            <a:custGeom>
              <a:avLst/>
              <a:gdLst/>
              <a:ahLst/>
              <a:cxnLst/>
              <a:rect l="l" t="t" r="r" b="b"/>
              <a:pathLst>
                <a:path w="2540" h="231775">
                  <a:moveTo>
                    <a:pt x="1914" y="231646"/>
                  </a:moveTo>
                  <a:lnTo>
                    <a:pt x="1914" y="1748"/>
                  </a:lnTo>
                </a:path>
                <a:path w="2540" h="231775">
                  <a:moveTo>
                    <a:pt x="0" y="0"/>
                  </a:moveTo>
                  <a:lnTo>
                    <a:pt x="0" y="229624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  <a:path w="2540" h="231775">
                  <a:moveTo>
                    <a:pt x="1914" y="1748"/>
                  </a:moveTo>
                  <a:lnTo>
                    <a:pt x="1914" y="231646"/>
                  </a:lnTo>
                </a:path>
              </a:pathLst>
            </a:custGeom>
            <a:ln w="3829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7379931" y="5450228"/>
              <a:ext cx="0" cy="230504"/>
            </a:xfrm>
            <a:custGeom>
              <a:avLst/>
              <a:gdLst/>
              <a:ahLst/>
              <a:cxnLst/>
              <a:rect l="l" t="t" r="r" b="b"/>
              <a:pathLst>
                <a:path h="230504">
                  <a:moveTo>
                    <a:pt x="0" y="0"/>
                  </a:moveTo>
                  <a:lnTo>
                    <a:pt x="0" y="229897"/>
                  </a:lnTo>
                </a:path>
                <a:path h="230504">
                  <a:moveTo>
                    <a:pt x="0" y="0"/>
                  </a:moveTo>
                  <a:lnTo>
                    <a:pt x="0" y="229897"/>
                  </a:lnTo>
                </a:path>
                <a:path h="230504">
                  <a:moveTo>
                    <a:pt x="0" y="0"/>
                  </a:moveTo>
                  <a:lnTo>
                    <a:pt x="0" y="229897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7379931" y="5450228"/>
              <a:ext cx="2540" cy="232410"/>
            </a:xfrm>
            <a:custGeom>
              <a:avLst/>
              <a:gdLst/>
              <a:ahLst/>
              <a:cxnLst/>
              <a:rect l="l" t="t" r="r" b="b"/>
              <a:pathLst>
                <a:path w="2540" h="232410">
                  <a:moveTo>
                    <a:pt x="0" y="0"/>
                  </a:moveTo>
                  <a:lnTo>
                    <a:pt x="0" y="229897"/>
                  </a:lnTo>
                  <a:lnTo>
                    <a:pt x="2187" y="232207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7379931" y="5450228"/>
              <a:ext cx="2540" cy="232410"/>
            </a:xfrm>
            <a:custGeom>
              <a:avLst/>
              <a:gdLst/>
              <a:ahLst/>
              <a:cxnLst/>
              <a:rect l="l" t="t" r="r" b="b"/>
              <a:pathLst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0" y="0"/>
                  </a:moveTo>
                  <a:lnTo>
                    <a:pt x="0" y="22989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  <a:path w="2540" h="232410">
                  <a:moveTo>
                    <a:pt x="2187" y="232207"/>
                  </a:moveTo>
                  <a:lnTo>
                    <a:pt x="2187" y="1998"/>
                  </a:lnTo>
                </a:path>
                <a:path w="2540" h="232410">
                  <a:moveTo>
                    <a:pt x="2187" y="1998"/>
                  </a:moveTo>
                  <a:lnTo>
                    <a:pt x="2187" y="232207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7382118" y="5452271"/>
              <a:ext cx="2540" cy="231775"/>
            </a:xfrm>
            <a:custGeom>
              <a:avLst/>
              <a:gdLst/>
              <a:ahLst/>
              <a:cxnLst/>
              <a:rect l="l" t="t" r="r" b="b"/>
              <a:pathLst>
                <a:path w="2540" h="231775">
                  <a:moveTo>
                    <a:pt x="0" y="231191"/>
                  </a:moveTo>
                  <a:lnTo>
                    <a:pt x="1914" y="231191"/>
                  </a:lnTo>
                  <a:lnTo>
                    <a:pt x="1914" y="0"/>
                  </a:lnTo>
                  <a:lnTo>
                    <a:pt x="0" y="0"/>
                  </a:lnTo>
                  <a:lnTo>
                    <a:pt x="0" y="231191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7382118" y="5452227"/>
              <a:ext cx="2540" cy="231775"/>
            </a:xfrm>
            <a:custGeom>
              <a:avLst/>
              <a:gdLst/>
              <a:ahLst/>
              <a:cxnLst/>
              <a:rect l="l" t="t" r="r" b="b"/>
              <a:pathLst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0" y="0"/>
                  </a:moveTo>
                  <a:lnTo>
                    <a:pt x="0" y="230208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  <a:path w="2540" h="231775">
                  <a:moveTo>
                    <a:pt x="1914" y="231402"/>
                  </a:moveTo>
                  <a:lnTo>
                    <a:pt x="1914" y="1748"/>
                  </a:lnTo>
                </a:path>
                <a:path w="2540" h="231775">
                  <a:moveTo>
                    <a:pt x="1914" y="1748"/>
                  </a:moveTo>
                  <a:lnTo>
                    <a:pt x="1914" y="231402"/>
                  </a:lnTo>
                </a:path>
              </a:pathLst>
            </a:custGeom>
            <a:ln w="3829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7384033" y="5453976"/>
              <a:ext cx="2540" cy="231140"/>
            </a:xfrm>
            <a:custGeom>
              <a:avLst/>
              <a:gdLst/>
              <a:ahLst/>
              <a:cxnLst/>
              <a:rect l="l" t="t" r="r" b="b"/>
              <a:pathLst>
                <a:path w="2540" h="231139">
                  <a:moveTo>
                    <a:pt x="0" y="0"/>
                  </a:moveTo>
                  <a:lnTo>
                    <a:pt x="0" y="229653"/>
                  </a:lnTo>
                  <a:lnTo>
                    <a:pt x="2187" y="230948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7384033" y="5453976"/>
              <a:ext cx="2540" cy="231140"/>
            </a:xfrm>
            <a:custGeom>
              <a:avLst/>
              <a:gdLst/>
              <a:ahLst/>
              <a:cxnLst/>
              <a:rect l="l" t="t" r="r" b="b"/>
              <a:pathLst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0" y="0"/>
                  </a:moveTo>
                  <a:lnTo>
                    <a:pt x="0" y="229653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  <a:path w="2540" h="231139">
                  <a:moveTo>
                    <a:pt x="2187" y="230948"/>
                  </a:moveTo>
                  <a:lnTo>
                    <a:pt x="2187" y="1998"/>
                  </a:lnTo>
                </a:path>
                <a:path w="2540" h="231139">
                  <a:moveTo>
                    <a:pt x="2187" y="1998"/>
                  </a:moveTo>
                  <a:lnTo>
                    <a:pt x="2187" y="230948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7386221" y="5455974"/>
              <a:ext cx="2540" cy="230504"/>
            </a:xfrm>
            <a:custGeom>
              <a:avLst/>
              <a:gdLst/>
              <a:ahLst/>
              <a:cxnLst/>
              <a:rect l="l" t="t" r="r" b="b"/>
              <a:pathLst>
                <a:path w="2540" h="230504">
                  <a:moveTo>
                    <a:pt x="0" y="0"/>
                  </a:moveTo>
                  <a:lnTo>
                    <a:pt x="0" y="228949"/>
                  </a:lnTo>
                  <a:lnTo>
                    <a:pt x="1914" y="230082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7386220" y="5455974"/>
              <a:ext cx="2540" cy="230504"/>
            </a:xfrm>
            <a:custGeom>
              <a:avLst/>
              <a:gdLst/>
              <a:ahLst/>
              <a:cxnLst/>
              <a:rect l="l" t="t" r="r" b="b"/>
              <a:pathLst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0" y="0"/>
                  </a:moveTo>
                  <a:lnTo>
                    <a:pt x="0" y="228949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  <a:path w="2540" h="230504">
                  <a:moveTo>
                    <a:pt x="1914" y="230082"/>
                  </a:moveTo>
                  <a:lnTo>
                    <a:pt x="1914" y="1748"/>
                  </a:lnTo>
                </a:path>
                <a:path w="2540" h="230504">
                  <a:moveTo>
                    <a:pt x="1914" y="1748"/>
                  </a:moveTo>
                  <a:lnTo>
                    <a:pt x="1914" y="230082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7388135" y="5457723"/>
              <a:ext cx="2540" cy="229870"/>
            </a:xfrm>
            <a:custGeom>
              <a:avLst/>
              <a:gdLst/>
              <a:ahLst/>
              <a:cxnLst/>
              <a:rect l="l" t="t" r="r" b="b"/>
              <a:pathLst>
                <a:path w="2540" h="229870">
                  <a:moveTo>
                    <a:pt x="0" y="0"/>
                  </a:moveTo>
                  <a:lnTo>
                    <a:pt x="0" y="228333"/>
                  </a:lnTo>
                  <a:lnTo>
                    <a:pt x="2187" y="229628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7388135" y="5457723"/>
              <a:ext cx="2540" cy="229870"/>
            </a:xfrm>
            <a:custGeom>
              <a:avLst/>
              <a:gdLst/>
              <a:ahLst/>
              <a:cxnLst/>
              <a:rect l="l" t="t" r="r" b="b"/>
              <a:pathLst>
                <a:path w="2540" h="229870">
                  <a:moveTo>
                    <a:pt x="2187" y="229628"/>
                  </a:moveTo>
                  <a:lnTo>
                    <a:pt x="2187" y="1998"/>
                  </a:lnTo>
                </a:path>
                <a:path w="2540" h="229870">
                  <a:moveTo>
                    <a:pt x="0" y="0"/>
                  </a:moveTo>
                  <a:lnTo>
                    <a:pt x="0" y="228333"/>
                  </a:lnTo>
                </a:path>
                <a:path w="2540" h="229870">
                  <a:moveTo>
                    <a:pt x="2187" y="22962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628"/>
                  </a:lnTo>
                </a:path>
                <a:path w="2540" h="229870">
                  <a:moveTo>
                    <a:pt x="2187" y="22962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628"/>
                  </a:lnTo>
                </a:path>
                <a:path w="2540" h="229870">
                  <a:moveTo>
                    <a:pt x="2187" y="229628"/>
                  </a:moveTo>
                  <a:lnTo>
                    <a:pt x="2187" y="1998"/>
                  </a:lnTo>
                </a:path>
                <a:path w="2540" h="229870">
                  <a:moveTo>
                    <a:pt x="2187" y="1998"/>
                  </a:moveTo>
                  <a:lnTo>
                    <a:pt x="2187" y="229628"/>
                  </a:lnTo>
                </a:path>
              </a:pathLst>
            </a:custGeom>
            <a:ln w="3829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7390323" y="5459722"/>
              <a:ext cx="0" cy="227965"/>
            </a:xfrm>
            <a:custGeom>
              <a:avLst/>
              <a:gdLst/>
              <a:ahLst/>
              <a:cxnLst/>
              <a:rect l="l" t="t" r="r" b="b"/>
              <a:pathLst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  <a:path h="227964">
                  <a:moveTo>
                    <a:pt x="0" y="227629"/>
                  </a:moveTo>
                  <a:lnTo>
                    <a:pt x="0" y="0"/>
                  </a:lnTo>
                </a:path>
                <a:path h="227964">
                  <a:moveTo>
                    <a:pt x="0" y="0"/>
                  </a:moveTo>
                  <a:lnTo>
                    <a:pt x="0" y="227629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7390323" y="5459722"/>
              <a:ext cx="2540" cy="229235"/>
            </a:xfrm>
            <a:custGeom>
              <a:avLst/>
              <a:gdLst/>
              <a:ahLst/>
              <a:cxnLst/>
              <a:rect l="l" t="t" r="r" b="b"/>
              <a:pathLst>
                <a:path w="2540" h="229235">
                  <a:moveTo>
                    <a:pt x="0" y="0"/>
                  </a:moveTo>
                  <a:lnTo>
                    <a:pt x="0" y="227629"/>
                  </a:lnTo>
                  <a:lnTo>
                    <a:pt x="1914" y="228762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7390323" y="5459722"/>
              <a:ext cx="2540" cy="229235"/>
            </a:xfrm>
            <a:custGeom>
              <a:avLst/>
              <a:gdLst/>
              <a:ahLst/>
              <a:cxnLst/>
              <a:rect l="l" t="t" r="r" b="b"/>
              <a:pathLst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0" y="0"/>
                  </a:moveTo>
                  <a:lnTo>
                    <a:pt x="0" y="227629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  <a:path w="2540" h="229235">
                  <a:moveTo>
                    <a:pt x="1914" y="228762"/>
                  </a:moveTo>
                  <a:lnTo>
                    <a:pt x="1914" y="1748"/>
                  </a:lnTo>
                </a:path>
                <a:path w="2540" h="229235">
                  <a:moveTo>
                    <a:pt x="1914" y="1748"/>
                  </a:moveTo>
                  <a:lnTo>
                    <a:pt x="1914" y="228762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7392237" y="5461471"/>
              <a:ext cx="2540" cy="228600"/>
            </a:xfrm>
            <a:custGeom>
              <a:avLst/>
              <a:gdLst/>
              <a:ahLst/>
              <a:cxnLst/>
              <a:rect l="l" t="t" r="r" b="b"/>
              <a:pathLst>
                <a:path w="2540" h="228600">
                  <a:moveTo>
                    <a:pt x="0" y="0"/>
                  </a:moveTo>
                  <a:lnTo>
                    <a:pt x="0" y="227013"/>
                  </a:lnTo>
                  <a:lnTo>
                    <a:pt x="2187" y="228308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7392237" y="5461471"/>
              <a:ext cx="2540" cy="228600"/>
            </a:xfrm>
            <a:custGeom>
              <a:avLst/>
              <a:gdLst/>
              <a:ahLst/>
              <a:cxnLst/>
              <a:rect l="l" t="t" r="r" b="b"/>
              <a:pathLst>
                <a:path w="2540" h="228600">
                  <a:moveTo>
                    <a:pt x="2187" y="228308"/>
                  </a:moveTo>
                  <a:lnTo>
                    <a:pt x="2187" y="1998"/>
                  </a:lnTo>
                </a:path>
                <a:path w="2540" h="228600">
                  <a:moveTo>
                    <a:pt x="0" y="0"/>
                  </a:moveTo>
                  <a:lnTo>
                    <a:pt x="0" y="227013"/>
                  </a:lnTo>
                </a:path>
                <a:path w="2540" h="228600">
                  <a:moveTo>
                    <a:pt x="2187" y="228308"/>
                  </a:moveTo>
                  <a:lnTo>
                    <a:pt x="2187" y="1998"/>
                  </a:lnTo>
                </a:path>
                <a:path w="2540" h="228600">
                  <a:moveTo>
                    <a:pt x="2187" y="1998"/>
                  </a:moveTo>
                  <a:lnTo>
                    <a:pt x="2187" y="228308"/>
                  </a:lnTo>
                </a:path>
                <a:path w="2540" h="228600">
                  <a:moveTo>
                    <a:pt x="2187" y="228308"/>
                  </a:moveTo>
                  <a:lnTo>
                    <a:pt x="2187" y="1998"/>
                  </a:lnTo>
                </a:path>
                <a:path w="2540" h="228600">
                  <a:moveTo>
                    <a:pt x="2187" y="1998"/>
                  </a:moveTo>
                  <a:lnTo>
                    <a:pt x="2187" y="228308"/>
                  </a:lnTo>
                </a:path>
              </a:pathLst>
            </a:custGeom>
            <a:ln w="382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7394425" y="5463470"/>
              <a:ext cx="0" cy="226695"/>
            </a:xfrm>
            <a:custGeom>
              <a:avLst/>
              <a:gdLst/>
              <a:ahLst/>
              <a:cxnLst/>
              <a:rect l="l" t="t" r="r" b="b"/>
              <a:pathLst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  <a:path h="226695">
                  <a:moveTo>
                    <a:pt x="0" y="226309"/>
                  </a:moveTo>
                  <a:lnTo>
                    <a:pt x="0" y="0"/>
                  </a:lnTo>
                </a:path>
                <a:path h="226695">
                  <a:moveTo>
                    <a:pt x="0" y="0"/>
                  </a:moveTo>
                  <a:lnTo>
                    <a:pt x="0" y="226309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7394425" y="5463470"/>
              <a:ext cx="2540" cy="227965"/>
            </a:xfrm>
            <a:custGeom>
              <a:avLst/>
              <a:gdLst/>
              <a:ahLst/>
              <a:cxnLst/>
              <a:rect l="l" t="t" r="r" b="b"/>
              <a:pathLst>
                <a:path w="2540" h="227964">
                  <a:moveTo>
                    <a:pt x="0" y="0"/>
                  </a:moveTo>
                  <a:lnTo>
                    <a:pt x="0" y="226309"/>
                  </a:lnTo>
                  <a:lnTo>
                    <a:pt x="1914" y="227442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7394425" y="5463470"/>
              <a:ext cx="2540" cy="227965"/>
            </a:xfrm>
            <a:custGeom>
              <a:avLst/>
              <a:gdLst/>
              <a:ahLst/>
              <a:cxnLst/>
              <a:rect l="l" t="t" r="r" b="b"/>
              <a:pathLst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0" y="0"/>
                  </a:moveTo>
                  <a:lnTo>
                    <a:pt x="0" y="226309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  <a:path w="2540" h="227964">
                  <a:moveTo>
                    <a:pt x="1914" y="227442"/>
                  </a:moveTo>
                  <a:lnTo>
                    <a:pt x="1914" y="1748"/>
                  </a:lnTo>
                </a:path>
                <a:path w="2540" h="227964">
                  <a:moveTo>
                    <a:pt x="1914" y="1748"/>
                  </a:moveTo>
                  <a:lnTo>
                    <a:pt x="1914" y="227442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7396339" y="5465218"/>
              <a:ext cx="2540" cy="227329"/>
            </a:xfrm>
            <a:custGeom>
              <a:avLst/>
              <a:gdLst/>
              <a:ahLst/>
              <a:cxnLst/>
              <a:rect l="l" t="t" r="r" b="b"/>
              <a:pathLst>
                <a:path w="2540" h="227329">
                  <a:moveTo>
                    <a:pt x="0" y="0"/>
                  </a:moveTo>
                  <a:lnTo>
                    <a:pt x="0" y="225693"/>
                  </a:lnTo>
                  <a:lnTo>
                    <a:pt x="2187" y="226988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7396339" y="5465218"/>
              <a:ext cx="2540" cy="227329"/>
            </a:xfrm>
            <a:custGeom>
              <a:avLst/>
              <a:gdLst/>
              <a:ahLst/>
              <a:cxnLst/>
              <a:rect l="l" t="t" r="r" b="b"/>
              <a:pathLst>
                <a:path w="2540" h="227329">
                  <a:moveTo>
                    <a:pt x="2187" y="226988"/>
                  </a:moveTo>
                  <a:lnTo>
                    <a:pt x="2187" y="1998"/>
                  </a:lnTo>
                </a:path>
                <a:path w="2540" h="227329">
                  <a:moveTo>
                    <a:pt x="0" y="0"/>
                  </a:moveTo>
                  <a:lnTo>
                    <a:pt x="0" y="225693"/>
                  </a:lnTo>
                </a:path>
                <a:path w="2540" h="227329">
                  <a:moveTo>
                    <a:pt x="2187" y="1998"/>
                  </a:moveTo>
                  <a:lnTo>
                    <a:pt x="2187" y="226988"/>
                  </a:lnTo>
                </a:path>
                <a:path w="2540" h="227329">
                  <a:moveTo>
                    <a:pt x="2187" y="1998"/>
                  </a:moveTo>
                  <a:lnTo>
                    <a:pt x="2187" y="226988"/>
                  </a:lnTo>
                </a:path>
                <a:path w="2540" h="227329">
                  <a:moveTo>
                    <a:pt x="2187" y="1998"/>
                  </a:moveTo>
                  <a:lnTo>
                    <a:pt x="2187" y="226988"/>
                  </a:lnTo>
                </a:path>
                <a:path w="2540" h="227329">
                  <a:moveTo>
                    <a:pt x="2187" y="1998"/>
                  </a:moveTo>
                  <a:lnTo>
                    <a:pt x="2187" y="226988"/>
                  </a:lnTo>
                </a:path>
              </a:pathLst>
            </a:custGeom>
            <a:ln w="3829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7398527" y="5467218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h="225425">
                  <a:moveTo>
                    <a:pt x="0" y="0"/>
                  </a:moveTo>
                  <a:lnTo>
                    <a:pt x="0" y="224989"/>
                  </a:lnTo>
                </a:path>
                <a:path h="225425">
                  <a:moveTo>
                    <a:pt x="0" y="0"/>
                  </a:moveTo>
                  <a:lnTo>
                    <a:pt x="0" y="224989"/>
                  </a:lnTo>
                </a:path>
                <a:path h="225425">
                  <a:moveTo>
                    <a:pt x="0" y="0"/>
                  </a:moveTo>
                  <a:lnTo>
                    <a:pt x="0" y="224989"/>
                  </a:lnTo>
                </a:path>
                <a:path h="225425">
                  <a:moveTo>
                    <a:pt x="0" y="0"/>
                  </a:moveTo>
                  <a:lnTo>
                    <a:pt x="0" y="224989"/>
                  </a:lnTo>
                </a:path>
                <a:path h="225425">
                  <a:moveTo>
                    <a:pt x="0" y="0"/>
                  </a:moveTo>
                  <a:lnTo>
                    <a:pt x="0" y="224989"/>
                  </a:lnTo>
                </a:path>
                <a:path h="225425">
                  <a:moveTo>
                    <a:pt x="0" y="0"/>
                  </a:moveTo>
                  <a:lnTo>
                    <a:pt x="0" y="224989"/>
                  </a:lnTo>
                </a:path>
                <a:path h="225425">
                  <a:moveTo>
                    <a:pt x="0" y="0"/>
                  </a:moveTo>
                  <a:lnTo>
                    <a:pt x="0" y="224989"/>
                  </a:lnTo>
                </a:path>
                <a:path h="225425">
                  <a:moveTo>
                    <a:pt x="0" y="0"/>
                  </a:moveTo>
                  <a:lnTo>
                    <a:pt x="0" y="224989"/>
                  </a:lnTo>
                </a:path>
                <a:path h="225425">
                  <a:moveTo>
                    <a:pt x="0" y="0"/>
                  </a:moveTo>
                  <a:lnTo>
                    <a:pt x="0" y="224989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7398527" y="5467218"/>
              <a:ext cx="2540" cy="226695"/>
            </a:xfrm>
            <a:custGeom>
              <a:avLst/>
              <a:gdLst/>
              <a:ahLst/>
              <a:cxnLst/>
              <a:rect l="l" t="t" r="r" b="b"/>
              <a:pathLst>
                <a:path w="2540" h="226695">
                  <a:moveTo>
                    <a:pt x="0" y="0"/>
                  </a:moveTo>
                  <a:lnTo>
                    <a:pt x="0" y="224989"/>
                  </a:lnTo>
                  <a:lnTo>
                    <a:pt x="1914" y="226122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7398527" y="5467218"/>
              <a:ext cx="2540" cy="226695"/>
            </a:xfrm>
            <a:custGeom>
              <a:avLst/>
              <a:gdLst/>
              <a:ahLst/>
              <a:cxnLst/>
              <a:rect l="l" t="t" r="r" b="b"/>
              <a:pathLst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0" y="0"/>
                  </a:moveTo>
                  <a:lnTo>
                    <a:pt x="0" y="224989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  <a:path w="2540" h="226695">
                  <a:moveTo>
                    <a:pt x="1914" y="226122"/>
                  </a:moveTo>
                  <a:lnTo>
                    <a:pt x="1914" y="1748"/>
                  </a:lnTo>
                </a:path>
                <a:path w="2540" h="226695">
                  <a:moveTo>
                    <a:pt x="1914" y="1748"/>
                  </a:moveTo>
                  <a:lnTo>
                    <a:pt x="1914" y="226122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7400441" y="5468966"/>
              <a:ext cx="2540" cy="226060"/>
            </a:xfrm>
            <a:custGeom>
              <a:avLst/>
              <a:gdLst/>
              <a:ahLst/>
              <a:cxnLst/>
              <a:rect l="l" t="t" r="r" b="b"/>
              <a:pathLst>
                <a:path w="2540" h="226060">
                  <a:moveTo>
                    <a:pt x="0" y="0"/>
                  </a:moveTo>
                  <a:lnTo>
                    <a:pt x="0" y="224373"/>
                  </a:lnTo>
                  <a:lnTo>
                    <a:pt x="2187" y="225668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7400441" y="5468966"/>
              <a:ext cx="2540" cy="226060"/>
            </a:xfrm>
            <a:custGeom>
              <a:avLst/>
              <a:gdLst/>
              <a:ahLst/>
              <a:cxnLst/>
              <a:rect l="l" t="t" r="r" b="b"/>
              <a:pathLst>
                <a:path w="2540" h="226060">
                  <a:moveTo>
                    <a:pt x="2187" y="225668"/>
                  </a:moveTo>
                  <a:lnTo>
                    <a:pt x="2187" y="1998"/>
                  </a:lnTo>
                </a:path>
                <a:path w="2540" h="226060">
                  <a:moveTo>
                    <a:pt x="0" y="0"/>
                  </a:moveTo>
                  <a:lnTo>
                    <a:pt x="0" y="224373"/>
                  </a:lnTo>
                </a:path>
                <a:path w="2540" h="226060">
                  <a:moveTo>
                    <a:pt x="2187" y="225668"/>
                  </a:moveTo>
                  <a:lnTo>
                    <a:pt x="2187" y="1998"/>
                  </a:lnTo>
                </a:path>
                <a:path w="2540" h="226060">
                  <a:moveTo>
                    <a:pt x="2187" y="1998"/>
                  </a:moveTo>
                  <a:lnTo>
                    <a:pt x="2187" y="225668"/>
                  </a:lnTo>
                </a:path>
                <a:path w="2540" h="226060">
                  <a:moveTo>
                    <a:pt x="2187" y="225668"/>
                  </a:moveTo>
                  <a:lnTo>
                    <a:pt x="2187" y="1998"/>
                  </a:lnTo>
                </a:path>
                <a:path w="2540" h="226060">
                  <a:moveTo>
                    <a:pt x="2187" y="1998"/>
                  </a:moveTo>
                  <a:lnTo>
                    <a:pt x="2187" y="225668"/>
                  </a:lnTo>
                </a:path>
                <a:path w="2540" h="226060">
                  <a:moveTo>
                    <a:pt x="2187" y="225668"/>
                  </a:moveTo>
                  <a:lnTo>
                    <a:pt x="2187" y="1998"/>
                  </a:lnTo>
                </a:path>
                <a:path w="2540" h="226060">
                  <a:moveTo>
                    <a:pt x="2187" y="1998"/>
                  </a:moveTo>
                  <a:lnTo>
                    <a:pt x="2187" y="225668"/>
                  </a:lnTo>
                </a:path>
                <a:path w="2540" h="226060">
                  <a:moveTo>
                    <a:pt x="2187" y="225668"/>
                  </a:moveTo>
                  <a:lnTo>
                    <a:pt x="2187" y="1998"/>
                  </a:lnTo>
                </a:path>
                <a:path w="2540" h="226060">
                  <a:moveTo>
                    <a:pt x="2187" y="1998"/>
                  </a:moveTo>
                  <a:lnTo>
                    <a:pt x="2187" y="225668"/>
                  </a:lnTo>
                </a:path>
                <a:path w="2540" h="226060">
                  <a:moveTo>
                    <a:pt x="2187" y="225668"/>
                  </a:moveTo>
                  <a:lnTo>
                    <a:pt x="2187" y="1998"/>
                  </a:lnTo>
                </a:path>
                <a:path w="2540" h="226060">
                  <a:moveTo>
                    <a:pt x="2187" y="1998"/>
                  </a:moveTo>
                  <a:lnTo>
                    <a:pt x="2187" y="225668"/>
                  </a:lnTo>
                </a:path>
                <a:path w="2540" h="226060">
                  <a:moveTo>
                    <a:pt x="2187" y="225668"/>
                  </a:moveTo>
                  <a:lnTo>
                    <a:pt x="2187" y="1998"/>
                  </a:lnTo>
                </a:path>
                <a:path w="2540" h="226060">
                  <a:moveTo>
                    <a:pt x="2187" y="1998"/>
                  </a:moveTo>
                  <a:lnTo>
                    <a:pt x="2187" y="225668"/>
                  </a:lnTo>
                </a:path>
                <a:path w="2540" h="226060">
                  <a:moveTo>
                    <a:pt x="2187" y="225668"/>
                  </a:moveTo>
                  <a:lnTo>
                    <a:pt x="2187" y="1998"/>
                  </a:lnTo>
                </a:path>
                <a:path w="2540" h="226060">
                  <a:moveTo>
                    <a:pt x="2187" y="1998"/>
                  </a:moveTo>
                  <a:lnTo>
                    <a:pt x="2187" y="225668"/>
                  </a:lnTo>
                </a:path>
              </a:pathLst>
            </a:custGeom>
            <a:ln w="3829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7402629" y="5470965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  <a:path h="224154">
                  <a:moveTo>
                    <a:pt x="0" y="223670"/>
                  </a:moveTo>
                  <a:lnTo>
                    <a:pt x="0" y="0"/>
                  </a:lnTo>
                </a:path>
                <a:path h="224154">
                  <a:moveTo>
                    <a:pt x="0" y="0"/>
                  </a:moveTo>
                  <a:lnTo>
                    <a:pt x="0" y="223670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7402629" y="5470965"/>
              <a:ext cx="2540" cy="225425"/>
            </a:xfrm>
            <a:custGeom>
              <a:avLst/>
              <a:gdLst/>
              <a:ahLst/>
              <a:cxnLst/>
              <a:rect l="l" t="t" r="r" b="b"/>
              <a:pathLst>
                <a:path w="2540" h="225425">
                  <a:moveTo>
                    <a:pt x="0" y="0"/>
                  </a:moveTo>
                  <a:lnTo>
                    <a:pt x="0" y="223669"/>
                  </a:lnTo>
                  <a:lnTo>
                    <a:pt x="1914" y="224802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7402629" y="5470965"/>
              <a:ext cx="2540" cy="225425"/>
            </a:xfrm>
            <a:custGeom>
              <a:avLst/>
              <a:gdLst/>
              <a:ahLst/>
              <a:cxnLst/>
              <a:rect l="l" t="t" r="r" b="b"/>
              <a:pathLst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0" y="0"/>
                  </a:moveTo>
                  <a:lnTo>
                    <a:pt x="0" y="223670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  <a:path w="2540" h="225425">
                  <a:moveTo>
                    <a:pt x="1914" y="224802"/>
                  </a:moveTo>
                  <a:lnTo>
                    <a:pt x="1914" y="1748"/>
                  </a:lnTo>
                </a:path>
                <a:path w="2540" h="225425">
                  <a:moveTo>
                    <a:pt x="1914" y="1748"/>
                  </a:moveTo>
                  <a:lnTo>
                    <a:pt x="1914" y="224802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7404543" y="5472714"/>
              <a:ext cx="2540" cy="224790"/>
            </a:xfrm>
            <a:custGeom>
              <a:avLst/>
              <a:gdLst/>
              <a:ahLst/>
              <a:cxnLst/>
              <a:rect l="l" t="t" r="r" b="b"/>
              <a:pathLst>
                <a:path w="2540" h="224789">
                  <a:moveTo>
                    <a:pt x="0" y="0"/>
                  </a:moveTo>
                  <a:lnTo>
                    <a:pt x="0" y="223054"/>
                  </a:lnTo>
                  <a:lnTo>
                    <a:pt x="2187" y="224348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7404543" y="5472714"/>
              <a:ext cx="2540" cy="224790"/>
            </a:xfrm>
            <a:custGeom>
              <a:avLst/>
              <a:gdLst/>
              <a:ahLst/>
              <a:cxnLst/>
              <a:rect l="l" t="t" r="r" b="b"/>
              <a:pathLst>
                <a:path w="2540" h="224789">
                  <a:moveTo>
                    <a:pt x="2187" y="224348"/>
                  </a:moveTo>
                  <a:lnTo>
                    <a:pt x="2187" y="1998"/>
                  </a:lnTo>
                </a:path>
                <a:path w="2540" h="224789">
                  <a:moveTo>
                    <a:pt x="0" y="0"/>
                  </a:moveTo>
                  <a:lnTo>
                    <a:pt x="0" y="223054"/>
                  </a:lnTo>
                </a:path>
                <a:path w="2540" h="224789">
                  <a:moveTo>
                    <a:pt x="2187" y="224348"/>
                  </a:moveTo>
                  <a:lnTo>
                    <a:pt x="2187" y="1998"/>
                  </a:lnTo>
                </a:path>
                <a:path w="2540" h="224789">
                  <a:moveTo>
                    <a:pt x="2187" y="1998"/>
                  </a:moveTo>
                  <a:lnTo>
                    <a:pt x="2187" y="224348"/>
                  </a:lnTo>
                </a:path>
                <a:path w="2540" h="224789">
                  <a:moveTo>
                    <a:pt x="2187" y="224348"/>
                  </a:moveTo>
                  <a:lnTo>
                    <a:pt x="2187" y="1998"/>
                  </a:lnTo>
                </a:path>
                <a:path w="2540" h="224789">
                  <a:moveTo>
                    <a:pt x="2187" y="1998"/>
                  </a:moveTo>
                  <a:lnTo>
                    <a:pt x="2187" y="224348"/>
                  </a:lnTo>
                </a:path>
                <a:path w="2540" h="224789">
                  <a:moveTo>
                    <a:pt x="2187" y="224348"/>
                  </a:moveTo>
                  <a:lnTo>
                    <a:pt x="2187" y="1998"/>
                  </a:lnTo>
                </a:path>
                <a:path w="2540" h="224789">
                  <a:moveTo>
                    <a:pt x="2187" y="1998"/>
                  </a:moveTo>
                  <a:lnTo>
                    <a:pt x="2187" y="224348"/>
                  </a:lnTo>
                </a:path>
                <a:path w="2540" h="224789">
                  <a:moveTo>
                    <a:pt x="2187" y="224348"/>
                  </a:moveTo>
                  <a:lnTo>
                    <a:pt x="2187" y="1998"/>
                  </a:lnTo>
                </a:path>
                <a:path w="2540" h="224789">
                  <a:moveTo>
                    <a:pt x="2187" y="1998"/>
                  </a:moveTo>
                  <a:lnTo>
                    <a:pt x="2187" y="224348"/>
                  </a:lnTo>
                </a:path>
                <a:path w="2540" h="224789">
                  <a:moveTo>
                    <a:pt x="2187" y="224348"/>
                  </a:moveTo>
                  <a:lnTo>
                    <a:pt x="2187" y="1998"/>
                  </a:lnTo>
                </a:path>
                <a:path w="2540" h="224789">
                  <a:moveTo>
                    <a:pt x="2187" y="1998"/>
                  </a:moveTo>
                  <a:lnTo>
                    <a:pt x="2187" y="224348"/>
                  </a:lnTo>
                </a:path>
                <a:path w="2540" h="224789">
                  <a:moveTo>
                    <a:pt x="2187" y="224348"/>
                  </a:moveTo>
                  <a:lnTo>
                    <a:pt x="2187" y="1998"/>
                  </a:lnTo>
                </a:path>
                <a:path w="2540" h="224789">
                  <a:moveTo>
                    <a:pt x="2187" y="1998"/>
                  </a:moveTo>
                  <a:lnTo>
                    <a:pt x="2187" y="224348"/>
                  </a:lnTo>
                </a:path>
              </a:pathLst>
            </a:custGeom>
            <a:ln w="3829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7406731" y="5474713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222350"/>
                  </a:moveTo>
                  <a:lnTo>
                    <a:pt x="0" y="0"/>
                  </a:lnTo>
                </a:path>
                <a:path h="222885">
                  <a:moveTo>
                    <a:pt x="0" y="0"/>
                  </a:moveTo>
                  <a:lnTo>
                    <a:pt x="0" y="222350"/>
                  </a:lnTo>
                </a:path>
                <a:path h="222885">
                  <a:moveTo>
                    <a:pt x="0" y="222350"/>
                  </a:moveTo>
                  <a:lnTo>
                    <a:pt x="0" y="0"/>
                  </a:lnTo>
                </a:path>
                <a:path h="222885">
                  <a:moveTo>
                    <a:pt x="0" y="0"/>
                  </a:moveTo>
                  <a:lnTo>
                    <a:pt x="0" y="222350"/>
                  </a:lnTo>
                </a:path>
                <a:path h="222885">
                  <a:moveTo>
                    <a:pt x="0" y="222350"/>
                  </a:moveTo>
                  <a:lnTo>
                    <a:pt x="0" y="0"/>
                  </a:lnTo>
                </a:path>
                <a:path h="222885">
                  <a:moveTo>
                    <a:pt x="0" y="0"/>
                  </a:moveTo>
                  <a:lnTo>
                    <a:pt x="0" y="222350"/>
                  </a:lnTo>
                </a:path>
                <a:path h="222885">
                  <a:moveTo>
                    <a:pt x="0" y="222350"/>
                  </a:moveTo>
                  <a:lnTo>
                    <a:pt x="0" y="0"/>
                  </a:lnTo>
                </a:path>
                <a:path h="222885">
                  <a:moveTo>
                    <a:pt x="0" y="0"/>
                  </a:moveTo>
                  <a:lnTo>
                    <a:pt x="0" y="222350"/>
                  </a:lnTo>
                </a:path>
                <a:path h="222885">
                  <a:moveTo>
                    <a:pt x="0" y="222350"/>
                  </a:moveTo>
                  <a:lnTo>
                    <a:pt x="0" y="0"/>
                  </a:lnTo>
                </a:path>
                <a:path h="222885">
                  <a:moveTo>
                    <a:pt x="0" y="0"/>
                  </a:moveTo>
                  <a:lnTo>
                    <a:pt x="0" y="222350"/>
                  </a:lnTo>
                </a:path>
                <a:path h="222885">
                  <a:moveTo>
                    <a:pt x="0" y="222350"/>
                  </a:moveTo>
                  <a:lnTo>
                    <a:pt x="0" y="0"/>
                  </a:lnTo>
                </a:path>
                <a:path h="222885">
                  <a:moveTo>
                    <a:pt x="0" y="0"/>
                  </a:moveTo>
                  <a:lnTo>
                    <a:pt x="0" y="222350"/>
                  </a:lnTo>
                </a:path>
                <a:path h="222885">
                  <a:moveTo>
                    <a:pt x="0" y="222350"/>
                  </a:moveTo>
                  <a:lnTo>
                    <a:pt x="0" y="0"/>
                  </a:lnTo>
                </a:path>
                <a:path h="222885">
                  <a:moveTo>
                    <a:pt x="0" y="0"/>
                  </a:moveTo>
                  <a:lnTo>
                    <a:pt x="0" y="222350"/>
                  </a:lnTo>
                </a:path>
                <a:path h="222885">
                  <a:moveTo>
                    <a:pt x="0" y="222350"/>
                  </a:moveTo>
                  <a:lnTo>
                    <a:pt x="0" y="0"/>
                  </a:lnTo>
                </a:path>
                <a:path h="222885">
                  <a:moveTo>
                    <a:pt x="0" y="0"/>
                  </a:moveTo>
                  <a:lnTo>
                    <a:pt x="0" y="222350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7406731" y="5474713"/>
              <a:ext cx="2540" cy="223520"/>
            </a:xfrm>
            <a:custGeom>
              <a:avLst/>
              <a:gdLst/>
              <a:ahLst/>
              <a:cxnLst/>
              <a:rect l="l" t="t" r="r" b="b"/>
              <a:pathLst>
                <a:path w="2540" h="223520">
                  <a:moveTo>
                    <a:pt x="0" y="0"/>
                  </a:moveTo>
                  <a:lnTo>
                    <a:pt x="0" y="222350"/>
                  </a:lnTo>
                  <a:lnTo>
                    <a:pt x="1914" y="223483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7406731" y="5474713"/>
              <a:ext cx="2540" cy="223520"/>
            </a:xfrm>
            <a:custGeom>
              <a:avLst/>
              <a:gdLst/>
              <a:ahLst/>
              <a:cxnLst/>
              <a:rect l="l" t="t" r="r" b="b"/>
              <a:pathLst>
                <a:path w="2540" h="223520">
                  <a:moveTo>
                    <a:pt x="1914" y="223483"/>
                  </a:moveTo>
                  <a:lnTo>
                    <a:pt x="1914" y="1748"/>
                  </a:lnTo>
                </a:path>
                <a:path w="2540" h="223520">
                  <a:moveTo>
                    <a:pt x="0" y="0"/>
                  </a:moveTo>
                  <a:lnTo>
                    <a:pt x="0" y="222350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  <a:path w="2540" h="223520">
                  <a:moveTo>
                    <a:pt x="1914" y="1748"/>
                  </a:moveTo>
                  <a:lnTo>
                    <a:pt x="1914" y="223483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7408645" y="5476462"/>
              <a:ext cx="2540" cy="223520"/>
            </a:xfrm>
            <a:custGeom>
              <a:avLst/>
              <a:gdLst/>
              <a:ahLst/>
              <a:cxnLst/>
              <a:rect l="l" t="t" r="r" b="b"/>
              <a:pathLst>
                <a:path w="2540" h="223520">
                  <a:moveTo>
                    <a:pt x="0" y="0"/>
                  </a:moveTo>
                  <a:lnTo>
                    <a:pt x="0" y="221734"/>
                  </a:lnTo>
                  <a:lnTo>
                    <a:pt x="2187" y="223029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7408645" y="5476462"/>
              <a:ext cx="2540" cy="223520"/>
            </a:xfrm>
            <a:custGeom>
              <a:avLst/>
              <a:gdLst/>
              <a:ahLst/>
              <a:cxnLst/>
              <a:rect l="l" t="t" r="r" b="b"/>
              <a:pathLst>
                <a:path w="2540" h="223520">
                  <a:moveTo>
                    <a:pt x="2187" y="223029"/>
                  </a:moveTo>
                  <a:lnTo>
                    <a:pt x="2187" y="1998"/>
                  </a:lnTo>
                </a:path>
                <a:path w="2540" h="223520">
                  <a:moveTo>
                    <a:pt x="0" y="0"/>
                  </a:moveTo>
                  <a:lnTo>
                    <a:pt x="0" y="221734"/>
                  </a:lnTo>
                </a:path>
                <a:path w="2540" h="223520">
                  <a:moveTo>
                    <a:pt x="2187" y="223029"/>
                  </a:moveTo>
                  <a:lnTo>
                    <a:pt x="2187" y="1998"/>
                  </a:lnTo>
                </a:path>
                <a:path w="2540" h="223520">
                  <a:moveTo>
                    <a:pt x="2187" y="1998"/>
                  </a:moveTo>
                  <a:lnTo>
                    <a:pt x="2187" y="223029"/>
                  </a:lnTo>
                </a:path>
                <a:path w="2540" h="223520">
                  <a:moveTo>
                    <a:pt x="2187" y="223029"/>
                  </a:moveTo>
                  <a:lnTo>
                    <a:pt x="2187" y="1998"/>
                  </a:lnTo>
                </a:path>
                <a:path w="2540" h="223520">
                  <a:moveTo>
                    <a:pt x="2187" y="1998"/>
                  </a:moveTo>
                  <a:lnTo>
                    <a:pt x="2187" y="223029"/>
                  </a:lnTo>
                </a:path>
                <a:path w="2540" h="223520">
                  <a:moveTo>
                    <a:pt x="2187" y="223029"/>
                  </a:moveTo>
                  <a:lnTo>
                    <a:pt x="2187" y="1998"/>
                  </a:lnTo>
                </a:path>
                <a:path w="2540" h="223520">
                  <a:moveTo>
                    <a:pt x="2187" y="1998"/>
                  </a:moveTo>
                  <a:lnTo>
                    <a:pt x="2187" y="223029"/>
                  </a:lnTo>
                </a:path>
                <a:path w="2540" h="223520">
                  <a:moveTo>
                    <a:pt x="2187" y="223029"/>
                  </a:moveTo>
                  <a:lnTo>
                    <a:pt x="2187" y="1998"/>
                  </a:lnTo>
                </a:path>
                <a:path w="2540" h="223520">
                  <a:moveTo>
                    <a:pt x="2187" y="1998"/>
                  </a:moveTo>
                  <a:lnTo>
                    <a:pt x="2187" y="223029"/>
                  </a:lnTo>
                </a:path>
                <a:path w="2540" h="223520">
                  <a:moveTo>
                    <a:pt x="2187" y="223029"/>
                  </a:moveTo>
                  <a:lnTo>
                    <a:pt x="2187" y="1998"/>
                  </a:lnTo>
                </a:path>
                <a:path w="2540" h="223520">
                  <a:moveTo>
                    <a:pt x="2187" y="1998"/>
                  </a:moveTo>
                  <a:lnTo>
                    <a:pt x="2187" y="223029"/>
                  </a:lnTo>
                </a:path>
                <a:path w="2540" h="223520">
                  <a:moveTo>
                    <a:pt x="2187" y="223029"/>
                  </a:moveTo>
                  <a:lnTo>
                    <a:pt x="2187" y="1998"/>
                  </a:lnTo>
                </a:path>
                <a:path w="2540" h="223520">
                  <a:moveTo>
                    <a:pt x="2187" y="1998"/>
                  </a:moveTo>
                  <a:lnTo>
                    <a:pt x="2187" y="223029"/>
                  </a:lnTo>
                </a:path>
                <a:path w="2540" h="223520">
                  <a:moveTo>
                    <a:pt x="2187" y="223029"/>
                  </a:moveTo>
                  <a:lnTo>
                    <a:pt x="2187" y="1998"/>
                  </a:lnTo>
                </a:path>
                <a:path w="2540" h="223520">
                  <a:moveTo>
                    <a:pt x="2187" y="1998"/>
                  </a:moveTo>
                  <a:lnTo>
                    <a:pt x="2187" y="223029"/>
                  </a:lnTo>
                </a:path>
                <a:path w="2540" h="223520">
                  <a:moveTo>
                    <a:pt x="2187" y="223029"/>
                  </a:moveTo>
                  <a:lnTo>
                    <a:pt x="2187" y="1998"/>
                  </a:lnTo>
                </a:path>
                <a:path w="2540" h="223520">
                  <a:moveTo>
                    <a:pt x="2187" y="1998"/>
                  </a:moveTo>
                  <a:lnTo>
                    <a:pt x="2187" y="223029"/>
                  </a:lnTo>
                </a:path>
                <a:path w="2540" h="223520">
                  <a:moveTo>
                    <a:pt x="2187" y="223029"/>
                  </a:moveTo>
                  <a:lnTo>
                    <a:pt x="2187" y="1998"/>
                  </a:lnTo>
                </a:path>
                <a:path w="2540" h="223520">
                  <a:moveTo>
                    <a:pt x="2187" y="1998"/>
                  </a:moveTo>
                  <a:lnTo>
                    <a:pt x="2187" y="223029"/>
                  </a:lnTo>
                </a:path>
              </a:pathLst>
            </a:custGeom>
            <a:ln w="3829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7410833" y="5478461"/>
              <a:ext cx="0" cy="221615"/>
            </a:xfrm>
            <a:custGeom>
              <a:avLst/>
              <a:gdLst/>
              <a:ahLst/>
              <a:cxnLst/>
              <a:rect l="l" t="t" r="r" b="b"/>
              <a:pathLst>
                <a:path h="221614">
                  <a:moveTo>
                    <a:pt x="0" y="221030"/>
                  </a:moveTo>
                  <a:lnTo>
                    <a:pt x="0" y="0"/>
                  </a:lnTo>
                </a:path>
                <a:path h="221614">
                  <a:moveTo>
                    <a:pt x="0" y="0"/>
                  </a:moveTo>
                  <a:lnTo>
                    <a:pt x="0" y="221030"/>
                  </a:lnTo>
                </a:path>
                <a:path h="221614">
                  <a:moveTo>
                    <a:pt x="0" y="221030"/>
                  </a:moveTo>
                  <a:lnTo>
                    <a:pt x="0" y="0"/>
                  </a:lnTo>
                </a:path>
                <a:path h="221614">
                  <a:moveTo>
                    <a:pt x="0" y="0"/>
                  </a:moveTo>
                  <a:lnTo>
                    <a:pt x="0" y="221030"/>
                  </a:lnTo>
                </a:path>
                <a:path h="221614">
                  <a:moveTo>
                    <a:pt x="0" y="221030"/>
                  </a:moveTo>
                  <a:lnTo>
                    <a:pt x="0" y="0"/>
                  </a:lnTo>
                </a:path>
                <a:path h="221614">
                  <a:moveTo>
                    <a:pt x="0" y="0"/>
                  </a:moveTo>
                  <a:lnTo>
                    <a:pt x="0" y="221030"/>
                  </a:lnTo>
                </a:path>
                <a:path h="221614">
                  <a:moveTo>
                    <a:pt x="0" y="221030"/>
                  </a:moveTo>
                  <a:lnTo>
                    <a:pt x="0" y="0"/>
                  </a:lnTo>
                </a:path>
                <a:path h="221614">
                  <a:moveTo>
                    <a:pt x="0" y="0"/>
                  </a:moveTo>
                  <a:lnTo>
                    <a:pt x="0" y="221030"/>
                  </a:lnTo>
                </a:path>
                <a:path h="221614">
                  <a:moveTo>
                    <a:pt x="0" y="221030"/>
                  </a:moveTo>
                  <a:lnTo>
                    <a:pt x="0" y="0"/>
                  </a:lnTo>
                </a:path>
                <a:path h="221614">
                  <a:moveTo>
                    <a:pt x="0" y="0"/>
                  </a:moveTo>
                  <a:lnTo>
                    <a:pt x="0" y="221030"/>
                  </a:lnTo>
                </a:path>
              </a:pathLst>
            </a:custGeom>
            <a:ln w="382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7410833" y="5478461"/>
              <a:ext cx="2540" cy="222250"/>
            </a:xfrm>
            <a:custGeom>
              <a:avLst/>
              <a:gdLst/>
              <a:ahLst/>
              <a:cxnLst/>
              <a:rect l="l" t="t" r="r" b="b"/>
              <a:pathLst>
                <a:path w="2540" h="222250">
                  <a:moveTo>
                    <a:pt x="0" y="0"/>
                  </a:moveTo>
                  <a:lnTo>
                    <a:pt x="0" y="221030"/>
                  </a:lnTo>
                  <a:lnTo>
                    <a:pt x="1914" y="222163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7410833" y="5478461"/>
              <a:ext cx="2540" cy="222250"/>
            </a:xfrm>
            <a:custGeom>
              <a:avLst/>
              <a:gdLst/>
              <a:ahLst/>
              <a:cxnLst/>
              <a:rect l="l" t="t" r="r" b="b"/>
              <a:pathLst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0" y="0"/>
                  </a:moveTo>
                  <a:lnTo>
                    <a:pt x="0" y="221030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  <a:path w="2540" h="222250">
                  <a:moveTo>
                    <a:pt x="1914" y="222163"/>
                  </a:moveTo>
                  <a:lnTo>
                    <a:pt x="1914" y="1748"/>
                  </a:lnTo>
                </a:path>
                <a:path w="2540" h="222250">
                  <a:moveTo>
                    <a:pt x="1914" y="1748"/>
                  </a:moveTo>
                  <a:lnTo>
                    <a:pt x="1914" y="222163"/>
                  </a:lnTo>
                </a:path>
              </a:pathLst>
            </a:custGeom>
            <a:ln w="382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7412748" y="5480209"/>
              <a:ext cx="2540" cy="222250"/>
            </a:xfrm>
            <a:custGeom>
              <a:avLst/>
              <a:gdLst/>
              <a:ahLst/>
              <a:cxnLst/>
              <a:rect l="l" t="t" r="r" b="b"/>
              <a:pathLst>
                <a:path w="2540" h="222250">
                  <a:moveTo>
                    <a:pt x="0" y="0"/>
                  </a:moveTo>
                  <a:lnTo>
                    <a:pt x="0" y="220414"/>
                  </a:lnTo>
                  <a:lnTo>
                    <a:pt x="2187" y="221709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7412748" y="5480209"/>
              <a:ext cx="2540" cy="222250"/>
            </a:xfrm>
            <a:custGeom>
              <a:avLst/>
              <a:gdLst/>
              <a:ahLst/>
              <a:cxnLst/>
              <a:rect l="l" t="t" r="r" b="b"/>
              <a:pathLst>
                <a:path w="2540" h="222250">
                  <a:moveTo>
                    <a:pt x="2187" y="221709"/>
                  </a:moveTo>
                  <a:lnTo>
                    <a:pt x="2187" y="1998"/>
                  </a:lnTo>
                </a:path>
                <a:path w="2540" h="222250">
                  <a:moveTo>
                    <a:pt x="0" y="0"/>
                  </a:moveTo>
                  <a:lnTo>
                    <a:pt x="0" y="220414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  <a:path w="2540" h="222250">
                  <a:moveTo>
                    <a:pt x="2187" y="1998"/>
                  </a:moveTo>
                  <a:lnTo>
                    <a:pt x="2187" y="221709"/>
                  </a:lnTo>
                </a:path>
              </a:pathLst>
            </a:custGeom>
            <a:ln w="382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7414935" y="5482208"/>
              <a:ext cx="0" cy="219710"/>
            </a:xfrm>
            <a:custGeom>
              <a:avLst/>
              <a:gdLst/>
              <a:ahLst/>
              <a:cxnLst/>
              <a:rect l="l" t="t" r="r" b="b"/>
              <a:pathLst>
                <a:path h="219710">
                  <a:moveTo>
                    <a:pt x="0" y="0"/>
                  </a:moveTo>
                  <a:lnTo>
                    <a:pt x="0" y="219710"/>
                  </a:lnTo>
                </a:path>
                <a:path h="219710">
                  <a:moveTo>
                    <a:pt x="0" y="0"/>
                  </a:moveTo>
                  <a:lnTo>
                    <a:pt x="0" y="219710"/>
                  </a:lnTo>
                </a:path>
              </a:pathLst>
            </a:custGeom>
            <a:ln w="3829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7414935" y="5482758"/>
              <a:ext cx="2540" cy="220345"/>
            </a:xfrm>
            <a:custGeom>
              <a:avLst/>
              <a:gdLst/>
              <a:ahLst/>
              <a:cxnLst/>
              <a:rect l="l" t="t" r="r" b="b"/>
              <a:pathLst>
                <a:path w="2540" h="220345">
                  <a:moveTo>
                    <a:pt x="0" y="219758"/>
                  </a:moveTo>
                  <a:lnTo>
                    <a:pt x="1914" y="219758"/>
                  </a:lnTo>
                  <a:lnTo>
                    <a:pt x="1914" y="0"/>
                  </a:lnTo>
                  <a:lnTo>
                    <a:pt x="0" y="0"/>
                  </a:lnTo>
                  <a:lnTo>
                    <a:pt x="0" y="219758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7414935" y="5482208"/>
              <a:ext cx="2540" cy="220979"/>
            </a:xfrm>
            <a:custGeom>
              <a:avLst/>
              <a:gdLst/>
              <a:ahLst/>
              <a:cxnLst/>
              <a:rect l="l" t="t" r="r" b="b"/>
              <a:pathLst>
                <a:path w="2540" h="220979">
                  <a:moveTo>
                    <a:pt x="1914" y="220599"/>
                  </a:moveTo>
                  <a:lnTo>
                    <a:pt x="1914" y="1748"/>
                  </a:lnTo>
                </a:path>
                <a:path w="2540" h="220979">
                  <a:moveTo>
                    <a:pt x="0" y="0"/>
                  </a:moveTo>
                  <a:lnTo>
                    <a:pt x="0" y="219710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  <a:path w="2540" h="220979">
                  <a:moveTo>
                    <a:pt x="1914" y="1748"/>
                  </a:moveTo>
                  <a:lnTo>
                    <a:pt x="1914" y="220599"/>
                  </a:lnTo>
                </a:path>
              </a:pathLst>
            </a:custGeom>
            <a:ln w="3829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7416850" y="5483957"/>
              <a:ext cx="2540" cy="219710"/>
            </a:xfrm>
            <a:custGeom>
              <a:avLst/>
              <a:gdLst/>
              <a:ahLst/>
              <a:cxnLst/>
              <a:rect l="l" t="t" r="r" b="b"/>
              <a:pathLst>
                <a:path w="2540" h="219710">
                  <a:moveTo>
                    <a:pt x="0" y="0"/>
                  </a:moveTo>
                  <a:lnTo>
                    <a:pt x="0" y="218850"/>
                  </a:lnTo>
                  <a:lnTo>
                    <a:pt x="2187" y="219672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7416850" y="5483957"/>
              <a:ext cx="2540" cy="219710"/>
            </a:xfrm>
            <a:custGeom>
              <a:avLst/>
              <a:gdLst/>
              <a:ahLst/>
              <a:cxnLst/>
              <a:rect l="l" t="t" r="r" b="b"/>
              <a:pathLst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0" y="0"/>
                  </a:moveTo>
                  <a:lnTo>
                    <a:pt x="0" y="218850"/>
                  </a:lnTo>
                </a:path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2187" y="1998"/>
                  </a:moveTo>
                  <a:lnTo>
                    <a:pt x="2187" y="219672"/>
                  </a:lnTo>
                </a:path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2187" y="1998"/>
                  </a:moveTo>
                  <a:lnTo>
                    <a:pt x="2187" y="219672"/>
                  </a:lnTo>
                </a:path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2187" y="1998"/>
                  </a:moveTo>
                  <a:lnTo>
                    <a:pt x="2187" y="219672"/>
                  </a:lnTo>
                </a:path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2187" y="1998"/>
                  </a:moveTo>
                  <a:lnTo>
                    <a:pt x="2187" y="219672"/>
                  </a:lnTo>
                </a:path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2187" y="1998"/>
                  </a:moveTo>
                  <a:lnTo>
                    <a:pt x="2187" y="219672"/>
                  </a:lnTo>
                </a:path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2187" y="1998"/>
                  </a:moveTo>
                  <a:lnTo>
                    <a:pt x="2187" y="219672"/>
                  </a:lnTo>
                </a:path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2187" y="1998"/>
                  </a:moveTo>
                  <a:lnTo>
                    <a:pt x="2187" y="219672"/>
                  </a:lnTo>
                </a:path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2187" y="1998"/>
                  </a:moveTo>
                  <a:lnTo>
                    <a:pt x="2187" y="219672"/>
                  </a:lnTo>
                </a:path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2187" y="1998"/>
                  </a:moveTo>
                  <a:lnTo>
                    <a:pt x="2187" y="219672"/>
                  </a:lnTo>
                </a:path>
                <a:path w="2540" h="219710">
                  <a:moveTo>
                    <a:pt x="2187" y="219672"/>
                  </a:moveTo>
                  <a:lnTo>
                    <a:pt x="2187" y="1998"/>
                  </a:lnTo>
                </a:path>
                <a:path w="2540" h="219710">
                  <a:moveTo>
                    <a:pt x="2187" y="1998"/>
                  </a:moveTo>
                  <a:lnTo>
                    <a:pt x="2187" y="219672"/>
                  </a:lnTo>
                </a:path>
              </a:pathLst>
            </a:custGeom>
            <a:ln w="3829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7419037" y="5485956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217673"/>
                  </a:moveTo>
                  <a:lnTo>
                    <a:pt x="0" y="0"/>
                  </a:lnTo>
                </a:path>
                <a:path h="217804">
                  <a:moveTo>
                    <a:pt x="0" y="0"/>
                  </a:moveTo>
                  <a:lnTo>
                    <a:pt x="0" y="217673"/>
                  </a:lnTo>
                </a:path>
                <a:path h="217804">
                  <a:moveTo>
                    <a:pt x="0" y="217673"/>
                  </a:moveTo>
                  <a:lnTo>
                    <a:pt x="0" y="0"/>
                  </a:lnTo>
                </a:path>
                <a:path h="217804">
                  <a:moveTo>
                    <a:pt x="0" y="0"/>
                  </a:moveTo>
                  <a:lnTo>
                    <a:pt x="0" y="217673"/>
                  </a:lnTo>
                </a:path>
                <a:path h="217804">
                  <a:moveTo>
                    <a:pt x="0" y="217673"/>
                  </a:moveTo>
                  <a:lnTo>
                    <a:pt x="0" y="0"/>
                  </a:lnTo>
                </a:path>
                <a:path h="217804">
                  <a:moveTo>
                    <a:pt x="0" y="0"/>
                  </a:moveTo>
                  <a:lnTo>
                    <a:pt x="0" y="217673"/>
                  </a:lnTo>
                </a:path>
              </a:pathLst>
            </a:custGeom>
            <a:ln w="3829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7419037" y="5485956"/>
              <a:ext cx="2540" cy="218440"/>
            </a:xfrm>
            <a:custGeom>
              <a:avLst/>
              <a:gdLst/>
              <a:ahLst/>
              <a:cxnLst/>
              <a:rect l="l" t="t" r="r" b="b"/>
              <a:pathLst>
                <a:path w="2540" h="218439">
                  <a:moveTo>
                    <a:pt x="0" y="0"/>
                  </a:moveTo>
                  <a:lnTo>
                    <a:pt x="0" y="217673"/>
                  </a:lnTo>
                  <a:lnTo>
                    <a:pt x="1914" y="218392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7419037" y="5485956"/>
              <a:ext cx="2540" cy="218440"/>
            </a:xfrm>
            <a:custGeom>
              <a:avLst/>
              <a:gdLst/>
              <a:ahLst/>
              <a:cxnLst/>
              <a:rect l="l" t="t" r="r" b="b"/>
              <a:pathLst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0" y="0"/>
                  </a:moveTo>
                  <a:lnTo>
                    <a:pt x="0" y="217673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  <a:path w="2540" h="218439">
                  <a:moveTo>
                    <a:pt x="1914" y="218392"/>
                  </a:moveTo>
                  <a:lnTo>
                    <a:pt x="1914" y="1748"/>
                  </a:lnTo>
                </a:path>
                <a:path w="2540" h="218439">
                  <a:moveTo>
                    <a:pt x="1914" y="1748"/>
                  </a:moveTo>
                  <a:lnTo>
                    <a:pt x="1914" y="218392"/>
                  </a:lnTo>
                </a:path>
              </a:pathLst>
            </a:custGeom>
            <a:ln w="3829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7420952" y="5487705"/>
              <a:ext cx="2540" cy="217804"/>
            </a:xfrm>
            <a:custGeom>
              <a:avLst/>
              <a:gdLst/>
              <a:ahLst/>
              <a:cxnLst/>
              <a:rect l="l" t="t" r="r" b="b"/>
              <a:pathLst>
                <a:path w="2540" h="217804">
                  <a:moveTo>
                    <a:pt x="0" y="0"/>
                  </a:moveTo>
                  <a:lnTo>
                    <a:pt x="0" y="216643"/>
                  </a:lnTo>
                  <a:lnTo>
                    <a:pt x="2187" y="217464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7420952" y="5487705"/>
              <a:ext cx="2540" cy="217804"/>
            </a:xfrm>
            <a:custGeom>
              <a:avLst/>
              <a:gdLst/>
              <a:ahLst/>
              <a:cxnLst/>
              <a:rect l="l" t="t" r="r" b="b"/>
              <a:pathLst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0" y="0"/>
                  </a:moveTo>
                  <a:lnTo>
                    <a:pt x="0" y="216643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  <a:path w="2540" h="217804">
                  <a:moveTo>
                    <a:pt x="2187" y="217464"/>
                  </a:moveTo>
                  <a:lnTo>
                    <a:pt x="2187" y="1998"/>
                  </a:lnTo>
                </a:path>
                <a:path w="2540" h="217804">
                  <a:moveTo>
                    <a:pt x="2187" y="1998"/>
                  </a:moveTo>
                  <a:lnTo>
                    <a:pt x="2187" y="217464"/>
                  </a:lnTo>
                </a:path>
              </a:pathLst>
            </a:custGeom>
            <a:ln w="3829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7423140" y="5489703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215465"/>
                  </a:moveTo>
                  <a:lnTo>
                    <a:pt x="0" y="0"/>
                  </a:lnTo>
                </a:path>
                <a:path h="215900">
                  <a:moveTo>
                    <a:pt x="0" y="0"/>
                  </a:moveTo>
                  <a:lnTo>
                    <a:pt x="0" y="215465"/>
                  </a:lnTo>
                </a:path>
              </a:pathLst>
            </a:custGeom>
            <a:ln w="3829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7423140" y="5489703"/>
              <a:ext cx="2540" cy="216535"/>
            </a:xfrm>
            <a:custGeom>
              <a:avLst/>
              <a:gdLst/>
              <a:ahLst/>
              <a:cxnLst/>
              <a:rect l="l" t="t" r="r" b="b"/>
              <a:pathLst>
                <a:path w="2540" h="216535">
                  <a:moveTo>
                    <a:pt x="0" y="0"/>
                  </a:moveTo>
                  <a:lnTo>
                    <a:pt x="0" y="215465"/>
                  </a:lnTo>
                  <a:lnTo>
                    <a:pt x="1914" y="216184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7423140" y="5489703"/>
              <a:ext cx="2540" cy="216535"/>
            </a:xfrm>
            <a:custGeom>
              <a:avLst/>
              <a:gdLst/>
              <a:ahLst/>
              <a:cxnLst/>
              <a:rect l="l" t="t" r="r" b="b"/>
              <a:pathLst>
                <a:path w="2540" h="216535">
                  <a:moveTo>
                    <a:pt x="1914" y="216184"/>
                  </a:moveTo>
                  <a:lnTo>
                    <a:pt x="1914" y="1748"/>
                  </a:lnTo>
                </a:path>
                <a:path w="2540" h="216535">
                  <a:moveTo>
                    <a:pt x="0" y="0"/>
                  </a:moveTo>
                  <a:lnTo>
                    <a:pt x="0" y="215465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  <a:path w="2540" h="216535">
                  <a:moveTo>
                    <a:pt x="1914" y="1748"/>
                  </a:moveTo>
                  <a:lnTo>
                    <a:pt x="1914" y="216184"/>
                  </a:lnTo>
                </a:path>
              </a:pathLst>
            </a:custGeom>
            <a:ln w="3829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7425054" y="5491452"/>
              <a:ext cx="2540" cy="215265"/>
            </a:xfrm>
            <a:custGeom>
              <a:avLst/>
              <a:gdLst/>
              <a:ahLst/>
              <a:cxnLst/>
              <a:rect l="l" t="t" r="r" b="b"/>
              <a:pathLst>
                <a:path w="2540" h="215264">
                  <a:moveTo>
                    <a:pt x="0" y="0"/>
                  </a:moveTo>
                  <a:lnTo>
                    <a:pt x="0" y="214435"/>
                  </a:lnTo>
                  <a:lnTo>
                    <a:pt x="2187" y="215256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7425054" y="5491452"/>
              <a:ext cx="2540" cy="215265"/>
            </a:xfrm>
            <a:custGeom>
              <a:avLst/>
              <a:gdLst/>
              <a:ahLst/>
              <a:cxnLst/>
              <a:rect l="l" t="t" r="r" b="b"/>
              <a:pathLst>
                <a:path w="2540" h="215264">
                  <a:moveTo>
                    <a:pt x="2187" y="215256"/>
                  </a:moveTo>
                  <a:lnTo>
                    <a:pt x="2187" y="1998"/>
                  </a:lnTo>
                </a:path>
                <a:path w="2540" h="215264">
                  <a:moveTo>
                    <a:pt x="0" y="0"/>
                  </a:moveTo>
                  <a:lnTo>
                    <a:pt x="0" y="214435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  <a:path w="2540" h="215264">
                  <a:moveTo>
                    <a:pt x="2187" y="1998"/>
                  </a:moveTo>
                  <a:lnTo>
                    <a:pt x="2187" y="215256"/>
                  </a:lnTo>
                </a:path>
              </a:pathLst>
            </a:custGeom>
            <a:ln w="3829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7427242" y="5493451"/>
              <a:ext cx="2540" cy="213995"/>
            </a:xfrm>
            <a:custGeom>
              <a:avLst/>
              <a:gdLst/>
              <a:ahLst/>
              <a:cxnLst/>
              <a:rect l="l" t="t" r="r" b="b"/>
              <a:pathLst>
                <a:path w="2540" h="213995">
                  <a:moveTo>
                    <a:pt x="0" y="0"/>
                  </a:moveTo>
                  <a:lnTo>
                    <a:pt x="0" y="213257"/>
                  </a:lnTo>
                  <a:lnTo>
                    <a:pt x="1914" y="213976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7427242" y="5493451"/>
              <a:ext cx="2540" cy="213995"/>
            </a:xfrm>
            <a:custGeom>
              <a:avLst/>
              <a:gdLst/>
              <a:ahLst/>
              <a:cxnLst/>
              <a:rect l="l" t="t" r="r" b="b"/>
              <a:pathLst>
                <a:path w="2540" h="213995">
                  <a:moveTo>
                    <a:pt x="1914" y="213976"/>
                  </a:moveTo>
                  <a:lnTo>
                    <a:pt x="1914" y="1748"/>
                  </a:lnTo>
                </a:path>
                <a:path w="2540" h="213995">
                  <a:moveTo>
                    <a:pt x="0" y="0"/>
                  </a:moveTo>
                  <a:lnTo>
                    <a:pt x="0" y="213257"/>
                  </a:lnTo>
                </a:path>
                <a:path w="2540" h="213995">
                  <a:moveTo>
                    <a:pt x="1914" y="1748"/>
                  </a:moveTo>
                  <a:lnTo>
                    <a:pt x="1914" y="213976"/>
                  </a:lnTo>
                </a:path>
                <a:path w="2540" h="213995">
                  <a:moveTo>
                    <a:pt x="1914" y="1748"/>
                  </a:moveTo>
                  <a:lnTo>
                    <a:pt x="1914" y="213976"/>
                  </a:lnTo>
                </a:path>
              </a:pathLst>
            </a:custGeom>
            <a:ln w="3829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7429156" y="5495200"/>
              <a:ext cx="0" cy="212725"/>
            </a:xfrm>
            <a:custGeom>
              <a:avLst/>
              <a:gdLst/>
              <a:ahLst/>
              <a:cxnLst/>
              <a:rect l="l" t="t" r="r" b="b"/>
              <a:pathLst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  <a:path h="212725">
                  <a:moveTo>
                    <a:pt x="0" y="0"/>
                  </a:moveTo>
                  <a:lnTo>
                    <a:pt x="0" y="212227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7429156" y="5495200"/>
              <a:ext cx="2540" cy="213360"/>
            </a:xfrm>
            <a:custGeom>
              <a:avLst/>
              <a:gdLst/>
              <a:ahLst/>
              <a:cxnLst/>
              <a:rect l="l" t="t" r="r" b="b"/>
              <a:pathLst>
                <a:path w="2540" h="213360">
                  <a:moveTo>
                    <a:pt x="0" y="0"/>
                  </a:moveTo>
                  <a:lnTo>
                    <a:pt x="0" y="212227"/>
                  </a:lnTo>
                  <a:lnTo>
                    <a:pt x="2187" y="213048"/>
                  </a:lnTo>
                  <a:lnTo>
                    <a:pt x="2187" y="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7429156" y="5495200"/>
              <a:ext cx="2540" cy="213360"/>
            </a:xfrm>
            <a:custGeom>
              <a:avLst/>
              <a:gdLst/>
              <a:ahLst/>
              <a:cxnLst/>
              <a:rect l="l" t="t" r="r" b="b"/>
              <a:pathLst>
                <a:path w="2540" h="213360">
                  <a:moveTo>
                    <a:pt x="2187" y="213048"/>
                  </a:moveTo>
                  <a:lnTo>
                    <a:pt x="2187" y="1998"/>
                  </a:lnTo>
                </a:path>
                <a:path w="2540" h="213360">
                  <a:moveTo>
                    <a:pt x="0" y="0"/>
                  </a:moveTo>
                  <a:lnTo>
                    <a:pt x="0" y="212227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  <a:path w="2540" h="213360">
                  <a:moveTo>
                    <a:pt x="2187" y="1998"/>
                  </a:moveTo>
                  <a:lnTo>
                    <a:pt x="2187" y="213048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7431344" y="5497199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0" y="0"/>
                  </a:moveTo>
                  <a:lnTo>
                    <a:pt x="0" y="211050"/>
                  </a:lnTo>
                  <a:lnTo>
                    <a:pt x="1914" y="211768"/>
                  </a:lnTo>
                  <a:lnTo>
                    <a:pt x="1914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7431344" y="5497199"/>
              <a:ext cx="2540" cy="212090"/>
            </a:xfrm>
            <a:custGeom>
              <a:avLst/>
              <a:gdLst/>
              <a:ahLst/>
              <a:cxnLst/>
              <a:rect l="l" t="t" r="r" b="b"/>
              <a:pathLst>
                <a:path w="2540" h="212089">
                  <a:moveTo>
                    <a:pt x="1914" y="211768"/>
                  </a:moveTo>
                  <a:lnTo>
                    <a:pt x="1914" y="1748"/>
                  </a:lnTo>
                </a:path>
                <a:path w="2540" h="212089">
                  <a:moveTo>
                    <a:pt x="0" y="0"/>
                  </a:moveTo>
                  <a:lnTo>
                    <a:pt x="0" y="211050"/>
                  </a:lnTo>
                </a:path>
                <a:path w="2540" h="212089">
                  <a:moveTo>
                    <a:pt x="1914" y="1748"/>
                  </a:moveTo>
                  <a:lnTo>
                    <a:pt x="1914" y="211768"/>
                  </a:lnTo>
                </a:path>
                <a:path w="2540" h="212089">
                  <a:moveTo>
                    <a:pt x="1914" y="1748"/>
                  </a:moveTo>
                  <a:lnTo>
                    <a:pt x="1914" y="211768"/>
                  </a:lnTo>
                </a:path>
                <a:path w="2540" h="212089">
                  <a:moveTo>
                    <a:pt x="1914" y="1748"/>
                  </a:moveTo>
                  <a:lnTo>
                    <a:pt x="1914" y="211768"/>
                  </a:lnTo>
                </a:path>
                <a:path w="2540" h="212089">
                  <a:moveTo>
                    <a:pt x="1914" y="1748"/>
                  </a:moveTo>
                  <a:lnTo>
                    <a:pt x="1914" y="211768"/>
                  </a:lnTo>
                </a:path>
                <a:path w="2540" h="212089">
                  <a:moveTo>
                    <a:pt x="1914" y="1748"/>
                  </a:moveTo>
                  <a:lnTo>
                    <a:pt x="1914" y="211768"/>
                  </a:lnTo>
                </a:path>
              </a:pathLst>
            </a:custGeom>
            <a:ln w="3829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7433258" y="5498948"/>
              <a:ext cx="0" cy="210185"/>
            </a:xfrm>
            <a:custGeom>
              <a:avLst/>
              <a:gdLst/>
              <a:ahLst/>
              <a:cxnLst/>
              <a:rect l="l" t="t" r="r" b="b"/>
              <a:pathLst>
                <a:path h="210185">
                  <a:moveTo>
                    <a:pt x="0" y="0"/>
                  </a:moveTo>
                  <a:lnTo>
                    <a:pt x="0" y="210019"/>
                  </a:lnTo>
                </a:path>
                <a:path h="210185">
                  <a:moveTo>
                    <a:pt x="0" y="0"/>
                  </a:moveTo>
                  <a:lnTo>
                    <a:pt x="0" y="210019"/>
                  </a:lnTo>
                </a:path>
                <a:path h="210185">
                  <a:moveTo>
                    <a:pt x="0" y="0"/>
                  </a:moveTo>
                  <a:lnTo>
                    <a:pt x="0" y="210019"/>
                  </a:lnTo>
                </a:path>
                <a:path h="210185">
                  <a:moveTo>
                    <a:pt x="0" y="0"/>
                  </a:moveTo>
                  <a:lnTo>
                    <a:pt x="0" y="210019"/>
                  </a:lnTo>
                </a:path>
                <a:path h="210185">
                  <a:moveTo>
                    <a:pt x="0" y="0"/>
                  </a:moveTo>
                  <a:lnTo>
                    <a:pt x="0" y="210019"/>
                  </a:lnTo>
                </a:path>
                <a:path h="210185">
                  <a:moveTo>
                    <a:pt x="0" y="0"/>
                  </a:moveTo>
                  <a:lnTo>
                    <a:pt x="0" y="210019"/>
                  </a:lnTo>
                </a:path>
                <a:path h="210185">
                  <a:moveTo>
                    <a:pt x="0" y="0"/>
                  </a:moveTo>
                  <a:lnTo>
                    <a:pt x="0" y="210019"/>
                  </a:lnTo>
                </a:path>
                <a:path h="210185">
                  <a:moveTo>
                    <a:pt x="0" y="0"/>
                  </a:moveTo>
                  <a:lnTo>
                    <a:pt x="0" y="210019"/>
                  </a:lnTo>
                </a:path>
                <a:path h="210185">
                  <a:moveTo>
                    <a:pt x="0" y="0"/>
                  </a:moveTo>
                  <a:lnTo>
                    <a:pt x="0" y="210019"/>
                  </a:lnTo>
                </a:path>
              </a:pathLst>
            </a:custGeom>
            <a:ln w="3829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7433258" y="5498948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0" y="210841"/>
                  </a:moveTo>
                  <a:lnTo>
                    <a:pt x="2439" y="210841"/>
                  </a:lnTo>
                  <a:lnTo>
                    <a:pt x="2439" y="0"/>
                  </a:lnTo>
                  <a:lnTo>
                    <a:pt x="0" y="0"/>
                  </a:lnTo>
                  <a:lnTo>
                    <a:pt x="0" y="210841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7433258" y="5498948"/>
              <a:ext cx="2540" cy="211454"/>
            </a:xfrm>
            <a:custGeom>
              <a:avLst/>
              <a:gdLst/>
              <a:ahLst/>
              <a:cxnLst/>
              <a:rect l="l" t="t" r="r" b="b"/>
              <a:pathLst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0" y="0"/>
                  </a:moveTo>
                  <a:lnTo>
                    <a:pt x="0" y="210019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  <a:path w="2540" h="211454">
                  <a:moveTo>
                    <a:pt x="2187" y="210841"/>
                  </a:moveTo>
                  <a:lnTo>
                    <a:pt x="2187" y="1998"/>
                  </a:lnTo>
                </a:path>
                <a:path w="2540" h="211454">
                  <a:moveTo>
                    <a:pt x="2187" y="1998"/>
                  </a:moveTo>
                  <a:lnTo>
                    <a:pt x="2187" y="210841"/>
                  </a:lnTo>
                </a:path>
              </a:pathLst>
            </a:custGeom>
            <a:ln w="3829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7435446" y="5501812"/>
              <a:ext cx="2540" cy="208915"/>
            </a:xfrm>
            <a:custGeom>
              <a:avLst/>
              <a:gdLst/>
              <a:ahLst/>
              <a:cxnLst/>
              <a:rect l="l" t="t" r="r" b="b"/>
              <a:pathLst>
                <a:path w="2540" h="208914">
                  <a:moveTo>
                    <a:pt x="0" y="208326"/>
                  </a:moveTo>
                  <a:lnTo>
                    <a:pt x="1914" y="208326"/>
                  </a:lnTo>
                  <a:lnTo>
                    <a:pt x="1914" y="0"/>
                  </a:lnTo>
                  <a:lnTo>
                    <a:pt x="0" y="0"/>
                  </a:lnTo>
                  <a:lnTo>
                    <a:pt x="0" y="208326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7435446" y="550094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09560"/>
                  </a:moveTo>
                  <a:lnTo>
                    <a:pt x="1914" y="1087"/>
                  </a:lnTo>
                </a:path>
                <a:path w="2540" h="210185">
                  <a:moveTo>
                    <a:pt x="0" y="0"/>
                  </a:moveTo>
                  <a:lnTo>
                    <a:pt x="0" y="208842"/>
                  </a:lnTo>
                </a:path>
                <a:path w="2540" h="210185">
                  <a:moveTo>
                    <a:pt x="1914" y="209560"/>
                  </a:moveTo>
                  <a:lnTo>
                    <a:pt x="1914" y="1087"/>
                  </a:lnTo>
                </a:path>
                <a:path w="2540" h="210185">
                  <a:moveTo>
                    <a:pt x="1914" y="1087"/>
                  </a:moveTo>
                  <a:lnTo>
                    <a:pt x="1914" y="209560"/>
                  </a:lnTo>
                </a:path>
                <a:path w="2540" h="210185">
                  <a:moveTo>
                    <a:pt x="1914" y="209560"/>
                  </a:moveTo>
                  <a:lnTo>
                    <a:pt x="1914" y="1087"/>
                  </a:lnTo>
                </a:path>
                <a:path w="2540" h="210185">
                  <a:moveTo>
                    <a:pt x="1914" y="1087"/>
                  </a:moveTo>
                  <a:lnTo>
                    <a:pt x="1914" y="209560"/>
                  </a:lnTo>
                </a:path>
                <a:path w="2540" h="210185">
                  <a:moveTo>
                    <a:pt x="1914" y="209560"/>
                  </a:moveTo>
                  <a:lnTo>
                    <a:pt x="1914" y="1087"/>
                  </a:lnTo>
                </a:path>
                <a:path w="2540" h="210185">
                  <a:moveTo>
                    <a:pt x="1914" y="1087"/>
                  </a:moveTo>
                  <a:lnTo>
                    <a:pt x="1914" y="209560"/>
                  </a:lnTo>
                </a:path>
                <a:path w="2540" h="210185">
                  <a:moveTo>
                    <a:pt x="1914" y="209560"/>
                  </a:moveTo>
                  <a:lnTo>
                    <a:pt x="1914" y="1087"/>
                  </a:lnTo>
                </a:path>
                <a:path w="2540" h="210185">
                  <a:moveTo>
                    <a:pt x="1914" y="1087"/>
                  </a:moveTo>
                  <a:lnTo>
                    <a:pt x="1914" y="209560"/>
                  </a:lnTo>
                </a:path>
              </a:pathLst>
            </a:custGeom>
            <a:ln w="3829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7437360" y="5502034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208473"/>
                  </a:moveTo>
                  <a:lnTo>
                    <a:pt x="0" y="0"/>
                  </a:lnTo>
                </a:path>
                <a:path h="208914">
                  <a:moveTo>
                    <a:pt x="0" y="0"/>
                  </a:moveTo>
                  <a:lnTo>
                    <a:pt x="0" y="208473"/>
                  </a:lnTo>
                </a:path>
                <a:path h="208914">
                  <a:moveTo>
                    <a:pt x="0" y="208473"/>
                  </a:moveTo>
                  <a:lnTo>
                    <a:pt x="0" y="0"/>
                  </a:lnTo>
                </a:path>
                <a:path h="208914">
                  <a:moveTo>
                    <a:pt x="0" y="0"/>
                  </a:moveTo>
                  <a:lnTo>
                    <a:pt x="0" y="208473"/>
                  </a:lnTo>
                </a:path>
                <a:path h="208914">
                  <a:moveTo>
                    <a:pt x="0" y="208473"/>
                  </a:moveTo>
                  <a:lnTo>
                    <a:pt x="0" y="0"/>
                  </a:lnTo>
                </a:path>
                <a:path h="208914">
                  <a:moveTo>
                    <a:pt x="0" y="0"/>
                  </a:moveTo>
                  <a:lnTo>
                    <a:pt x="0" y="208473"/>
                  </a:lnTo>
                </a:path>
                <a:path h="208914">
                  <a:moveTo>
                    <a:pt x="0" y="208473"/>
                  </a:moveTo>
                  <a:lnTo>
                    <a:pt x="0" y="0"/>
                  </a:lnTo>
                </a:path>
                <a:path h="208914">
                  <a:moveTo>
                    <a:pt x="0" y="0"/>
                  </a:moveTo>
                  <a:lnTo>
                    <a:pt x="0" y="208473"/>
                  </a:lnTo>
                </a:path>
                <a:path h="208914">
                  <a:moveTo>
                    <a:pt x="0" y="208473"/>
                  </a:moveTo>
                  <a:lnTo>
                    <a:pt x="0" y="0"/>
                  </a:lnTo>
                </a:path>
                <a:path h="208914">
                  <a:moveTo>
                    <a:pt x="0" y="0"/>
                  </a:moveTo>
                  <a:lnTo>
                    <a:pt x="0" y="208473"/>
                  </a:lnTo>
                </a:path>
                <a:path h="208914">
                  <a:moveTo>
                    <a:pt x="0" y="208473"/>
                  </a:moveTo>
                  <a:lnTo>
                    <a:pt x="0" y="0"/>
                  </a:lnTo>
                </a:path>
                <a:path h="208914">
                  <a:moveTo>
                    <a:pt x="0" y="0"/>
                  </a:moveTo>
                  <a:lnTo>
                    <a:pt x="0" y="208473"/>
                  </a:lnTo>
                </a:path>
                <a:path h="208914">
                  <a:moveTo>
                    <a:pt x="0" y="208473"/>
                  </a:moveTo>
                  <a:lnTo>
                    <a:pt x="0" y="0"/>
                  </a:lnTo>
                </a:path>
                <a:path h="208914">
                  <a:moveTo>
                    <a:pt x="0" y="0"/>
                  </a:moveTo>
                  <a:lnTo>
                    <a:pt x="0" y="208473"/>
                  </a:lnTo>
                </a:path>
                <a:path h="208914">
                  <a:moveTo>
                    <a:pt x="0" y="208473"/>
                  </a:moveTo>
                  <a:lnTo>
                    <a:pt x="0" y="0"/>
                  </a:lnTo>
                </a:path>
                <a:path h="208914">
                  <a:moveTo>
                    <a:pt x="0" y="0"/>
                  </a:moveTo>
                  <a:lnTo>
                    <a:pt x="0" y="208473"/>
                  </a:lnTo>
                </a:path>
                <a:path h="208914">
                  <a:moveTo>
                    <a:pt x="0" y="208473"/>
                  </a:moveTo>
                  <a:lnTo>
                    <a:pt x="0" y="0"/>
                  </a:lnTo>
                </a:path>
                <a:path h="208914">
                  <a:moveTo>
                    <a:pt x="0" y="0"/>
                  </a:moveTo>
                  <a:lnTo>
                    <a:pt x="0" y="208473"/>
                  </a:lnTo>
                </a:path>
                <a:path h="208914">
                  <a:moveTo>
                    <a:pt x="0" y="208473"/>
                  </a:moveTo>
                  <a:lnTo>
                    <a:pt x="0" y="0"/>
                  </a:lnTo>
                </a:path>
                <a:path h="208914">
                  <a:moveTo>
                    <a:pt x="0" y="0"/>
                  </a:moveTo>
                  <a:lnTo>
                    <a:pt x="0" y="208473"/>
                  </a:lnTo>
                </a:path>
              </a:pathLst>
            </a:custGeom>
            <a:ln w="382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7437360" y="550203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0"/>
                  </a:moveTo>
                  <a:lnTo>
                    <a:pt x="0" y="208473"/>
                  </a:lnTo>
                  <a:lnTo>
                    <a:pt x="2187" y="209295"/>
                  </a:lnTo>
                  <a:lnTo>
                    <a:pt x="2187" y="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7437360" y="550203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0" y="0"/>
                  </a:moveTo>
                  <a:lnTo>
                    <a:pt x="0" y="208473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  <a:path w="2540" h="209550">
                  <a:moveTo>
                    <a:pt x="2187" y="209295"/>
                  </a:moveTo>
                  <a:lnTo>
                    <a:pt x="2187" y="675"/>
                  </a:lnTo>
                </a:path>
                <a:path w="2540" h="209550">
                  <a:moveTo>
                    <a:pt x="2187" y="675"/>
                  </a:moveTo>
                  <a:lnTo>
                    <a:pt x="2187" y="209295"/>
                  </a:lnTo>
                </a:path>
              </a:pathLst>
            </a:custGeom>
            <a:ln w="382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7439548" y="550270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8619"/>
                  </a:moveTo>
                  <a:lnTo>
                    <a:pt x="1914" y="209338"/>
                  </a:lnTo>
                  <a:lnTo>
                    <a:pt x="1914" y="590"/>
                  </a:lnTo>
                  <a:lnTo>
                    <a:pt x="0" y="0"/>
                  </a:lnTo>
                  <a:lnTo>
                    <a:pt x="0" y="208619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7439548" y="550270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209338"/>
                  </a:moveTo>
                  <a:lnTo>
                    <a:pt x="1914" y="590"/>
                  </a:lnTo>
                </a:path>
                <a:path w="2540" h="209550">
                  <a:moveTo>
                    <a:pt x="0" y="0"/>
                  </a:moveTo>
                  <a:lnTo>
                    <a:pt x="0" y="208619"/>
                  </a:lnTo>
                </a:path>
                <a:path w="2540" h="209550">
                  <a:moveTo>
                    <a:pt x="1914" y="590"/>
                  </a:moveTo>
                  <a:lnTo>
                    <a:pt x="1914" y="209338"/>
                  </a:lnTo>
                </a:path>
                <a:path w="2540" h="209550">
                  <a:moveTo>
                    <a:pt x="1914" y="590"/>
                  </a:moveTo>
                  <a:lnTo>
                    <a:pt x="1914" y="209338"/>
                  </a:lnTo>
                </a:path>
                <a:path w="2540" h="209550">
                  <a:moveTo>
                    <a:pt x="1914" y="590"/>
                  </a:moveTo>
                  <a:lnTo>
                    <a:pt x="1914" y="209338"/>
                  </a:lnTo>
                </a:path>
                <a:path w="2540" h="209550">
                  <a:moveTo>
                    <a:pt x="1914" y="590"/>
                  </a:moveTo>
                  <a:lnTo>
                    <a:pt x="1914" y="209338"/>
                  </a:lnTo>
                </a:path>
                <a:path w="2540" h="209550">
                  <a:moveTo>
                    <a:pt x="1914" y="590"/>
                  </a:moveTo>
                  <a:lnTo>
                    <a:pt x="1914" y="209338"/>
                  </a:lnTo>
                </a:path>
                <a:path w="2540" h="209550">
                  <a:moveTo>
                    <a:pt x="1914" y="590"/>
                  </a:moveTo>
                  <a:lnTo>
                    <a:pt x="1914" y="209338"/>
                  </a:lnTo>
                </a:path>
              </a:pathLst>
            </a:custGeom>
            <a:ln w="3829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7441462" y="5503300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747"/>
                  </a:lnTo>
                </a:path>
                <a:path h="208914">
                  <a:moveTo>
                    <a:pt x="0" y="0"/>
                  </a:moveTo>
                  <a:lnTo>
                    <a:pt x="0" y="208747"/>
                  </a:lnTo>
                </a:path>
                <a:path h="208914">
                  <a:moveTo>
                    <a:pt x="0" y="0"/>
                  </a:moveTo>
                  <a:lnTo>
                    <a:pt x="0" y="208747"/>
                  </a:lnTo>
                </a:path>
                <a:path h="208914">
                  <a:moveTo>
                    <a:pt x="0" y="0"/>
                  </a:moveTo>
                  <a:lnTo>
                    <a:pt x="0" y="208747"/>
                  </a:lnTo>
                </a:path>
                <a:path h="208914">
                  <a:moveTo>
                    <a:pt x="0" y="0"/>
                  </a:moveTo>
                  <a:lnTo>
                    <a:pt x="0" y="208747"/>
                  </a:lnTo>
                </a:path>
                <a:path h="208914">
                  <a:moveTo>
                    <a:pt x="0" y="0"/>
                  </a:moveTo>
                  <a:lnTo>
                    <a:pt x="0" y="208747"/>
                  </a:lnTo>
                </a:path>
                <a:path h="208914">
                  <a:moveTo>
                    <a:pt x="0" y="0"/>
                  </a:moveTo>
                  <a:lnTo>
                    <a:pt x="0" y="208747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7441462" y="550330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0" y="208747"/>
                  </a:lnTo>
                  <a:lnTo>
                    <a:pt x="2187" y="209569"/>
                  </a:lnTo>
                  <a:lnTo>
                    <a:pt x="2187" y="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7441462" y="5503300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09569"/>
                  </a:moveTo>
                  <a:lnTo>
                    <a:pt x="2187" y="675"/>
                  </a:lnTo>
                </a:path>
                <a:path w="2540" h="210185">
                  <a:moveTo>
                    <a:pt x="0" y="0"/>
                  </a:moveTo>
                  <a:lnTo>
                    <a:pt x="0" y="208747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  <a:path w="2540" h="210185">
                  <a:moveTo>
                    <a:pt x="2187" y="675"/>
                  </a:moveTo>
                  <a:lnTo>
                    <a:pt x="2187" y="209569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7443650" y="550397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8893"/>
                  </a:moveTo>
                  <a:lnTo>
                    <a:pt x="1914" y="209612"/>
                  </a:lnTo>
                  <a:lnTo>
                    <a:pt x="1914" y="590"/>
                  </a:lnTo>
                  <a:lnTo>
                    <a:pt x="0" y="0"/>
                  </a:lnTo>
                  <a:lnTo>
                    <a:pt x="0" y="208893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7443650" y="5503975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09612"/>
                  </a:moveTo>
                  <a:lnTo>
                    <a:pt x="1914" y="590"/>
                  </a:lnTo>
                </a:path>
                <a:path w="2540" h="210185">
                  <a:moveTo>
                    <a:pt x="0" y="0"/>
                  </a:moveTo>
                  <a:lnTo>
                    <a:pt x="0" y="208893"/>
                  </a:lnTo>
                </a:path>
                <a:path w="2540" h="210185">
                  <a:moveTo>
                    <a:pt x="1914" y="590"/>
                  </a:moveTo>
                  <a:lnTo>
                    <a:pt x="1914" y="209612"/>
                  </a:lnTo>
                </a:path>
                <a:path w="2540" h="210185">
                  <a:moveTo>
                    <a:pt x="1914" y="590"/>
                  </a:moveTo>
                  <a:lnTo>
                    <a:pt x="1914" y="209612"/>
                  </a:lnTo>
                </a:path>
                <a:path w="2540" h="210185">
                  <a:moveTo>
                    <a:pt x="1914" y="590"/>
                  </a:moveTo>
                  <a:lnTo>
                    <a:pt x="1914" y="209612"/>
                  </a:lnTo>
                </a:path>
                <a:path w="2540" h="210185">
                  <a:moveTo>
                    <a:pt x="1914" y="590"/>
                  </a:moveTo>
                  <a:lnTo>
                    <a:pt x="1914" y="209612"/>
                  </a:lnTo>
                </a:path>
                <a:path w="2540" h="210185">
                  <a:moveTo>
                    <a:pt x="1914" y="590"/>
                  </a:moveTo>
                  <a:lnTo>
                    <a:pt x="1914" y="209612"/>
                  </a:lnTo>
                </a:path>
                <a:path w="2540" h="210185">
                  <a:moveTo>
                    <a:pt x="1914" y="590"/>
                  </a:moveTo>
                  <a:lnTo>
                    <a:pt x="1914" y="209612"/>
                  </a:lnTo>
                </a:path>
                <a:path w="2540" h="210185">
                  <a:moveTo>
                    <a:pt x="1914" y="590"/>
                  </a:moveTo>
                  <a:lnTo>
                    <a:pt x="1914" y="209612"/>
                  </a:lnTo>
                </a:path>
                <a:path w="2540" h="210185">
                  <a:moveTo>
                    <a:pt x="1914" y="590"/>
                  </a:moveTo>
                  <a:lnTo>
                    <a:pt x="1914" y="209612"/>
                  </a:lnTo>
                </a:path>
                <a:path w="2540" h="210185">
                  <a:moveTo>
                    <a:pt x="1914" y="590"/>
                  </a:moveTo>
                  <a:lnTo>
                    <a:pt x="1914" y="209612"/>
                  </a:lnTo>
                </a:path>
              </a:pathLst>
            </a:custGeom>
            <a:ln w="3829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7445564" y="5504566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021"/>
                  </a:lnTo>
                </a:path>
                <a:path h="209550">
                  <a:moveTo>
                    <a:pt x="0" y="0"/>
                  </a:moveTo>
                  <a:lnTo>
                    <a:pt x="0" y="209021"/>
                  </a:lnTo>
                </a:path>
                <a:path h="209550">
                  <a:moveTo>
                    <a:pt x="0" y="0"/>
                  </a:moveTo>
                  <a:lnTo>
                    <a:pt x="0" y="209021"/>
                  </a:lnTo>
                </a:path>
                <a:path h="209550">
                  <a:moveTo>
                    <a:pt x="0" y="0"/>
                  </a:moveTo>
                  <a:lnTo>
                    <a:pt x="0" y="209021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7445564" y="550456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0" y="209021"/>
                  </a:lnTo>
                  <a:lnTo>
                    <a:pt x="2187" y="209842"/>
                  </a:lnTo>
                  <a:lnTo>
                    <a:pt x="2187" y="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7445564" y="5504566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2187" y="209842"/>
                  </a:moveTo>
                  <a:lnTo>
                    <a:pt x="2187" y="675"/>
                  </a:lnTo>
                </a:path>
                <a:path w="2540" h="210185">
                  <a:moveTo>
                    <a:pt x="0" y="0"/>
                  </a:moveTo>
                  <a:lnTo>
                    <a:pt x="0" y="209021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  <a:path w="2540" h="210185">
                  <a:moveTo>
                    <a:pt x="2187" y="675"/>
                  </a:moveTo>
                  <a:lnTo>
                    <a:pt x="2187" y="209842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7447752" y="550524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209167"/>
                  </a:moveTo>
                  <a:lnTo>
                    <a:pt x="1914" y="209886"/>
                  </a:lnTo>
                  <a:lnTo>
                    <a:pt x="1914" y="590"/>
                  </a:lnTo>
                  <a:lnTo>
                    <a:pt x="0" y="0"/>
                  </a:lnTo>
                  <a:lnTo>
                    <a:pt x="0" y="209167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7447752" y="5505241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1914" y="209886"/>
                  </a:moveTo>
                  <a:lnTo>
                    <a:pt x="1914" y="590"/>
                  </a:lnTo>
                </a:path>
                <a:path w="2540" h="210185">
                  <a:moveTo>
                    <a:pt x="0" y="0"/>
                  </a:moveTo>
                  <a:lnTo>
                    <a:pt x="0" y="209167"/>
                  </a:lnTo>
                </a:path>
                <a:path w="2540" h="210185">
                  <a:moveTo>
                    <a:pt x="1914" y="590"/>
                  </a:moveTo>
                  <a:lnTo>
                    <a:pt x="1914" y="209886"/>
                  </a:lnTo>
                </a:path>
                <a:path w="2540" h="210185">
                  <a:moveTo>
                    <a:pt x="1914" y="590"/>
                  </a:moveTo>
                  <a:lnTo>
                    <a:pt x="1914" y="209886"/>
                  </a:lnTo>
                </a:path>
                <a:path w="2540" h="210185">
                  <a:moveTo>
                    <a:pt x="1914" y="590"/>
                  </a:moveTo>
                  <a:lnTo>
                    <a:pt x="1914" y="209886"/>
                  </a:lnTo>
                </a:path>
                <a:path w="2540" h="210185">
                  <a:moveTo>
                    <a:pt x="1914" y="590"/>
                  </a:moveTo>
                  <a:lnTo>
                    <a:pt x="1914" y="209886"/>
                  </a:lnTo>
                </a:path>
                <a:path w="2540" h="210185">
                  <a:moveTo>
                    <a:pt x="1914" y="590"/>
                  </a:moveTo>
                  <a:lnTo>
                    <a:pt x="1914" y="209886"/>
                  </a:lnTo>
                </a:path>
                <a:path w="2540" h="210185">
                  <a:moveTo>
                    <a:pt x="1914" y="590"/>
                  </a:moveTo>
                  <a:lnTo>
                    <a:pt x="1914" y="209886"/>
                  </a:lnTo>
                </a:path>
                <a:path w="2540" h="210185">
                  <a:moveTo>
                    <a:pt x="1914" y="590"/>
                  </a:moveTo>
                  <a:lnTo>
                    <a:pt x="1914" y="209886"/>
                  </a:lnTo>
                </a:path>
                <a:path w="2540" h="210185">
                  <a:moveTo>
                    <a:pt x="1914" y="590"/>
                  </a:moveTo>
                  <a:lnTo>
                    <a:pt x="1914" y="209886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7449666" y="5505832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295"/>
                  </a:lnTo>
                </a:path>
                <a:path h="209550">
                  <a:moveTo>
                    <a:pt x="0" y="0"/>
                  </a:moveTo>
                  <a:lnTo>
                    <a:pt x="0" y="209295"/>
                  </a:lnTo>
                </a:path>
                <a:path h="209550">
                  <a:moveTo>
                    <a:pt x="0" y="0"/>
                  </a:moveTo>
                  <a:lnTo>
                    <a:pt x="0" y="209295"/>
                  </a:lnTo>
                </a:path>
                <a:path h="209550">
                  <a:moveTo>
                    <a:pt x="0" y="0"/>
                  </a:moveTo>
                  <a:lnTo>
                    <a:pt x="0" y="209295"/>
                  </a:lnTo>
                </a:path>
                <a:path h="209550">
                  <a:moveTo>
                    <a:pt x="0" y="0"/>
                  </a:moveTo>
                  <a:lnTo>
                    <a:pt x="0" y="209295"/>
                  </a:lnTo>
                </a:path>
                <a:path h="209550">
                  <a:moveTo>
                    <a:pt x="0" y="0"/>
                  </a:moveTo>
                  <a:lnTo>
                    <a:pt x="0" y="209295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7449666" y="5505832"/>
              <a:ext cx="2540" cy="210185"/>
            </a:xfrm>
            <a:custGeom>
              <a:avLst/>
              <a:gdLst/>
              <a:ahLst/>
              <a:cxnLst/>
              <a:rect l="l" t="t" r="r" b="b"/>
              <a:pathLst>
                <a:path w="2540" h="210185">
                  <a:moveTo>
                    <a:pt x="0" y="0"/>
                  </a:moveTo>
                  <a:lnTo>
                    <a:pt x="0" y="209295"/>
                  </a:lnTo>
                  <a:lnTo>
                    <a:pt x="2187" y="210116"/>
                  </a:lnTo>
                  <a:lnTo>
                    <a:pt x="2187" y="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7449666" y="5425993"/>
              <a:ext cx="2540" cy="290195"/>
            </a:xfrm>
            <a:custGeom>
              <a:avLst/>
              <a:gdLst/>
              <a:ahLst/>
              <a:cxnLst/>
              <a:rect l="l" t="t" r="r" b="b"/>
              <a:pathLst>
                <a:path w="2540" h="290195">
                  <a:moveTo>
                    <a:pt x="2187" y="289956"/>
                  </a:moveTo>
                  <a:lnTo>
                    <a:pt x="2187" y="80514"/>
                  </a:lnTo>
                </a:path>
                <a:path w="2540" h="290195">
                  <a:moveTo>
                    <a:pt x="0" y="79839"/>
                  </a:moveTo>
                  <a:lnTo>
                    <a:pt x="0" y="289134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  <a:path w="2540" h="290195">
                  <a:moveTo>
                    <a:pt x="2187" y="289956"/>
                  </a:moveTo>
                  <a:lnTo>
                    <a:pt x="2187" y="80514"/>
                  </a:lnTo>
                  <a:lnTo>
                    <a:pt x="2187" y="0"/>
                  </a:lnTo>
                  <a:lnTo>
                    <a:pt x="2187" y="80514"/>
                  </a:lnTo>
                  <a:lnTo>
                    <a:pt x="2187" y="289956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7449940" y="5506507"/>
              <a:ext cx="132907" cy="2332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7580933" y="5425993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  <a:path h="314325">
                  <a:moveTo>
                    <a:pt x="0" y="104662"/>
                  </a:moveTo>
                  <a:lnTo>
                    <a:pt x="0" y="0"/>
                  </a:lnTo>
                  <a:lnTo>
                    <a:pt x="0" y="104662"/>
                  </a:lnTo>
                  <a:lnTo>
                    <a:pt x="0" y="313746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7580933" y="553065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084"/>
                  </a:moveTo>
                  <a:lnTo>
                    <a:pt x="2187" y="209178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084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7580933" y="553065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178"/>
                  </a:moveTo>
                  <a:lnTo>
                    <a:pt x="2187" y="82"/>
                  </a:lnTo>
                </a:path>
                <a:path w="2540" h="209550">
                  <a:moveTo>
                    <a:pt x="0" y="0"/>
                  </a:moveTo>
                  <a:lnTo>
                    <a:pt x="0" y="209084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  <a:path w="2540" h="209550">
                  <a:moveTo>
                    <a:pt x="2187" y="82"/>
                  </a:moveTo>
                  <a:lnTo>
                    <a:pt x="2187" y="209178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7583120" y="5530737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095"/>
                  </a:moveTo>
                  <a:lnTo>
                    <a:pt x="1914" y="209178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095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7583120" y="5530737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209178"/>
                  </a:moveTo>
                  <a:lnTo>
                    <a:pt x="1914" y="72"/>
                  </a:lnTo>
                </a:path>
                <a:path w="2540" h="209550">
                  <a:moveTo>
                    <a:pt x="0" y="0"/>
                  </a:moveTo>
                  <a:lnTo>
                    <a:pt x="0" y="209095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  <a:path w="2540" h="209550">
                  <a:moveTo>
                    <a:pt x="1914" y="72"/>
                  </a:moveTo>
                  <a:lnTo>
                    <a:pt x="1914" y="209178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7585035" y="5530810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106"/>
                  </a:moveTo>
                  <a:lnTo>
                    <a:pt x="2187" y="209200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106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7585035" y="5530810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0" y="0"/>
                  </a:moveTo>
                  <a:lnTo>
                    <a:pt x="0" y="209106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  <a:path w="2540" h="209550">
                  <a:moveTo>
                    <a:pt x="2187" y="209200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00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7587223" y="553089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117"/>
                  </a:moveTo>
                  <a:lnTo>
                    <a:pt x="1914" y="209200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117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7587223" y="553089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0" y="0"/>
                  </a:moveTo>
                  <a:lnTo>
                    <a:pt x="0" y="209117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  <a:path w="2540" h="209550">
                  <a:moveTo>
                    <a:pt x="1914" y="20920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00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7589137" y="553096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128"/>
                  </a:moveTo>
                  <a:lnTo>
                    <a:pt x="2187" y="209222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128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7589137" y="5425993"/>
              <a:ext cx="2540" cy="314325"/>
            </a:xfrm>
            <a:custGeom>
              <a:avLst/>
              <a:gdLst/>
              <a:ahLst/>
              <a:cxnLst/>
              <a:rect l="l" t="t" r="r" b="b"/>
              <a:pathLst>
                <a:path w="2540" h="314325">
                  <a:moveTo>
                    <a:pt x="2187" y="314194"/>
                  </a:moveTo>
                  <a:lnTo>
                    <a:pt x="2187" y="105054"/>
                  </a:lnTo>
                </a:path>
                <a:path w="2540" h="314325">
                  <a:moveTo>
                    <a:pt x="0" y="104971"/>
                  </a:moveTo>
                  <a:lnTo>
                    <a:pt x="0" y="314099"/>
                  </a:lnTo>
                </a:path>
                <a:path w="2540" h="314325">
                  <a:moveTo>
                    <a:pt x="2187" y="105054"/>
                  </a:moveTo>
                  <a:lnTo>
                    <a:pt x="2187" y="0"/>
                  </a:lnTo>
                  <a:lnTo>
                    <a:pt x="2187" y="105054"/>
                  </a:lnTo>
                  <a:lnTo>
                    <a:pt x="2187" y="314194"/>
                  </a:lnTo>
                </a:path>
                <a:path w="2540" h="314325">
                  <a:moveTo>
                    <a:pt x="2187" y="105054"/>
                  </a:moveTo>
                  <a:lnTo>
                    <a:pt x="2187" y="0"/>
                  </a:lnTo>
                  <a:lnTo>
                    <a:pt x="2187" y="105054"/>
                  </a:lnTo>
                  <a:lnTo>
                    <a:pt x="2187" y="314194"/>
                  </a:lnTo>
                </a:path>
                <a:path w="2540" h="314325">
                  <a:moveTo>
                    <a:pt x="2187" y="105054"/>
                  </a:moveTo>
                  <a:lnTo>
                    <a:pt x="2187" y="0"/>
                  </a:lnTo>
                  <a:lnTo>
                    <a:pt x="2187" y="105054"/>
                  </a:lnTo>
                  <a:lnTo>
                    <a:pt x="2187" y="314194"/>
                  </a:lnTo>
                </a:path>
              </a:pathLst>
            </a:custGeom>
            <a:ln w="3829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7591325" y="5425993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  <a:path h="314325">
                  <a:moveTo>
                    <a:pt x="0" y="105054"/>
                  </a:moveTo>
                  <a:lnTo>
                    <a:pt x="0" y="0"/>
                  </a:lnTo>
                  <a:lnTo>
                    <a:pt x="0" y="105054"/>
                  </a:lnTo>
                  <a:lnTo>
                    <a:pt x="0" y="314194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7591325" y="5531047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139"/>
                  </a:moveTo>
                  <a:lnTo>
                    <a:pt x="1914" y="209222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139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7591325" y="5531047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0" y="0"/>
                  </a:moveTo>
                  <a:lnTo>
                    <a:pt x="0" y="209139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  <a:path w="2540" h="209550">
                  <a:moveTo>
                    <a:pt x="1914" y="20922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22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7593239" y="553111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150"/>
                  </a:moveTo>
                  <a:lnTo>
                    <a:pt x="2187" y="209244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15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7593239" y="5531119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0" y="0"/>
                  </a:moveTo>
                  <a:lnTo>
                    <a:pt x="0" y="209150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  <a:path w="2540" h="209550">
                  <a:moveTo>
                    <a:pt x="2187" y="20924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44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7595427" y="553120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161"/>
                  </a:moveTo>
                  <a:lnTo>
                    <a:pt x="1914" y="209244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161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7595427" y="553120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0" y="0"/>
                  </a:moveTo>
                  <a:lnTo>
                    <a:pt x="0" y="209161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  <a:path w="2540" h="209550">
                  <a:moveTo>
                    <a:pt x="1914" y="20924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244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7597341" y="553127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172"/>
                  </a:moveTo>
                  <a:lnTo>
                    <a:pt x="2187" y="209266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172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7597341" y="553127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266"/>
                  </a:moveTo>
                  <a:lnTo>
                    <a:pt x="2187" y="82"/>
                  </a:lnTo>
                </a:path>
                <a:path w="2540" h="209550">
                  <a:moveTo>
                    <a:pt x="0" y="0"/>
                  </a:moveTo>
                  <a:lnTo>
                    <a:pt x="0" y="209172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  <a:path w="2540" h="209550">
                  <a:moveTo>
                    <a:pt x="2187" y="82"/>
                  </a:moveTo>
                  <a:lnTo>
                    <a:pt x="2187" y="209266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7599529" y="5531356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183"/>
                  </a:moveTo>
                  <a:lnTo>
                    <a:pt x="1914" y="209266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183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7599529" y="5425993"/>
              <a:ext cx="2540" cy="314960"/>
            </a:xfrm>
            <a:custGeom>
              <a:avLst/>
              <a:gdLst/>
              <a:ahLst/>
              <a:cxnLst/>
              <a:rect l="l" t="t" r="r" b="b"/>
              <a:pathLst>
                <a:path w="2540" h="314960">
                  <a:moveTo>
                    <a:pt x="1914" y="314629"/>
                  </a:moveTo>
                  <a:lnTo>
                    <a:pt x="1914" y="105436"/>
                  </a:lnTo>
                </a:path>
                <a:path w="2540" h="314960">
                  <a:moveTo>
                    <a:pt x="0" y="105363"/>
                  </a:moveTo>
                  <a:lnTo>
                    <a:pt x="0" y="314547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  <a:path w="2540" h="314960">
                  <a:moveTo>
                    <a:pt x="1914" y="314629"/>
                  </a:moveTo>
                  <a:lnTo>
                    <a:pt x="1914" y="105436"/>
                  </a:lnTo>
                  <a:lnTo>
                    <a:pt x="1914" y="0"/>
                  </a:lnTo>
                  <a:lnTo>
                    <a:pt x="1914" y="105436"/>
                  </a:lnTo>
                  <a:lnTo>
                    <a:pt x="1914" y="314629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7601443" y="553142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193"/>
                  </a:moveTo>
                  <a:lnTo>
                    <a:pt x="2187" y="209288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193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7601443" y="553142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0" y="0"/>
                  </a:moveTo>
                  <a:lnTo>
                    <a:pt x="0" y="209193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  <a:path w="2540" h="209550">
                  <a:moveTo>
                    <a:pt x="2187" y="20928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288"/>
                  </a:lnTo>
                </a:path>
              </a:pathLst>
            </a:custGeom>
            <a:ln w="3829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7603631" y="5531511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205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205"/>
                  </a:lnTo>
                </a:path>
                <a:path h="209550">
                  <a:moveTo>
                    <a:pt x="0" y="209205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205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7603631" y="553151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205"/>
                  </a:moveTo>
                  <a:lnTo>
                    <a:pt x="1914" y="209288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205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7603631" y="553151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209288"/>
                  </a:moveTo>
                  <a:lnTo>
                    <a:pt x="1914" y="72"/>
                  </a:lnTo>
                </a:path>
                <a:path w="2540" h="209550">
                  <a:moveTo>
                    <a:pt x="0" y="0"/>
                  </a:moveTo>
                  <a:lnTo>
                    <a:pt x="0" y="209205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  <a:path w="2540" h="209550">
                  <a:moveTo>
                    <a:pt x="1914" y="72"/>
                  </a:moveTo>
                  <a:lnTo>
                    <a:pt x="1914" y="209288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7605545" y="5531583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215"/>
                  </a:moveTo>
                  <a:lnTo>
                    <a:pt x="2187" y="209310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215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7605545" y="5531583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310"/>
                  </a:moveTo>
                  <a:lnTo>
                    <a:pt x="2187" y="82"/>
                  </a:lnTo>
                </a:path>
                <a:path w="2540" h="209550">
                  <a:moveTo>
                    <a:pt x="0" y="0"/>
                  </a:moveTo>
                  <a:lnTo>
                    <a:pt x="0" y="209215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  <a:path w="2540" h="209550">
                  <a:moveTo>
                    <a:pt x="2187" y="82"/>
                  </a:moveTo>
                  <a:lnTo>
                    <a:pt x="2187" y="209310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7607733" y="5531666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227"/>
                  </a:moveTo>
                  <a:lnTo>
                    <a:pt x="1914" y="209310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227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7607733" y="5531666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0" y="0"/>
                  </a:moveTo>
                  <a:lnTo>
                    <a:pt x="0" y="209227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  <a:path w="2540" h="209550">
                  <a:moveTo>
                    <a:pt x="1914" y="209310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10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7609648" y="553173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237"/>
                  </a:moveTo>
                  <a:lnTo>
                    <a:pt x="2187" y="209332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237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7609648" y="5531738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332"/>
                  </a:moveTo>
                  <a:lnTo>
                    <a:pt x="2187" y="82"/>
                  </a:lnTo>
                </a:path>
                <a:path w="2540" h="209550">
                  <a:moveTo>
                    <a:pt x="0" y="0"/>
                  </a:moveTo>
                  <a:lnTo>
                    <a:pt x="0" y="209237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  <a:path w="2540" h="209550">
                  <a:moveTo>
                    <a:pt x="2187" y="82"/>
                  </a:moveTo>
                  <a:lnTo>
                    <a:pt x="2187" y="209332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7611835" y="553182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249"/>
                  </a:moveTo>
                  <a:lnTo>
                    <a:pt x="1914" y="209332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249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7611835" y="5531821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0" y="0"/>
                  </a:moveTo>
                  <a:lnTo>
                    <a:pt x="0" y="209249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  <a:path w="2540" h="209550">
                  <a:moveTo>
                    <a:pt x="1914" y="209332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32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7613750" y="5531893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259"/>
                  </a:moveTo>
                  <a:lnTo>
                    <a:pt x="2187" y="209354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259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7613750" y="5531893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0" y="0"/>
                  </a:moveTo>
                  <a:lnTo>
                    <a:pt x="0" y="209259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  <a:path w="2540" h="209550">
                  <a:moveTo>
                    <a:pt x="2187" y="209354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54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7615937" y="553197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271"/>
                  </a:moveTo>
                  <a:lnTo>
                    <a:pt x="1914" y="209354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271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7615937" y="5531975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209354"/>
                  </a:moveTo>
                  <a:lnTo>
                    <a:pt x="1914" y="72"/>
                  </a:lnTo>
                </a:path>
                <a:path w="2540" h="209550">
                  <a:moveTo>
                    <a:pt x="0" y="0"/>
                  </a:moveTo>
                  <a:lnTo>
                    <a:pt x="0" y="209271"/>
                  </a:lnTo>
                </a:path>
                <a:path w="2540" h="209550">
                  <a:moveTo>
                    <a:pt x="1914" y="20935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54"/>
                  </a:lnTo>
                </a:path>
                <a:path w="2540" h="209550">
                  <a:moveTo>
                    <a:pt x="1914" y="20935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54"/>
                  </a:lnTo>
                </a:path>
                <a:path w="2540" h="209550">
                  <a:moveTo>
                    <a:pt x="1914" y="20935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54"/>
                  </a:lnTo>
                </a:path>
                <a:path w="2540" h="209550">
                  <a:moveTo>
                    <a:pt x="1914" y="20935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54"/>
                  </a:lnTo>
                </a:path>
                <a:path w="2540" h="209550">
                  <a:moveTo>
                    <a:pt x="1914" y="20935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54"/>
                  </a:lnTo>
                </a:path>
                <a:path w="2540" h="209550">
                  <a:moveTo>
                    <a:pt x="1914" y="209354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54"/>
                  </a:lnTo>
                </a:path>
              </a:pathLst>
            </a:custGeom>
            <a:ln w="3829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7617852" y="5532047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2092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281"/>
                  </a:lnTo>
                </a:path>
                <a:path h="209550">
                  <a:moveTo>
                    <a:pt x="0" y="2092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281"/>
                  </a:lnTo>
                </a:path>
                <a:path h="209550">
                  <a:moveTo>
                    <a:pt x="0" y="2092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281"/>
                  </a:lnTo>
                </a:path>
                <a:path h="209550">
                  <a:moveTo>
                    <a:pt x="0" y="2092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281"/>
                  </a:lnTo>
                </a:path>
                <a:path h="209550">
                  <a:moveTo>
                    <a:pt x="0" y="2092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281"/>
                  </a:lnTo>
                </a:path>
                <a:path h="209550">
                  <a:moveTo>
                    <a:pt x="0" y="2092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281"/>
                  </a:lnTo>
                </a:path>
                <a:path h="209550">
                  <a:moveTo>
                    <a:pt x="0" y="2092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281"/>
                  </a:lnTo>
                </a:path>
                <a:path h="209550">
                  <a:moveTo>
                    <a:pt x="0" y="209281"/>
                  </a:moveTo>
                  <a:lnTo>
                    <a:pt x="0" y="0"/>
                  </a:lnTo>
                </a:path>
                <a:path h="209550">
                  <a:moveTo>
                    <a:pt x="0" y="0"/>
                  </a:moveTo>
                  <a:lnTo>
                    <a:pt x="0" y="209281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7617852" y="5532047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281"/>
                  </a:moveTo>
                  <a:lnTo>
                    <a:pt x="2187" y="209376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281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7617852" y="5532047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376"/>
                  </a:moveTo>
                  <a:lnTo>
                    <a:pt x="2187" y="82"/>
                  </a:lnTo>
                </a:path>
                <a:path w="2540" h="209550">
                  <a:moveTo>
                    <a:pt x="0" y="0"/>
                  </a:moveTo>
                  <a:lnTo>
                    <a:pt x="0" y="209281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  <a:path w="2540" h="209550">
                  <a:moveTo>
                    <a:pt x="2187" y="82"/>
                  </a:moveTo>
                  <a:lnTo>
                    <a:pt x="2187" y="209376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7620039" y="5532130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293"/>
                  </a:moveTo>
                  <a:lnTo>
                    <a:pt x="1914" y="209375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293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7620039" y="5532130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0" y="0"/>
                  </a:moveTo>
                  <a:lnTo>
                    <a:pt x="0" y="209293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  <a:path w="2540" h="209550">
                  <a:moveTo>
                    <a:pt x="1914" y="209375"/>
                  </a:moveTo>
                  <a:lnTo>
                    <a:pt x="1914" y="72"/>
                  </a:lnTo>
                </a:path>
                <a:path w="2540" h="209550">
                  <a:moveTo>
                    <a:pt x="1914" y="72"/>
                  </a:moveTo>
                  <a:lnTo>
                    <a:pt x="1914" y="209375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7621954" y="553220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303"/>
                  </a:moveTo>
                  <a:lnTo>
                    <a:pt x="2187" y="209398"/>
                  </a:lnTo>
                  <a:lnTo>
                    <a:pt x="2187" y="82"/>
                  </a:lnTo>
                  <a:lnTo>
                    <a:pt x="0" y="0"/>
                  </a:lnTo>
                  <a:lnTo>
                    <a:pt x="0" y="209303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7621954" y="5532202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0" y="0"/>
                  </a:moveTo>
                  <a:lnTo>
                    <a:pt x="0" y="209303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  <a:path w="2540" h="209550">
                  <a:moveTo>
                    <a:pt x="2187" y="209398"/>
                  </a:moveTo>
                  <a:lnTo>
                    <a:pt x="2187" y="82"/>
                  </a:lnTo>
                </a:path>
                <a:path w="2540" h="209550">
                  <a:moveTo>
                    <a:pt x="2187" y="82"/>
                  </a:moveTo>
                  <a:lnTo>
                    <a:pt x="2187" y="209398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7624141" y="5532284"/>
              <a:ext cx="2540" cy="209550"/>
            </a:xfrm>
            <a:custGeom>
              <a:avLst/>
              <a:gdLst/>
              <a:ahLst/>
              <a:cxnLst/>
              <a:rect l="l" t="t" r="r" b="b"/>
              <a:pathLst>
                <a:path w="2540" h="209550">
                  <a:moveTo>
                    <a:pt x="0" y="209315"/>
                  </a:moveTo>
                  <a:lnTo>
                    <a:pt x="1914" y="209397"/>
                  </a:lnTo>
                  <a:lnTo>
                    <a:pt x="1914" y="72"/>
                  </a:lnTo>
                  <a:lnTo>
                    <a:pt x="0" y="0"/>
                  </a:lnTo>
                  <a:lnTo>
                    <a:pt x="0" y="209315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7624141" y="5425993"/>
              <a:ext cx="2540" cy="316230"/>
            </a:xfrm>
            <a:custGeom>
              <a:avLst/>
              <a:gdLst/>
              <a:ahLst/>
              <a:cxnLst/>
              <a:rect l="l" t="t" r="r" b="b"/>
              <a:pathLst>
                <a:path w="2540" h="316229">
                  <a:moveTo>
                    <a:pt x="1914" y="315690"/>
                  </a:moveTo>
                  <a:lnTo>
                    <a:pt x="1914" y="106364"/>
                  </a:lnTo>
                </a:path>
                <a:path w="2540" h="316229">
                  <a:moveTo>
                    <a:pt x="0" y="106292"/>
                  </a:moveTo>
                  <a:lnTo>
                    <a:pt x="0" y="315607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  <a:path w="2540" h="316229">
                  <a:moveTo>
                    <a:pt x="1914" y="315690"/>
                  </a:moveTo>
                  <a:lnTo>
                    <a:pt x="1914" y="106364"/>
                  </a:lnTo>
                  <a:lnTo>
                    <a:pt x="1914" y="0"/>
                  </a:lnTo>
                  <a:lnTo>
                    <a:pt x="1914" y="106364"/>
                  </a:lnTo>
                  <a:lnTo>
                    <a:pt x="1914" y="315690"/>
                  </a:lnTo>
                </a:path>
              </a:pathLst>
            </a:custGeom>
            <a:ln w="3829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7624141" y="5424077"/>
              <a:ext cx="293435" cy="3180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2395941" y="2052265"/>
              <a:ext cx="2871142" cy="28840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7353404" y="5425993"/>
              <a:ext cx="564515" cy="316230"/>
            </a:xfrm>
            <a:custGeom>
              <a:avLst/>
              <a:gdLst/>
              <a:ahLst/>
              <a:cxnLst/>
              <a:rect l="l" t="t" r="r" b="b"/>
              <a:pathLst>
                <a:path w="564515" h="316229">
                  <a:moveTo>
                    <a:pt x="564173" y="209381"/>
                  </a:moveTo>
                  <a:lnTo>
                    <a:pt x="556780" y="234040"/>
                  </a:lnTo>
                  <a:lnTo>
                    <a:pt x="535706" y="256581"/>
                  </a:lnTo>
                  <a:lnTo>
                    <a:pt x="502606" y="276393"/>
                  </a:lnTo>
                  <a:lnTo>
                    <a:pt x="459134" y="292865"/>
                  </a:lnTo>
                  <a:lnTo>
                    <a:pt x="406946" y="305387"/>
                  </a:lnTo>
                  <a:lnTo>
                    <a:pt x="347698" y="313348"/>
                  </a:lnTo>
                  <a:lnTo>
                    <a:pt x="283043" y="316137"/>
                  </a:lnTo>
                  <a:lnTo>
                    <a:pt x="218283" y="313348"/>
                  </a:lnTo>
                  <a:lnTo>
                    <a:pt x="158761" y="305387"/>
                  </a:lnTo>
                  <a:lnTo>
                    <a:pt x="106199" y="292865"/>
                  </a:lnTo>
                  <a:lnTo>
                    <a:pt x="62320" y="276393"/>
                  </a:lnTo>
                  <a:lnTo>
                    <a:pt x="28846" y="256581"/>
                  </a:lnTo>
                  <a:lnTo>
                    <a:pt x="0" y="209381"/>
                  </a:lnTo>
                  <a:lnTo>
                    <a:pt x="0" y="0"/>
                  </a:lnTo>
                  <a:lnTo>
                    <a:pt x="7498" y="24659"/>
                  </a:lnTo>
                  <a:lnTo>
                    <a:pt x="28846" y="47199"/>
                  </a:lnTo>
                  <a:lnTo>
                    <a:pt x="62320" y="67011"/>
                  </a:lnTo>
                  <a:lnTo>
                    <a:pt x="106199" y="83483"/>
                  </a:lnTo>
                  <a:lnTo>
                    <a:pt x="158761" y="96005"/>
                  </a:lnTo>
                  <a:lnTo>
                    <a:pt x="218283" y="103966"/>
                  </a:lnTo>
                  <a:lnTo>
                    <a:pt x="283043" y="106756"/>
                  </a:lnTo>
                  <a:lnTo>
                    <a:pt x="347698" y="103966"/>
                  </a:lnTo>
                  <a:lnTo>
                    <a:pt x="406946" y="96005"/>
                  </a:lnTo>
                  <a:lnTo>
                    <a:pt x="459134" y="83483"/>
                  </a:lnTo>
                  <a:lnTo>
                    <a:pt x="502606" y="67011"/>
                  </a:lnTo>
                  <a:lnTo>
                    <a:pt x="535706" y="47199"/>
                  </a:lnTo>
                  <a:lnTo>
                    <a:pt x="564173" y="0"/>
                  </a:lnTo>
                  <a:lnTo>
                    <a:pt x="564173" y="209381"/>
                  </a:lnTo>
                  <a:close/>
                </a:path>
              </a:pathLst>
            </a:custGeom>
            <a:ln w="10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7910"/>
            <a:ext cx="9034780" cy="6742430"/>
            <a:chOff x="54864" y="57910"/>
            <a:chExt cx="9034780" cy="6742430"/>
          </a:xfrm>
        </p:grpSpPr>
        <p:sp>
          <p:nvSpPr>
            <p:cNvPr id="3" name="object 3"/>
            <p:cNvSpPr/>
            <p:nvPr/>
          </p:nvSpPr>
          <p:spPr>
            <a:xfrm>
              <a:off x="54864" y="57910"/>
              <a:ext cx="9034272" cy="67421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032" y="237743"/>
              <a:ext cx="8623300" cy="6364605"/>
            </a:xfrm>
            <a:custGeom>
              <a:avLst/>
              <a:gdLst/>
              <a:ahLst/>
              <a:cxnLst/>
              <a:rect l="l" t="t" r="r" b="b"/>
              <a:pathLst>
                <a:path w="8623300" h="6364605">
                  <a:moveTo>
                    <a:pt x="0" y="6364223"/>
                  </a:moveTo>
                  <a:lnTo>
                    <a:pt x="8622792" y="6364223"/>
                  </a:lnTo>
                  <a:lnTo>
                    <a:pt x="8622792" y="0"/>
                  </a:lnTo>
                  <a:lnTo>
                    <a:pt x="0" y="0"/>
                  </a:lnTo>
                  <a:lnTo>
                    <a:pt x="0" y="6364223"/>
                  </a:lnTo>
                  <a:close/>
                </a:path>
                <a:path w="8623300" h="6364605">
                  <a:moveTo>
                    <a:pt x="0" y="6141593"/>
                  </a:moveTo>
                  <a:lnTo>
                    <a:pt x="8622792" y="6143180"/>
                  </a:lnTo>
                </a:path>
              </a:pathLst>
            </a:custGeom>
            <a:ln w="12700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032" y="1602739"/>
              <a:ext cx="8623300" cy="64135"/>
            </a:xfrm>
            <a:custGeom>
              <a:avLst/>
              <a:gdLst/>
              <a:ahLst/>
              <a:cxnLst/>
              <a:rect l="l" t="t" r="r" b="b"/>
              <a:pathLst>
                <a:path w="8623300" h="64135">
                  <a:moveTo>
                    <a:pt x="862279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8622792" y="64008"/>
                  </a:lnTo>
                  <a:lnTo>
                    <a:pt x="8622792" y="0"/>
                  </a:lnTo>
                  <a:close/>
                </a:path>
              </a:pathLst>
            </a:custGeom>
            <a:solidFill>
              <a:srgbClr val="CA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6032" y="1602739"/>
              <a:ext cx="8623300" cy="64135"/>
            </a:xfrm>
            <a:custGeom>
              <a:avLst/>
              <a:gdLst/>
              <a:ahLst/>
              <a:cxnLst/>
              <a:rect l="l" t="t" r="r" b="b"/>
              <a:pathLst>
                <a:path w="8623300" h="64135">
                  <a:moveTo>
                    <a:pt x="0" y="64008"/>
                  </a:moveTo>
                  <a:lnTo>
                    <a:pt x="8622792" y="64008"/>
                  </a:lnTo>
                  <a:lnTo>
                    <a:pt x="8622792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3175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0216" y="553923"/>
            <a:ext cx="670623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Three-Tier </a:t>
            </a:r>
            <a:r>
              <a:rPr spc="-150" dirty="0"/>
              <a:t>Web</a:t>
            </a:r>
            <a:r>
              <a:rPr spc="215" dirty="0"/>
              <a:t> </a:t>
            </a:r>
            <a:r>
              <a:rPr spc="-85" dirty="0"/>
              <a:t>Architecture</a:t>
            </a:r>
          </a:p>
        </p:txBody>
      </p:sp>
      <p:sp>
        <p:nvSpPr>
          <p:cNvPr id="8" name="object 8"/>
          <p:cNvSpPr/>
          <p:nvPr/>
        </p:nvSpPr>
        <p:spPr>
          <a:xfrm>
            <a:off x="877887" y="2098611"/>
            <a:ext cx="7296150" cy="3922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</a:t>
                      </a:r>
                      <a:r>
                        <a:rPr sz="4800" spc="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10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Layers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b="1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Presentation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or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user</a:t>
                      </a:r>
                      <a:r>
                        <a:rPr sz="1900" spc="1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interface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204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b="1" spc="3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model-view-controller </a:t>
                      </a:r>
                      <a:r>
                        <a:rPr sz="1700" b="1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(MVC)</a:t>
                      </a:r>
                      <a:r>
                        <a:rPr sz="1700" b="1" spc="-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architecture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600" b="1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model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: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(calls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to) </a:t>
                      </a:r>
                      <a:r>
                        <a:rPr sz="16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</a:t>
                      </a:r>
                      <a:r>
                        <a:rPr sz="1600" spc="2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600" b="1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view</a:t>
                      </a:r>
                      <a:r>
                        <a:rPr sz="16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: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presentation </a:t>
                      </a:r>
                      <a:r>
                        <a:rPr sz="16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data, </a:t>
                      </a:r>
                      <a:r>
                        <a:rPr sz="16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depends </a:t>
                      </a:r>
                      <a:r>
                        <a:rPr sz="16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on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display</a:t>
                      </a:r>
                      <a:r>
                        <a:rPr sz="16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device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543050" marR="1111250" lvl="2" indent="-228600">
                        <a:lnSpc>
                          <a:spcPts val="1540"/>
                        </a:lnSpc>
                        <a:spcBef>
                          <a:spcPts val="585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600" b="1" spc="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controller</a:t>
                      </a:r>
                      <a:r>
                        <a:rPr sz="16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: </a:t>
                      </a: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receives </a:t>
                      </a:r>
                      <a:r>
                        <a:rPr sz="16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events, </a:t>
                      </a: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executes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actions,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 </a:t>
                      </a:r>
                      <a:r>
                        <a:rPr sz="16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returns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6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view </a:t>
                      </a:r>
                      <a:r>
                        <a:rPr sz="16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6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 </a:t>
                      </a:r>
                      <a:r>
                        <a:rPr sz="16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user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45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b="1" spc="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Business-logic</a:t>
                      </a:r>
                      <a:r>
                        <a:rPr sz="1900" b="1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layer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provides </a:t>
                      </a:r>
                      <a:r>
                        <a:rPr sz="17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high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level </a:t>
                      </a:r>
                      <a:r>
                        <a:rPr sz="17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view </a:t>
                      </a:r>
                      <a:r>
                        <a:rPr sz="17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 </a:t>
                      </a:r>
                      <a:r>
                        <a:rPr sz="17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actions </a:t>
                      </a:r>
                      <a:r>
                        <a:rPr sz="17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on</a:t>
                      </a:r>
                      <a:r>
                        <a:rPr sz="1700" spc="2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220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often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using </a:t>
                      </a: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object relational</a:t>
                      </a:r>
                      <a:r>
                        <a:rPr sz="1600" spc="8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model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often </a:t>
                      </a:r>
                      <a:r>
                        <a:rPr sz="16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via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web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services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8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hides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details </a:t>
                      </a:r>
                      <a:r>
                        <a:rPr sz="17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storage</a:t>
                      </a:r>
                      <a:r>
                        <a:rPr sz="17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schema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40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b="1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sz="1900" b="1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access</a:t>
                      </a:r>
                      <a:r>
                        <a:rPr sz="1900" b="1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layer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interfaces between </a:t>
                      </a:r>
                      <a:r>
                        <a:rPr sz="17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 </a:t>
                      </a:r>
                      <a:r>
                        <a:rPr sz="17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layer and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underlying</a:t>
                      </a:r>
                      <a:r>
                        <a:rPr sz="1700" spc="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ts val="1835"/>
                        </a:lnSpc>
                        <a:spcBef>
                          <a:spcPts val="19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provides mapping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from object </a:t>
                      </a:r>
                      <a:r>
                        <a:rPr sz="17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model </a:t>
                      </a:r>
                      <a:r>
                        <a:rPr sz="17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7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layer </a:t>
                      </a:r>
                      <a:r>
                        <a:rPr sz="17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</a:t>
                      </a:r>
                      <a:r>
                        <a:rPr sz="1700" spc="2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relational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1314450">
                        <a:lnSpc>
                          <a:spcPts val="1835"/>
                        </a:lnSpc>
                      </a:pPr>
                      <a:r>
                        <a:rPr sz="17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model </a:t>
                      </a:r>
                      <a:r>
                        <a:rPr sz="17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sz="1700" spc="2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ts val="1725"/>
                        </a:lnSpc>
                        <a:spcBef>
                          <a:spcPts val="19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or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might consist </a:t>
                      </a:r>
                      <a:r>
                        <a:rPr sz="17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7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just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 itself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(with object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mappings</a:t>
                      </a:r>
                      <a:r>
                        <a:rPr sz="1700" spc="2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 marL="1314450">
                        <a:lnSpc>
                          <a:spcPts val="1645"/>
                        </a:lnSpc>
                      </a:pPr>
                      <a:r>
                        <a:rPr sz="17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 </a:t>
                      </a:r>
                      <a:r>
                        <a:rPr sz="17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</a:t>
                      </a:r>
                      <a:r>
                        <a:rPr sz="1700" spc="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layer)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7910"/>
            <a:ext cx="9034780" cy="6742430"/>
            <a:chOff x="54864" y="57910"/>
            <a:chExt cx="9034780" cy="6742430"/>
          </a:xfrm>
        </p:grpSpPr>
        <p:sp>
          <p:nvSpPr>
            <p:cNvPr id="3" name="object 3"/>
            <p:cNvSpPr/>
            <p:nvPr/>
          </p:nvSpPr>
          <p:spPr>
            <a:xfrm>
              <a:off x="54864" y="57910"/>
              <a:ext cx="9034272" cy="67421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032" y="237743"/>
              <a:ext cx="8623300" cy="6364605"/>
            </a:xfrm>
            <a:custGeom>
              <a:avLst/>
              <a:gdLst/>
              <a:ahLst/>
              <a:cxnLst/>
              <a:rect l="l" t="t" r="r" b="b"/>
              <a:pathLst>
                <a:path w="8623300" h="6364605">
                  <a:moveTo>
                    <a:pt x="0" y="6364223"/>
                  </a:moveTo>
                  <a:lnTo>
                    <a:pt x="8622792" y="6364223"/>
                  </a:lnTo>
                  <a:lnTo>
                    <a:pt x="8622792" y="0"/>
                  </a:lnTo>
                  <a:lnTo>
                    <a:pt x="0" y="0"/>
                  </a:lnTo>
                  <a:lnTo>
                    <a:pt x="0" y="6364223"/>
                  </a:lnTo>
                  <a:close/>
                </a:path>
                <a:path w="8623300" h="6364605">
                  <a:moveTo>
                    <a:pt x="0" y="6141593"/>
                  </a:moveTo>
                  <a:lnTo>
                    <a:pt x="8622792" y="6143180"/>
                  </a:lnTo>
                </a:path>
              </a:pathLst>
            </a:custGeom>
            <a:ln w="12700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032" y="1602739"/>
              <a:ext cx="8623300" cy="64135"/>
            </a:xfrm>
            <a:custGeom>
              <a:avLst/>
              <a:gdLst/>
              <a:ahLst/>
              <a:cxnLst/>
              <a:rect l="l" t="t" r="r" b="b"/>
              <a:pathLst>
                <a:path w="8623300" h="64135">
                  <a:moveTo>
                    <a:pt x="862279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8622792" y="64008"/>
                  </a:lnTo>
                  <a:lnTo>
                    <a:pt x="8622792" y="0"/>
                  </a:lnTo>
                  <a:close/>
                </a:path>
              </a:pathLst>
            </a:custGeom>
            <a:solidFill>
              <a:srgbClr val="CA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6032" y="1602739"/>
              <a:ext cx="8623300" cy="64135"/>
            </a:xfrm>
            <a:custGeom>
              <a:avLst/>
              <a:gdLst/>
              <a:ahLst/>
              <a:cxnLst/>
              <a:rect l="l" t="t" r="r" b="b"/>
              <a:pathLst>
                <a:path w="8623300" h="64135">
                  <a:moveTo>
                    <a:pt x="0" y="64008"/>
                  </a:moveTo>
                  <a:lnTo>
                    <a:pt x="8622792" y="64008"/>
                  </a:lnTo>
                  <a:lnTo>
                    <a:pt x="8622792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3175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9155" marR="5080" indent="-184467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Application </a:t>
            </a:r>
            <a:r>
              <a:rPr spc="-85" dirty="0"/>
              <a:t>Architecture  </a:t>
            </a:r>
            <a:r>
              <a:rPr spc="-50" dirty="0"/>
              <a:t>Diagram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30636" y="1807237"/>
            <a:ext cx="7947025" cy="4695825"/>
            <a:chOff x="530636" y="1807237"/>
            <a:chExt cx="7947025" cy="4695825"/>
          </a:xfrm>
        </p:grpSpPr>
        <p:sp>
          <p:nvSpPr>
            <p:cNvPr id="9" name="object 9"/>
            <p:cNvSpPr/>
            <p:nvPr/>
          </p:nvSpPr>
          <p:spPr>
            <a:xfrm>
              <a:off x="2223045" y="2046406"/>
              <a:ext cx="1595248" cy="602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588" y="1985511"/>
              <a:ext cx="863234" cy="8557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4252" y="1807237"/>
              <a:ext cx="4153535" cy="4312285"/>
            </a:xfrm>
            <a:custGeom>
              <a:avLst/>
              <a:gdLst/>
              <a:ahLst/>
              <a:cxnLst/>
              <a:rect l="l" t="t" r="r" b="b"/>
              <a:pathLst>
                <a:path w="4153534" h="4312285">
                  <a:moveTo>
                    <a:pt x="4137579" y="0"/>
                  </a:moveTo>
                  <a:lnTo>
                    <a:pt x="15793" y="0"/>
                  </a:lnTo>
                  <a:lnTo>
                    <a:pt x="0" y="15819"/>
                  </a:lnTo>
                  <a:lnTo>
                    <a:pt x="0" y="4296141"/>
                  </a:lnTo>
                  <a:lnTo>
                    <a:pt x="15793" y="4312144"/>
                  </a:lnTo>
                  <a:lnTo>
                    <a:pt x="4137579" y="4312144"/>
                  </a:lnTo>
                  <a:lnTo>
                    <a:pt x="4153372" y="4296141"/>
                  </a:lnTo>
                  <a:lnTo>
                    <a:pt x="31890" y="4296141"/>
                  </a:lnTo>
                  <a:lnTo>
                    <a:pt x="15793" y="4280170"/>
                  </a:lnTo>
                  <a:lnTo>
                    <a:pt x="31890" y="4280170"/>
                  </a:lnTo>
                  <a:lnTo>
                    <a:pt x="31890" y="31943"/>
                  </a:lnTo>
                  <a:lnTo>
                    <a:pt x="15793" y="31943"/>
                  </a:lnTo>
                  <a:lnTo>
                    <a:pt x="31890" y="15819"/>
                  </a:lnTo>
                  <a:lnTo>
                    <a:pt x="4153372" y="15819"/>
                  </a:lnTo>
                  <a:lnTo>
                    <a:pt x="4137579" y="0"/>
                  </a:lnTo>
                  <a:close/>
                </a:path>
                <a:path w="4153534" h="4312285">
                  <a:moveTo>
                    <a:pt x="31890" y="4280170"/>
                  </a:moveTo>
                  <a:lnTo>
                    <a:pt x="15793" y="4280170"/>
                  </a:lnTo>
                  <a:lnTo>
                    <a:pt x="31890" y="4296141"/>
                  </a:lnTo>
                  <a:lnTo>
                    <a:pt x="31890" y="4280170"/>
                  </a:lnTo>
                  <a:close/>
                </a:path>
                <a:path w="4153534" h="4312285">
                  <a:moveTo>
                    <a:pt x="4121482" y="4280170"/>
                  </a:moveTo>
                  <a:lnTo>
                    <a:pt x="31890" y="4280170"/>
                  </a:lnTo>
                  <a:lnTo>
                    <a:pt x="31890" y="4296141"/>
                  </a:lnTo>
                  <a:lnTo>
                    <a:pt x="4121482" y="4296141"/>
                  </a:lnTo>
                  <a:lnTo>
                    <a:pt x="4121482" y="4280170"/>
                  </a:lnTo>
                  <a:close/>
                </a:path>
                <a:path w="4153534" h="4312285">
                  <a:moveTo>
                    <a:pt x="4121482" y="15819"/>
                  </a:moveTo>
                  <a:lnTo>
                    <a:pt x="4121482" y="4296141"/>
                  </a:lnTo>
                  <a:lnTo>
                    <a:pt x="4137579" y="4280170"/>
                  </a:lnTo>
                  <a:lnTo>
                    <a:pt x="4153372" y="4280170"/>
                  </a:lnTo>
                  <a:lnTo>
                    <a:pt x="4153372" y="31943"/>
                  </a:lnTo>
                  <a:lnTo>
                    <a:pt x="4137579" y="31943"/>
                  </a:lnTo>
                  <a:lnTo>
                    <a:pt x="4121482" y="15819"/>
                  </a:lnTo>
                  <a:close/>
                </a:path>
                <a:path w="4153534" h="4312285">
                  <a:moveTo>
                    <a:pt x="4153372" y="4280170"/>
                  </a:moveTo>
                  <a:lnTo>
                    <a:pt x="4137579" y="4280170"/>
                  </a:lnTo>
                  <a:lnTo>
                    <a:pt x="4121482" y="4296141"/>
                  </a:lnTo>
                  <a:lnTo>
                    <a:pt x="4153372" y="4296141"/>
                  </a:lnTo>
                  <a:lnTo>
                    <a:pt x="4153372" y="4280170"/>
                  </a:lnTo>
                  <a:close/>
                </a:path>
                <a:path w="4153534" h="4312285">
                  <a:moveTo>
                    <a:pt x="31890" y="15819"/>
                  </a:moveTo>
                  <a:lnTo>
                    <a:pt x="15793" y="31943"/>
                  </a:lnTo>
                  <a:lnTo>
                    <a:pt x="31890" y="31943"/>
                  </a:lnTo>
                  <a:lnTo>
                    <a:pt x="31890" y="15819"/>
                  </a:lnTo>
                  <a:close/>
                </a:path>
                <a:path w="4153534" h="4312285">
                  <a:moveTo>
                    <a:pt x="4121482" y="15819"/>
                  </a:moveTo>
                  <a:lnTo>
                    <a:pt x="31890" y="15819"/>
                  </a:lnTo>
                  <a:lnTo>
                    <a:pt x="31890" y="31943"/>
                  </a:lnTo>
                  <a:lnTo>
                    <a:pt x="4121482" y="31943"/>
                  </a:lnTo>
                  <a:lnTo>
                    <a:pt x="4121482" y="15819"/>
                  </a:lnTo>
                  <a:close/>
                </a:path>
                <a:path w="4153534" h="4312285">
                  <a:moveTo>
                    <a:pt x="4153372" y="15819"/>
                  </a:moveTo>
                  <a:lnTo>
                    <a:pt x="4121482" y="15819"/>
                  </a:lnTo>
                  <a:lnTo>
                    <a:pt x="4137579" y="31943"/>
                  </a:lnTo>
                  <a:lnTo>
                    <a:pt x="4153372" y="31943"/>
                  </a:lnTo>
                  <a:lnTo>
                    <a:pt x="4153372" y="158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02306" y="2090164"/>
              <a:ext cx="1513205" cy="516255"/>
            </a:xfrm>
            <a:custGeom>
              <a:avLst/>
              <a:gdLst/>
              <a:ahLst/>
              <a:cxnLst/>
              <a:rect l="l" t="t" r="r" b="b"/>
              <a:pathLst>
                <a:path w="1513204" h="516255">
                  <a:moveTo>
                    <a:pt x="1512829" y="0"/>
                  </a:moveTo>
                  <a:lnTo>
                    <a:pt x="0" y="0"/>
                  </a:lnTo>
                  <a:lnTo>
                    <a:pt x="0" y="515961"/>
                  </a:lnTo>
                  <a:lnTo>
                    <a:pt x="1512829" y="515961"/>
                  </a:lnTo>
                  <a:lnTo>
                    <a:pt x="1512829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86513" y="2074344"/>
              <a:ext cx="1544955" cy="548005"/>
            </a:xfrm>
            <a:custGeom>
              <a:avLst/>
              <a:gdLst/>
              <a:ahLst/>
              <a:cxnLst/>
              <a:rect l="l" t="t" r="r" b="b"/>
              <a:pathLst>
                <a:path w="1544954" h="548005">
                  <a:moveTo>
                    <a:pt x="1528623" y="0"/>
                  </a:moveTo>
                  <a:lnTo>
                    <a:pt x="15793" y="0"/>
                  </a:lnTo>
                  <a:lnTo>
                    <a:pt x="0" y="15819"/>
                  </a:lnTo>
                  <a:lnTo>
                    <a:pt x="0" y="531781"/>
                  </a:lnTo>
                  <a:lnTo>
                    <a:pt x="15793" y="547905"/>
                  </a:lnTo>
                  <a:lnTo>
                    <a:pt x="1528623" y="547905"/>
                  </a:lnTo>
                  <a:lnTo>
                    <a:pt x="1544720" y="531781"/>
                  </a:lnTo>
                  <a:lnTo>
                    <a:pt x="31890" y="531781"/>
                  </a:lnTo>
                  <a:lnTo>
                    <a:pt x="15793" y="515961"/>
                  </a:lnTo>
                  <a:lnTo>
                    <a:pt x="31890" y="515961"/>
                  </a:lnTo>
                  <a:lnTo>
                    <a:pt x="31890" y="31943"/>
                  </a:lnTo>
                  <a:lnTo>
                    <a:pt x="15793" y="31943"/>
                  </a:lnTo>
                  <a:lnTo>
                    <a:pt x="31890" y="15819"/>
                  </a:lnTo>
                  <a:lnTo>
                    <a:pt x="1544720" y="15819"/>
                  </a:lnTo>
                  <a:lnTo>
                    <a:pt x="1528623" y="0"/>
                  </a:lnTo>
                  <a:close/>
                </a:path>
                <a:path w="1544954" h="548005">
                  <a:moveTo>
                    <a:pt x="31890" y="515961"/>
                  </a:moveTo>
                  <a:lnTo>
                    <a:pt x="15793" y="515961"/>
                  </a:lnTo>
                  <a:lnTo>
                    <a:pt x="31890" y="531781"/>
                  </a:lnTo>
                  <a:lnTo>
                    <a:pt x="31890" y="515961"/>
                  </a:lnTo>
                  <a:close/>
                </a:path>
                <a:path w="1544954" h="548005">
                  <a:moveTo>
                    <a:pt x="1512829" y="515961"/>
                  </a:moveTo>
                  <a:lnTo>
                    <a:pt x="31890" y="515961"/>
                  </a:lnTo>
                  <a:lnTo>
                    <a:pt x="31890" y="531781"/>
                  </a:lnTo>
                  <a:lnTo>
                    <a:pt x="1512829" y="531781"/>
                  </a:lnTo>
                  <a:lnTo>
                    <a:pt x="1512829" y="515961"/>
                  </a:lnTo>
                  <a:close/>
                </a:path>
                <a:path w="1544954" h="548005">
                  <a:moveTo>
                    <a:pt x="1512829" y="15819"/>
                  </a:moveTo>
                  <a:lnTo>
                    <a:pt x="1512829" y="531781"/>
                  </a:lnTo>
                  <a:lnTo>
                    <a:pt x="1528623" y="515961"/>
                  </a:lnTo>
                  <a:lnTo>
                    <a:pt x="1544720" y="515961"/>
                  </a:lnTo>
                  <a:lnTo>
                    <a:pt x="1544720" y="31943"/>
                  </a:lnTo>
                  <a:lnTo>
                    <a:pt x="1528623" y="31943"/>
                  </a:lnTo>
                  <a:lnTo>
                    <a:pt x="1512829" y="15819"/>
                  </a:lnTo>
                  <a:close/>
                </a:path>
                <a:path w="1544954" h="548005">
                  <a:moveTo>
                    <a:pt x="1544720" y="515961"/>
                  </a:moveTo>
                  <a:lnTo>
                    <a:pt x="1528623" y="515961"/>
                  </a:lnTo>
                  <a:lnTo>
                    <a:pt x="1512829" y="531781"/>
                  </a:lnTo>
                  <a:lnTo>
                    <a:pt x="1544720" y="531781"/>
                  </a:lnTo>
                  <a:lnTo>
                    <a:pt x="1544720" y="515961"/>
                  </a:lnTo>
                  <a:close/>
                </a:path>
                <a:path w="1544954" h="548005">
                  <a:moveTo>
                    <a:pt x="31890" y="15819"/>
                  </a:moveTo>
                  <a:lnTo>
                    <a:pt x="15793" y="31943"/>
                  </a:lnTo>
                  <a:lnTo>
                    <a:pt x="31890" y="31943"/>
                  </a:lnTo>
                  <a:lnTo>
                    <a:pt x="31890" y="15819"/>
                  </a:lnTo>
                  <a:close/>
                </a:path>
                <a:path w="1544954" h="548005">
                  <a:moveTo>
                    <a:pt x="1512829" y="15819"/>
                  </a:moveTo>
                  <a:lnTo>
                    <a:pt x="31890" y="15819"/>
                  </a:lnTo>
                  <a:lnTo>
                    <a:pt x="31890" y="31943"/>
                  </a:lnTo>
                  <a:lnTo>
                    <a:pt x="1512829" y="31943"/>
                  </a:lnTo>
                  <a:lnTo>
                    <a:pt x="1512829" y="15819"/>
                  </a:lnTo>
                  <a:close/>
                </a:path>
                <a:path w="1544954" h="548005">
                  <a:moveTo>
                    <a:pt x="1544720" y="15819"/>
                  </a:moveTo>
                  <a:lnTo>
                    <a:pt x="1512829" y="15819"/>
                  </a:lnTo>
                  <a:lnTo>
                    <a:pt x="1528623" y="31943"/>
                  </a:lnTo>
                  <a:lnTo>
                    <a:pt x="1544720" y="31943"/>
                  </a:lnTo>
                  <a:lnTo>
                    <a:pt x="1544720" y="158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84765" y="3272678"/>
              <a:ext cx="1278255" cy="548005"/>
            </a:xfrm>
            <a:custGeom>
              <a:avLst/>
              <a:gdLst/>
              <a:ahLst/>
              <a:cxnLst/>
              <a:rect l="l" t="t" r="r" b="b"/>
              <a:pathLst>
                <a:path w="1278254" h="548004">
                  <a:moveTo>
                    <a:pt x="1278054" y="0"/>
                  </a:moveTo>
                  <a:lnTo>
                    <a:pt x="0" y="0"/>
                  </a:lnTo>
                  <a:lnTo>
                    <a:pt x="0" y="547935"/>
                  </a:lnTo>
                  <a:lnTo>
                    <a:pt x="1278054" y="547935"/>
                  </a:lnTo>
                  <a:lnTo>
                    <a:pt x="1278054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68668" y="3256858"/>
              <a:ext cx="1310640" cy="579755"/>
            </a:xfrm>
            <a:custGeom>
              <a:avLst/>
              <a:gdLst/>
              <a:ahLst/>
              <a:cxnLst/>
              <a:rect l="l" t="t" r="r" b="b"/>
              <a:pathLst>
                <a:path w="1310640" h="579754">
                  <a:moveTo>
                    <a:pt x="1294151" y="0"/>
                  </a:moveTo>
                  <a:lnTo>
                    <a:pt x="16097" y="0"/>
                  </a:lnTo>
                  <a:lnTo>
                    <a:pt x="0" y="15819"/>
                  </a:lnTo>
                  <a:lnTo>
                    <a:pt x="0" y="563755"/>
                  </a:lnTo>
                  <a:lnTo>
                    <a:pt x="16097" y="579726"/>
                  </a:lnTo>
                  <a:lnTo>
                    <a:pt x="1294151" y="579726"/>
                  </a:lnTo>
                  <a:lnTo>
                    <a:pt x="1310248" y="563755"/>
                  </a:lnTo>
                  <a:lnTo>
                    <a:pt x="31890" y="563755"/>
                  </a:lnTo>
                  <a:lnTo>
                    <a:pt x="16097" y="547783"/>
                  </a:lnTo>
                  <a:lnTo>
                    <a:pt x="31890" y="547783"/>
                  </a:lnTo>
                  <a:lnTo>
                    <a:pt x="31890" y="31943"/>
                  </a:lnTo>
                  <a:lnTo>
                    <a:pt x="16097" y="31943"/>
                  </a:lnTo>
                  <a:lnTo>
                    <a:pt x="31890" y="15819"/>
                  </a:lnTo>
                  <a:lnTo>
                    <a:pt x="1310248" y="15819"/>
                  </a:lnTo>
                  <a:lnTo>
                    <a:pt x="1294151" y="0"/>
                  </a:lnTo>
                  <a:close/>
                </a:path>
                <a:path w="1310640" h="579754">
                  <a:moveTo>
                    <a:pt x="31890" y="547783"/>
                  </a:moveTo>
                  <a:lnTo>
                    <a:pt x="16097" y="547783"/>
                  </a:lnTo>
                  <a:lnTo>
                    <a:pt x="31890" y="563755"/>
                  </a:lnTo>
                  <a:lnTo>
                    <a:pt x="31890" y="547783"/>
                  </a:lnTo>
                  <a:close/>
                </a:path>
                <a:path w="1310640" h="579754">
                  <a:moveTo>
                    <a:pt x="1278358" y="547783"/>
                  </a:moveTo>
                  <a:lnTo>
                    <a:pt x="31890" y="547783"/>
                  </a:lnTo>
                  <a:lnTo>
                    <a:pt x="31890" y="563755"/>
                  </a:lnTo>
                  <a:lnTo>
                    <a:pt x="1278358" y="563755"/>
                  </a:lnTo>
                  <a:lnTo>
                    <a:pt x="1278358" y="547783"/>
                  </a:lnTo>
                  <a:close/>
                </a:path>
                <a:path w="1310640" h="579754">
                  <a:moveTo>
                    <a:pt x="1278358" y="15819"/>
                  </a:moveTo>
                  <a:lnTo>
                    <a:pt x="1278358" y="563755"/>
                  </a:lnTo>
                  <a:lnTo>
                    <a:pt x="1294151" y="547783"/>
                  </a:lnTo>
                  <a:lnTo>
                    <a:pt x="1310248" y="547783"/>
                  </a:lnTo>
                  <a:lnTo>
                    <a:pt x="1310248" y="31943"/>
                  </a:lnTo>
                  <a:lnTo>
                    <a:pt x="1294151" y="31943"/>
                  </a:lnTo>
                  <a:lnTo>
                    <a:pt x="1278358" y="15819"/>
                  </a:lnTo>
                  <a:close/>
                </a:path>
                <a:path w="1310640" h="579754">
                  <a:moveTo>
                    <a:pt x="1310248" y="547783"/>
                  </a:moveTo>
                  <a:lnTo>
                    <a:pt x="1294151" y="547783"/>
                  </a:lnTo>
                  <a:lnTo>
                    <a:pt x="1278358" y="563755"/>
                  </a:lnTo>
                  <a:lnTo>
                    <a:pt x="1310248" y="563755"/>
                  </a:lnTo>
                  <a:lnTo>
                    <a:pt x="1310248" y="547783"/>
                  </a:lnTo>
                  <a:close/>
                </a:path>
                <a:path w="1310640" h="579754">
                  <a:moveTo>
                    <a:pt x="31890" y="15819"/>
                  </a:moveTo>
                  <a:lnTo>
                    <a:pt x="16097" y="31943"/>
                  </a:lnTo>
                  <a:lnTo>
                    <a:pt x="31890" y="31943"/>
                  </a:lnTo>
                  <a:lnTo>
                    <a:pt x="31890" y="15819"/>
                  </a:lnTo>
                  <a:close/>
                </a:path>
                <a:path w="1310640" h="579754">
                  <a:moveTo>
                    <a:pt x="1278358" y="15819"/>
                  </a:moveTo>
                  <a:lnTo>
                    <a:pt x="31890" y="15819"/>
                  </a:lnTo>
                  <a:lnTo>
                    <a:pt x="31890" y="31943"/>
                  </a:lnTo>
                  <a:lnTo>
                    <a:pt x="1278358" y="31943"/>
                  </a:lnTo>
                  <a:lnTo>
                    <a:pt x="1278358" y="15819"/>
                  </a:lnTo>
                  <a:close/>
                </a:path>
                <a:path w="1310640" h="579754">
                  <a:moveTo>
                    <a:pt x="1310248" y="15819"/>
                  </a:moveTo>
                  <a:lnTo>
                    <a:pt x="1278358" y="15819"/>
                  </a:lnTo>
                  <a:lnTo>
                    <a:pt x="1294151" y="31943"/>
                  </a:lnTo>
                  <a:lnTo>
                    <a:pt x="1310248" y="31943"/>
                  </a:lnTo>
                  <a:lnTo>
                    <a:pt x="1310248" y="158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7478" y="3272678"/>
              <a:ext cx="1246505" cy="484505"/>
            </a:xfrm>
            <a:custGeom>
              <a:avLst/>
              <a:gdLst/>
              <a:ahLst/>
              <a:cxnLst/>
              <a:rect l="l" t="t" r="r" b="b"/>
              <a:pathLst>
                <a:path w="1246504" h="484504">
                  <a:moveTo>
                    <a:pt x="1246163" y="0"/>
                  </a:moveTo>
                  <a:lnTo>
                    <a:pt x="0" y="0"/>
                  </a:lnTo>
                  <a:lnTo>
                    <a:pt x="0" y="484018"/>
                  </a:lnTo>
                  <a:lnTo>
                    <a:pt x="1246163" y="484018"/>
                  </a:lnTo>
                  <a:lnTo>
                    <a:pt x="1246163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61381" y="3256858"/>
              <a:ext cx="1278890" cy="516255"/>
            </a:xfrm>
            <a:custGeom>
              <a:avLst/>
              <a:gdLst/>
              <a:ahLst/>
              <a:cxnLst/>
              <a:rect l="l" t="t" r="r" b="b"/>
              <a:pathLst>
                <a:path w="1278889" h="516254">
                  <a:moveTo>
                    <a:pt x="1262260" y="0"/>
                  </a:moveTo>
                  <a:lnTo>
                    <a:pt x="16097" y="0"/>
                  </a:lnTo>
                  <a:lnTo>
                    <a:pt x="0" y="15819"/>
                  </a:lnTo>
                  <a:lnTo>
                    <a:pt x="0" y="499837"/>
                  </a:lnTo>
                  <a:lnTo>
                    <a:pt x="16097" y="515809"/>
                  </a:lnTo>
                  <a:lnTo>
                    <a:pt x="1262260" y="515809"/>
                  </a:lnTo>
                  <a:lnTo>
                    <a:pt x="1278358" y="499837"/>
                  </a:lnTo>
                  <a:lnTo>
                    <a:pt x="31890" y="499837"/>
                  </a:lnTo>
                  <a:lnTo>
                    <a:pt x="16097" y="483866"/>
                  </a:lnTo>
                  <a:lnTo>
                    <a:pt x="31890" y="483866"/>
                  </a:lnTo>
                  <a:lnTo>
                    <a:pt x="31890" y="31943"/>
                  </a:lnTo>
                  <a:lnTo>
                    <a:pt x="16097" y="31943"/>
                  </a:lnTo>
                  <a:lnTo>
                    <a:pt x="31890" y="15819"/>
                  </a:lnTo>
                  <a:lnTo>
                    <a:pt x="1278358" y="15819"/>
                  </a:lnTo>
                  <a:lnTo>
                    <a:pt x="1262260" y="0"/>
                  </a:lnTo>
                  <a:close/>
                </a:path>
                <a:path w="1278889" h="516254">
                  <a:moveTo>
                    <a:pt x="31890" y="483866"/>
                  </a:moveTo>
                  <a:lnTo>
                    <a:pt x="16097" y="483866"/>
                  </a:lnTo>
                  <a:lnTo>
                    <a:pt x="31890" y="499837"/>
                  </a:lnTo>
                  <a:lnTo>
                    <a:pt x="31890" y="483866"/>
                  </a:lnTo>
                  <a:close/>
                </a:path>
                <a:path w="1278889" h="516254">
                  <a:moveTo>
                    <a:pt x="1246467" y="483866"/>
                  </a:moveTo>
                  <a:lnTo>
                    <a:pt x="31890" y="483866"/>
                  </a:lnTo>
                  <a:lnTo>
                    <a:pt x="31890" y="499837"/>
                  </a:lnTo>
                  <a:lnTo>
                    <a:pt x="1246467" y="499837"/>
                  </a:lnTo>
                  <a:lnTo>
                    <a:pt x="1246467" y="483866"/>
                  </a:lnTo>
                  <a:close/>
                </a:path>
                <a:path w="1278889" h="516254">
                  <a:moveTo>
                    <a:pt x="1246467" y="15819"/>
                  </a:moveTo>
                  <a:lnTo>
                    <a:pt x="1246467" y="499837"/>
                  </a:lnTo>
                  <a:lnTo>
                    <a:pt x="1262260" y="483866"/>
                  </a:lnTo>
                  <a:lnTo>
                    <a:pt x="1278358" y="483866"/>
                  </a:lnTo>
                  <a:lnTo>
                    <a:pt x="1278358" y="31943"/>
                  </a:lnTo>
                  <a:lnTo>
                    <a:pt x="1262260" y="31943"/>
                  </a:lnTo>
                  <a:lnTo>
                    <a:pt x="1246467" y="15819"/>
                  </a:lnTo>
                  <a:close/>
                </a:path>
                <a:path w="1278889" h="516254">
                  <a:moveTo>
                    <a:pt x="1278358" y="483866"/>
                  </a:moveTo>
                  <a:lnTo>
                    <a:pt x="1262260" y="483866"/>
                  </a:lnTo>
                  <a:lnTo>
                    <a:pt x="1246467" y="499837"/>
                  </a:lnTo>
                  <a:lnTo>
                    <a:pt x="1278358" y="499837"/>
                  </a:lnTo>
                  <a:lnTo>
                    <a:pt x="1278358" y="483866"/>
                  </a:lnTo>
                  <a:close/>
                </a:path>
                <a:path w="1278889" h="516254">
                  <a:moveTo>
                    <a:pt x="31890" y="15819"/>
                  </a:moveTo>
                  <a:lnTo>
                    <a:pt x="16097" y="31943"/>
                  </a:lnTo>
                  <a:lnTo>
                    <a:pt x="31890" y="31943"/>
                  </a:lnTo>
                  <a:lnTo>
                    <a:pt x="31890" y="15819"/>
                  </a:lnTo>
                  <a:close/>
                </a:path>
                <a:path w="1278889" h="516254">
                  <a:moveTo>
                    <a:pt x="1246467" y="15819"/>
                  </a:moveTo>
                  <a:lnTo>
                    <a:pt x="31890" y="15819"/>
                  </a:lnTo>
                  <a:lnTo>
                    <a:pt x="31890" y="31943"/>
                  </a:lnTo>
                  <a:lnTo>
                    <a:pt x="1246467" y="31943"/>
                  </a:lnTo>
                  <a:lnTo>
                    <a:pt x="1246467" y="15819"/>
                  </a:lnTo>
                  <a:close/>
                </a:path>
                <a:path w="1278889" h="516254">
                  <a:moveTo>
                    <a:pt x="1278358" y="15819"/>
                  </a:moveTo>
                  <a:lnTo>
                    <a:pt x="1246467" y="15819"/>
                  </a:lnTo>
                  <a:lnTo>
                    <a:pt x="1262260" y="31943"/>
                  </a:lnTo>
                  <a:lnTo>
                    <a:pt x="1278358" y="31943"/>
                  </a:lnTo>
                  <a:lnTo>
                    <a:pt x="1278358" y="158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33892" y="4071719"/>
              <a:ext cx="1629410" cy="648335"/>
            </a:xfrm>
            <a:custGeom>
              <a:avLst/>
              <a:gdLst/>
              <a:ahLst/>
              <a:cxnLst/>
              <a:rect l="l" t="t" r="r" b="b"/>
              <a:pathLst>
                <a:path w="1629409" h="648335">
                  <a:moveTo>
                    <a:pt x="1629154" y="0"/>
                  </a:moveTo>
                  <a:lnTo>
                    <a:pt x="0" y="0"/>
                  </a:lnTo>
                  <a:lnTo>
                    <a:pt x="0" y="648298"/>
                  </a:lnTo>
                  <a:lnTo>
                    <a:pt x="1629154" y="648298"/>
                  </a:lnTo>
                  <a:lnTo>
                    <a:pt x="1629154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18098" y="4055747"/>
              <a:ext cx="1661160" cy="680720"/>
            </a:xfrm>
            <a:custGeom>
              <a:avLst/>
              <a:gdLst/>
              <a:ahLst/>
              <a:cxnLst/>
              <a:rect l="l" t="t" r="r" b="b"/>
              <a:pathLst>
                <a:path w="1661159" h="680720">
                  <a:moveTo>
                    <a:pt x="1644948" y="0"/>
                  </a:moveTo>
                  <a:lnTo>
                    <a:pt x="15793" y="0"/>
                  </a:lnTo>
                  <a:lnTo>
                    <a:pt x="0" y="15971"/>
                  </a:lnTo>
                  <a:lnTo>
                    <a:pt x="0" y="664270"/>
                  </a:lnTo>
                  <a:lnTo>
                    <a:pt x="15793" y="680272"/>
                  </a:lnTo>
                  <a:lnTo>
                    <a:pt x="1644948" y="680272"/>
                  </a:lnTo>
                  <a:lnTo>
                    <a:pt x="1661045" y="664270"/>
                  </a:lnTo>
                  <a:lnTo>
                    <a:pt x="31890" y="664270"/>
                  </a:lnTo>
                  <a:lnTo>
                    <a:pt x="15793" y="648298"/>
                  </a:lnTo>
                  <a:lnTo>
                    <a:pt x="31890" y="648298"/>
                  </a:lnTo>
                  <a:lnTo>
                    <a:pt x="31890" y="31943"/>
                  </a:lnTo>
                  <a:lnTo>
                    <a:pt x="15793" y="31943"/>
                  </a:lnTo>
                  <a:lnTo>
                    <a:pt x="31890" y="15971"/>
                  </a:lnTo>
                  <a:lnTo>
                    <a:pt x="1661045" y="15971"/>
                  </a:lnTo>
                  <a:lnTo>
                    <a:pt x="1644948" y="0"/>
                  </a:lnTo>
                  <a:close/>
                </a:path>
                <a:path w="1661159" h="680720">
                  <a:moveTo>
                    <a:pt x="31890" y="648298"/>
                  </a:moveTo>
                  <a:lnTo>
                    <a:pt x="15793" y="648298"/>
                  </a:lnTo>
                  <a:lnTo>
                    <a:pt x="31890" y="664270"/>
                  </a:lnTo>
                  <a:lnTo>
                    <a:pt x="31890" y="648298"/>
                  </a:lnTo>
                  <a:close/>
                </a:path>
                <a:path w="1661159" h="680720">
                  <a:moveTo>
                    <a:pt x="1629154" y="648298"/>
                  </a:moveTo>
                  <a:lnTo>
                    <a:pt x="31890" y="648298"/>
                  </a:lnTo>
                  <a:lnTo>
                    <a:pt x="31890" y="664270"/>
                  </a:lnTo>
                  <a:lnTo>
                    <a:pt x="1629154" y="664270"/>
                  </a:lnTo>
                  <a:lnTo>
                    <a:pt x="1629154" y="648298"/>
                  </a:lnTo>
                  <a:close/>
                </a:path>
                <a:path w="1661159" h="680720">
                  <a:moveTo>
                    <a:pt x="1629154" y="15971"/>
                  </a:moveTo>
                  <a:lnTo>
                    <a:pt x="1629154" y="664270"/>
                  </a:lnTo>
                  <a:lnTo>
                    <a:pt x="1644948" y="648298"/>
                  </a:lnTo>
                  <a:lnTo>
                    <a:pt x="1661045" y="648298"/>
                  </a:lnTo>
                  <a:lnTo>
                    <a:pt x="1661045" y="31943"/>
                  </a:lnTo>
                  <a:lnTo>
                    <a:pt x="1644948" y="31943"/>
                  </a:lnTo>
                  <a:lnTo>
                    <a:pt x="1629154" y="15971"/>
                  </a:lnTo>
                  <a:close/>
                </a:path>
                <a:path w="1661159" h="680720">
                  <a:moveTo>
                    <a:pt x="1661045" y="648298"/>
                  </a:moveTo>
                  <a:lnTo>
                    <a:pt x="1644948" y="648298"/>
                  </a:lnTo>
                  <a:lnTo>
                    <a:pt x="1629154" y="664270"/>
                  </a:lnTo>
                  <a:lnTo>
                    <a:pt x="1661045" y="664270"/>
                  </a:lnTo>
                  <a:lnTo>
                    <a:pt x="1661045" y="648298"/>
                  </a:lnTo>
                  <a:close/>
                </a:path>
                <a:path w="1661159" h="680720">
                  <a:moveTo>
                    <a:pt x="31890" y="15971"/>
                  </a:moveTo>
                  <a:lnTo>
                    <a:pt x="15793" y="31943"/>
                  </a:lnTo>
                  <a:lnTo>
                    <a:pt x="31890" y="31943"/>
                  </a:lnTo>
                  <a:lnTo>
                    <a:pt x="31890" y="15971"/>
                  </a:lnTo>
                  <a:close/>
                </a:path>
                <a:path w="1661159" h="680720">
                  <a:moveTo>
                    <a:pt x="1629154" y="15971"/>
                  </a:moveTo>
                  <a:lnTo>
                    <a:pt x="31890" y="15971"/>
                  </a:lnTo>
                  <a:lnTo>
                    <a:pt x="31890" y="31943"/>
                  </a:lnTo>
                  <a:lnTo>
                    <a:pt x="1629154" y="31943"/>
                  </a:lnTo>
                  <a:lnTo>
                    <a:pt x="1629154" y="15971"/>
                  </a:lnTo>
                  <a:close/>
                </a:path>
                <a:path w="1661159" h="680720">
                  <a:moveTo>
                    <a:pt x="1661045" y="15971"/>
                  </a:moveTo>
                  <a:lnTo>
                    <a:pt x="1629154" y="15971"/>
                  </a:lnTo>
                  <a:lnTo>
                    <a:pt x="1644948" y="31943"/>
                  </a:lnTo>
                  <a:lnTo>
                    <a:pt x="1661045" y="31943"/>
                  </a:lnTo>
                  <a:lnTo>
                    <a:pt x="1661045" y="15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417" y="2323199"/>
              <a:ext cx="448945" cy="15875"/>
            </a:xfrm>
            <a:custGeom>
              <a:avLst/>
              <a:gdLst/>
              <a:ahLst/>
              <a:cxnLst/>
              <a:rect l="l" t="t" r="r" b="b"/>
              <a:pathLst>
                <a:path w="448944" h="15875">
                  <a:moveTo>
                    <a:pt x="0" y="0"/>
                  </a:moveTo>
                  <a:lnTo>
                    <a:pt x="0" y="0"/>
                  </a:lnTo>
                  <a:lnTo>
                    <a:pt x="448837" y="15819"/>
                  </a:lnTo>
                </a:path>
              </a:pathLst>
            </a:custGeom>
            <a:ln w="136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24936" y="2263875"/>
              <a:ext cx="3513454" cy="2790190"/>
            </a:xfrm>
            <a:custGeom>
              <a:avLst/>
              <a:gdLst/>
              <a:ahLst/>
              <a:cxnLst/>
              <a:rect l="l" t="t" r="r" b="b"/>
              <a:pathLst>
                <a:path w="3513454" h="2790190">
                  <a:moveTo>
                    <a:pt x="1656489" y="0"/>
                  </a:moveTo>
                  <a:lnTo>
                    <a:pt x="0" y="20382"/>
                  </a:lnTo>
                  <a:lnTo>
                    <a:pt x="607" y="52326"/>
                  </a:lnTo>
                  <a:lnTo>
                    <a:pt x="1656793" y="31943"/>
                  </a:lnTo>
                  <a:lnTo>
                    <a:pt x="1656489" y="0"/>
                  </a:lnTo>
                  <a:close/>
                </a:path>
                <a:path w="3513454" h="2790190">
                  <a:moveTo>
                    <a:pt x="3481847" y="1554730"/>
                  </a:moveTo>
                  <a:lnTo>
                    <a:pt x="3452386" y="1787551"/>
                  </a:lnTo>
                  <a:lnTo>
                    <a:pt x="3483973" y="1791598"/>
                  </a:lnTo>
                  <a:lnTo>
                    <a:pt x="3513434" y="1558745"/>
                  </a:lnTo>
                  <a:lnTo>
                    <a:pt x="3481847" y="1554730"/>
                  </a:lnTo>
                  <a:close/>
                </a:path>
                <a:path w="3513454" h="2790190">
                  <a:moveTo>
                    <a:pt x="3408954" y="2455929"/>
                  </a:moveTo>
                  <a:lnTo>
                    <a:pt x="3404398" y="2789205"/>
                  </a:lnTo>
                  <a:lnTo>
                    <a:pt x="3436289" y="2789661"/>
                  </a:lnTo>
                  <a:lnTo>
                    <a:pt x="3440845" y="2456385"/>
                  </a:lnTo>
                  <a:lnTo>
                    <a:pt x="3408954" y="2455929"/>
                  </a:lnTo>
                  <a:close/>
                </a:path>
                <a:path w="3513454" h="2790190">
                  <a:moveTo>
                    <a:pt x="2760208" y="400661"/>
                  </a:moveTo>
                  <a:lnTo>
                    <a:pt x="2740466" y="425607"/>
                  </a:lnTo>
                  <a:lnTo>
                    <a:pt x="3487618" y="1021275"/>
                  </a:lnTo>
                  <a:lnTo>
                    <a:pt x="3507663" y="996329"/>
                  </a:lnTo>
                  <a:lnTo>
                    <a:pt x="2760208" y="400661"/>
                  </a:lnTo>
                  <a:close/>
                </a:path>
                <a:path w="3513454" h="2790190">
                  <a:moveTo>
                    <a:pt x="3305386" y="337382"/>
                  </a:moveTo>
                  <a:lnTo>
                    <a:pt x="3275317" y="347118"/>
                  </a:lnTo>
                  <a:lnTo>
                    <a:pt x="3452994" y="897457"/>
                  </a:lnTo>
                  <a:lnTo>
                    <a:pt x="3483366" y="887417"/>
                  </a:lnTo>
                  <a:lnTo>
                    <a:pt x="3305386" y="337382"/>
                  </a:lnTo>
                  <a:close/>
                </a:path>
                <a:path w="3513454" h="2790190">
                  <a:moveTo>
                    <a:pt x="2525432" y="328560"/>
                  </a:moveTo>
                  <a:lnTo>
                    <a:pt x="1529838" y="942786"/>
                  </a:lnTo>
                  <a:lnTo>
                    <a:pt x="1546542" y="969862"/>
                  </a:lnTo>
                  <a:lnTo>
                    <a:pt x="2542137" y="355940"/>
                  </a:lnTo>
                  <a:lnTo>
                    <a:pt x="2525432" y="328560"/>
                  </a:lnTo>
                  <a:close/>
                </a:path>
                <a:path w="3513454" h="2790190">
                  <a:moveTo>
                    <a:pt x="1761273" y="75143"/>
                  </a:moveTo>
                  <a:lnTo>
                    <a:pt x="100227" y="93396"/>
                  </a:lnTo>
                  <a:lnTo>
                    <a:pt x="100835" y="125339"/>
                  </a:lnTo>
                  <a:lnTo>
                    <a:pt x="1761576" y="107086"/>
                  </a:lnTo>
                  <a:lnTo>
                    <a:pt x="1761273" y="75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33641" y="2407468"/>
              <a:ext cx="448945" cy="16510"/>
            </a:xfrm>
            <a:custGeom>
              <a:avLst/>
              <a:gdLst/>
              <a:ahLst/>
              <a:cxnLst/>
              <a:rect l="l" t="t" r="r" b="b"/>
              <a:pathLst>
                <a:path w="448944" h="16510">
                  <a:moveTo>
                    <a:pt x="0" y="0"/>
                  </a:moveTo>
                  <a:lnTo>
                    <a:pt x="0" y="0"/>
                  </a:lnTo>
                  <a:lnTo>
                    <a:pt x="448837" y="16123"/>
                  </a:lnTo>
                </a:path>
              </a:pathLst>
            </a:custGeom>
            <a:ln w="136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0636" y="3012567"/>
              <a:ext cx="432891" cy="1667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7339" y="3012567"/>
              <a:ext cx="824782" cy="1667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38171" y="2263876"/>
              <a:ext cx="791210" cy="157480"/>
            </a:xfrm>
            <a:custGeom>
              <a:avLst/>
              <a:gdLst/>
              <a:ahLst/>
              <a:cxnLst/>
              <a:rect l="l" t="t" r="r" b="b"/>
              <a:pathLst>
                <a:path w="791210" h="157480">
                  <a:moveTo>
                    <a:pt x="63779" y="0"/>
                  </a:moveTo>
                  <a:lnTo>
                    <a:pt x="0" y="0"/>
                  </a:lnTo>
                  <a:lnTo>
                    <a:pt x="0" y="6692"/>
                  </a:lnTo>
                  <a:lnTo>
                    <a:pt x="18224" y="6692"/>
                  </a:lnTo>
                  <a:lnTo>
                    <a:pt x="18224" y="9131"/>
                  </a:lnTo>
                  <a:lnTo>
                    <a:pt x="20497" y="9131"/>
                  </a:lnTo>
                  <a:lnTo>
                    <a:pt x="20497" y="146037"/>
                  </a:lnTo>
                  <a:lnTo>
                    <a:pt x="18224" y="146037"/>
                  </a:lnTo>
                  <a:lnTo>
                    <a:pt x="15951" y="148158"/>
                  </a:lnTo>
                  <a:lnTo>
                    <a:pt x="0" y="148158"/>
                  </a:lnTo>
                  <a:lnTo>
                    <a:pt x="0" y="155155"/>
                  </a:lnTo>
                  <a:lnTo>
                    <a:pt x="63779" y="155155"/>
                  </a:lnTo>
                  <a:lnTo>
                    <a:pt x="63779" y="148158"/>
                  </a:lnTo>
                  <a:lnTo>
                    <a:pt x="50114" y="148158"/>
                  </a:lnTo>
                  <a:lnTo>
                    <a:pt x="47840" y="146037"/>
                  </a:lnTo>
                  <a:lnTo>
                    <a:pt x="45554" y="146037"/>
                  </a:lnTo>
                  <a:lnTo>
                    <a:pt x="43281" y="143598"/>
                  </a:lnTo>
                  <a:lnTo>
                    <a:pt x="43281" y="11264"/>
                  </a:lnTo>
                  <a:lnTo>
                    <a:pt x="45554" y="9131"/>
                  </a:lnTo>
                  <a:lnTo>
                    <a:pt x="47840" y="6692"/>
                  </a:lnTo>
                  <a:lnTo>
                    <a:pt x="63779" y="6692"/>
                  </a:lnTo>
                  <a:lnTo>
                    <a:pt x="63779" y="0"/>
                  </a:lnTo>
                  <a:close/>
                </a:path>
                <a:path w="791210" h="157480">
                  <a:moveTo>
                    <a:pt x="200494" y="150596"/>
                  </a:moveTo>
                  <a:lnTo>
                    <a:pt x="198208" y="148158"/>
                  </a:lnTo>
                  <a:lnTo>
                    <a:pt x="184543" y="148158"/>
                  </a:lnTo>
                  <a:lnTo>
                    <a:pt x="184543" y="146037"/>
                  </a:lnTo>
                  <a:lnTo>
                    <a:pt x="182270" y="141465"/>
                  </a:lnTo>
                  <a:lnTo>
                    <a:pt x="182270" y="77584"/>
                  </a:lnTo>
                  <a:lnTo>
                    <a:pt x="179984" y="73025"/>
                  </a:lnTo>
                  <a:lnTo>
                    <a:pt x="179984" y="68453"/>
                  </a:lnTo>
                  <a:lnTo>
                    <a:pt x="177711" y="63893"/>
                  </a:lnTo>
                  <a:lnTo>
                    <a:pt x="175437" y="61455"/>
                  </a:lnTo>
                  <a:lnTo>
                    <a:pt x="173151" y="56896"/>
                  </a:lnTo>
                  <a:lnTo>
                    <a:pt x="168592" y="54762"/>
                  </a:lnTo>
                  <a:lnTo>
                    <a:pt x="164045" y="52336"/>
                  </a:lnTo>
                  <a:lnTo>
                    <a:pt x="157213" y="50203"/>
                  </a:lnTo>
                  <a:lnTo>
                    <a:pt x="136702" y="50203"/>
                  </a:lnTo>
                  <a:lnTo>
                    <a:pt x="134429" y="52336"/>
                  </a:lnTo>
                  <a:lnTo>
                    <a:pt x="129870" y="52336"/>
                  </a:lnTo>
                  <a:lnTo>
                    <a:pt x="127596" y="54762"/>
                  </a:lnTo>
                  <a:lnTo>
                    <a:pt x="127596" y="56896"/>
                  </a:lnTo>
                  <a:lnTo>
                    <a:pt x="120764" y="61455"/>
                  </a:lnTo>
                  <a:lnTo>
                    <a:pt x="116205" y="66027"/>
                  </a:lnTo>
                  <a:lnTo>
                    <a:pt x="109372" y="70586"/>
                  </a:lnTo>
                  <a:lnTo>
                    <a:pt x="109372" y="50203"/>
                  </a:lnTo>
                  <a:lnTo>
                    <a:pt x="100799" y="53174"/>
                  </a:lnTo>
                  <a:lnTo>
                    <a:pt x="91998" y="55257"/>
                  </a:lnTo>
                  <a:lnTo>
                    <a:pt x="82778" y="56489"/>
                  </a:lnTo>
                  <a:lnTo>
                    <a:pt x="72898" y="56896"/>
                  </a:lnTo>
                  <a:lnTo>
                    <a:pt x="72898" y="63893"/>
                  </a:lnTo>
                  <a:lnTo>
                    <a:pt x="86588" y="63893"/>
                  </a:lnTo>
                  <a:lnTo>
                    <a:pt x="88874" y="66027"/>
                  </a:lnTo>
                  <a:lnTo>
                    <a:pt x="88874" y="68453"/>
                  </a:lnTo>
                  <a:lnTo>
                    <a:pt x="91147" y="73025"/>
                  </a:lnTo>
                  <a:lnTo>
                    <a:pt x="91147" y="136906"/>
                  </a:lnTo>
                  <a:lnTo>
                    <a:pt x="88874" y="141465"/>
                  </a:lnTo>
                  <a:lnTo>
                    <a:pt x="88874" y="146037"/>
                  </a:lnTo>
                  <a:lnTo>
                    <a:pt x="86588" y="148158"/>
                  </a:lnTo>
                  <a:lnTo>
                    <a:pt x="72898" y="148158"/>
                  </a:lnTo>
                  <a:lnTo>
                    <a:pt x="72898" y="155155"/>
                  </a:lnTo>
                  <a:lnTo>
                    <a:pt x="127596" y="155155"/>
                  </a:lnTo>
                  <a:lnTo>
                    <a:pt x="127596" y="148158"/>
                  </a:lnTo>
                  <a:lnTo>
                    <a:pt x="113931" y="148158"/>
                  </a:lnTo>
                  <a:lnTo>
                    <a:pt x="111645" y="146037"/>
                  </a:lnTo>
                  <a:lnTo>
                    <a:pt x="111645" y="143598"/>
                  </a:lnTo>
                  <a:lnTo>
                    <a:pt x="109372" y="141465"/>
                  </a:lnTo>
                  <a:lnTo>
                    <a:pt x="109372" y="79717"/>
                  </a:lnTo>
                  <a:lnTo>
                    <a:pt x="111645" y="77584"/>
                  </a:lnTo>
                  <a:lnTo>
                    <a:pt x="111645" y="75145"/>
                  </a:lnTo>
                  <a:lnTo>
                    <a:pt x="113931" y="75145"/>
                  </a:lnTo>
                  <a:lnTo>
                    <a:pt x="116205" y="73025"/>
                  </a:lnTo>
                  <a:lnTo>
                    <a:pt x="118630" y="70586"/>
                  </a:lnTo>
                  <a:lnTo>
                    <a:pt x="120764" y="68453"/>
                  </a:lnTo>
                  <a:lnTo>
                    <a:pt x="123037" y="66027"/>
                  </a:lnTo>
                  <a:lnTo>
                    <a:pt x="127596" y="66027"/>
                  </a:lnTo>
                  <a:lnTo>
                    <a:pt x="129870" y="63893"/>
                  </a:lnTo>
                  <a:lnTo>
                    <a:pt x="148094" y="63893"/>
                  </a:lnTo>
                  <a:lnTo>
                    <a:pt x="152654" y="66027"/>
                  </a:lnTo>
                  <a:lnTo>
                    <a:pt x="154927" y="68453"/>
                  </a:lnTo>
                  <a:lnTo>
                    <a:pt x="157213" y="70586"/>
                  </a:lnTo>
                  <a:lnTo>
                    <a:pt x="159486" y="73025"/>
                  </a:lnTo>
                  <a:lnTo>
                    <a:pt x="161759" y="77584"/>
                  </a:lnTo>
                  <a:lnTo>
                    <a:pt x="164045" y="79717"/>
                  </a:lnTo>
                  <a:lnTo>
                    <a:pt x="164007" y="127825"/>
                  </a:lnTo>
                  <a:lnTo>
                    <a:pt x="163753" y="138315"/>
                  </a:lnTo>
                  <a:lnTo>
                    <a:pt x="163080" y="147497"/>
                  </a:lnTo>
                  <a:lnTo>
                    <a:pt x="161759" y="155155"/>
                  </a:lnTo>
                  <a:lnTo>
                    <a:pt x="200494" y="155155"/>
                  </a:lnTo>
                  <a:lnTo>
                    <a:pt x="200494" y="150596"/>
                  </a:lnTo>
                  <a:close/>
                </a:path>
                <a:path w="791210" h="157480">
                  <a:moveTo>
                    <a:pt x="275691" y="56896"/>
                  </a:moveTo>
                  <a:lnTo>
                    <a:pt x="243801" y="56896"/>
                  </a:lnTo>
                  <a:lnTo>
                    <a:pt x="244932" y="31648"/>
                  </a:lnTo>
                  <a:lnTo>
                    <a:pt x="246075" y="18262"/>
                  </a:lnTo>
                  <a:lnTo>
                    <a:pt x="243801" y="15824"/>
                  </a:lnTo>
                  <a:lnTo>
                    <a:pt x="239242" y="18262"/>
                  </a:lnTo>
                  <a:lnTo>
                    <a:pt x="225577" y="22821"/>
                  </a:lnTo>
                  <a:lnTo>
                    <a:pt x="225577" y="56896"/>
                  </a:lnTo>
                  <a:lnTo>
                    <a:pt x="216458" y="61455"/>
                  </a:lnTo>
                  <a:lnTo>
                    <a:pt x="209626" y="63893"/>
                  </a:lnTo>
                  <a:lnTo>
                    <a:pt x="207327" y="66027"/>
                  </a:lnTo>
                  <a:lnTo>
                    <a:pt x="207327" y="68453"/>
                  </a:lnTo>
                  <a:lnTo>
                    <a:pt x="225577" y="68453"/>
                  </a:lnTo>
                  <a:lnTo>
                    <a:pt x="225577" y="132346"/>
                  </a:lnTo>
                  <a:lnTo>
                    <a:pt x="226923" y="143941"/>
                  </a:lnTo>
                  <a:lnTo>
                    <a:pt x="231267" y="151663"/>
                  </a:lnTo>
                  <a:lnTo>
                    <a:pt x="239026" y="155956"/>
                  </a:lnTo>
                  <a:lnTo>
                    <a:pt x="252907" y="157289"/>
                  </a:lnTo>
                  <a:lnTo>
                    <a:pt x="257467" y="157289"/>
                  </a:lnTo>
                  <a:lnTo>
                    <a:pt x="262026" y="155155"/>
                  </a:lnTo>
                  <a:lnTo>
                    <a:pt x="273405" y="143598"/>
                  </a:lnTo>
                  <a:lnTo>
                    <a:pt x="271132" y="139039"/>
                  </a:lnTo>
                  <a:lnTo>
                    <a:pt x="262026" y="143598"/>
                  </a:lnTo>
                  <a:lnTo>
                    <a:pt x="250634" y="143598"/>
                  </a:lnTo>
                  <a:lnTo>
                    <a:pt x="243801" y="136906"/>
                  </a:lnTo>
                  <a:lnTo>
                    <a:pt x="243801" y="68453"/>
                  </a:lnTo>
                  <a:lnTo>
                    <a:pt x="271132" y="68453"/>
                  </a:lnTo>
                  <a:lnTo>
                    <a:pt x="273405" y="66027"/>
                  </a:lnTo>
                  <a:lnTo>
                    <a:pt x="275691" y="56896"/>
                  </a:lnTo>
                  <a:close/>
                </a:path>
                <a:path w="791210" h="157480">
                  <a:moveTo>
                    <a:pt x="378231" y="84277"/>
                  </a:moveTo>
                  <a:lnTo>
                    <a:pt x="375945" y="77584"/>
                  </a:lnTo>
                  <a:lnTo>
                    <a:pt x="373672" y="70586"/>
                  </a:lnTo>
                  <a:lnTo>
                    <a:pt x="371386" y="63893"/>
                  </a:lnTo>
                  <a:lnTo>
                    <a:pt x="366839" y="59334"/>
                  </a:lnTo>
                  <a:lnTo>
                    <a:pt x="363194" y="56896"/>
                  </a:lnTo>
                  <a:lnTo>
                    <a:pt x="357720" y="53251"/>
                  </a:lnTo>
                  <a:lnTo>
                    <a:pt x="357720" y="88836"/>
                  </a:lnTo>
                  <a:lnTo>
                    <a:pt x="357720" y="93395"/>
                  </a:lnTo>
                  <a:lnTo>
                    <a:pt x="355447" y="93395"/>
                  </a:lnTo>
                  <a:lnTo>
                    <a:pt x="348615" y="95834"/>
                  </a:lnTo>
                  <a:lnTo>
                    <a:pt x="334911" y="95834"/>
                  </a:lnTo>
                  <a:lnTo>
                    <a:pt x="328079" y="93395"/>
                  </a:lnTo>
                  <a:lnTo>
                    <a:pt x="305308" y="93395"/>
                  </a:lnTo>
                  <a:lnTo>
                    <a:pt x="305727" y="85356"/>
                  </a:lnTo>
                  <a:lnTo>
                    <a:pt x="323519" y="56896"/>
                  </a:lnTo>
                  <a:lnTo>
                    <a:pt x="339471" y="56896"/>
                  </a:lnTo>
                  <a:lnTo>
                    <a:pt x="357720" y="88836"/>
                  </a:lnTo>
                  <a:lnTo>
                    <a:pt x="357720" y="53251"/>
                  </a:lnTo>
                  <a:lnTo>
                    <a:pt x="353174" y="50203"/>
                  </a:lnTo>
                  <a:lnTo>
                    <a:pt x="346329" y="47764"/>
                  </a:lnTo>
                  <a:lnTo>
                    <a:pt x="330365" y="47764"/>
                  </a:lnTo>
                  <a:lnTo>
                    <a:pt x="323519" y="50203"/>
                  </a:lnTo>
                  <a:lnTo>
                    <a:pt x="318973" y="52336"/>
                  </a:lnTo>
                  <a:lnTo>
                    <a:pt x="312140" y="54762"/>
                  </a:lnTo>
                  <a:lnTo>
                    <a:pt x="307581" y="56896"/>
                  </a:lnTo>
                  <a:lnTo>
                    <a:pt x="303022" y="61455"/>
                  </a:lnTo>
                  <a:lnTo>
                    <a:pt x="298462" y="63893"/>
                  </a:lnTo>
                  <a:lnTo>
                    <a:pt x="293916" y="68453"/>
                  </a:lnTo>
                  <a:lnTo>
                    <a:pt x="291630" y="70586"/>
                  </a:lnTo>
                  <a:lnTo>
                    <a:pt x="287083" y="79717"/>
                  </a:lnTo>
                  <a:lnTo>
                    <a:pt x="287083" y="84277"/>
                  </a:lnTo>
                  <a:lnTo>
                    <a:pt x="284797" y="91274"/>
                  </a:lnTo>
                  <a:lnTo>
                    <a:pt x="282524" y="97967"/>
                  </a:lnTo>
                  <a:lnTo>
                    <a:pt x="282524" y="104965"/>
                  </a:lnTo>
                  <a:lnTo>
                    <a:pt x="282981" y="114401"/>
                  </a:lnTo>
                  <a:lnTo>
                    <a:pt x="284518" y="122339"/>
                  </a:lnTo>
                  <a:lnTo>
                    <a:pt x="287324" y="128968"/>
                  </a:lnTo>
                  <a:lnTo>
                    <a:pt x="291630" y="134467"/>
                  </a:lnTo>
                  <a:lnTo>
                    <a:pt x="295440" y="140881"/>
                  </a:lnTo>
                  <a:lnTo>
                    <a:pt x="334911" y="157289"/>
                  </a:lnTo>
                  <a:lnTo>
                    <a:pt x="344055" y="157289"/>
                  </a:lnTo>
                  <a:lnTo>
                    <a:pt x="350888" y="155155"/>
                  </a:lnTo>
                  <a:lnTo>
                    <a:pt x="357720" y="155155"/>
                  </a:lnTo>
                  <a:lnTo>
                    <a:pt x="371386" y="146037"/>
                  </a:lnTo>
                  <a:lnTo>
                    <a:pt x="375945" y="139039"/>
                  </a:lnTo>
                  <a:lnTo>
                    <a:pt x="373672" y="136906"/>
                  </a:lnTo>
                  <a:lnTo>
                    <a:pt x="366839" y="139039"/>
                  </a:lnTo>
                  <a:lnTo>
                    <a:pt x="362280" y="141465"/>
                  </a:lnTo>
                  <a:lnTo>
                    <a:pt x="357720" y="143598"/>
                  </a:lnTo>
                  <a:lnTo>
                    <a:pt x="353174" y="146037"/>
                  </a:lnTo>
                  <a:lnTo>
                    <a:pt x="344055" y="146037"/>
                  </a:lnTo>
                  <a:lnTo>
                    <a:pt x="307581" y="122339"/>
                  </a:lnTo>
                  <a:lnTo>
                    <a:pt x="305308" y="102527"/>
                  </a:lnTo>
                  <a:lnTo>
                    <a:pt x="364553" y="102527"/>
                  </a:lnTo>
                  <a:lnTo>
                    <a:pt x="371386" y="100393"/>
                  </a:lnTo>
                  <a:lnTo>
                    <a:pt x="375945" y="100393"/>
                  </a:lnTo>
                  <a:lnTo>
                    <a:pt x="378231" y="97967"/>
                  </a:lnTo>
                  <a:lnTo>
                    <a:pt x="378231" y="95834"/>
                  </a:lnTo>
                  <a:lnTo>
                    <a:pt x="378231" y="84277"/>
                  </a:lnTo>
                  <a:close/>
                </a:path>
                <a:path w="791210" h="157480">
                  <a:moveTo>
                    <a:pt x="471614" y="52336"/>
                  </a:moveTo>
                  <a:lnTo>
                    <a:pt x="467067" y="50203"/>
                  </a:lnTo>
                  <a:lnTo>
                    <a:pt x="453402" y="50203"/>
                  </a:lnTo>
                  <a:lnTo>
                    <a:pt x="451116" y="52336"/>
                  </a:lnTo>
                  <a:lnTo>
                    <a:pt x="448843" y="54762"/>
                  </a:lnTo>
                  <a:lnTo>
                    <a:pt x="446557" y="54762"/>
                  </a:lnTo>
                  <a:lnTo>
                    <a:pt x="444284" y="56896"/>
                  </a:lnTo>
                  <a:lnTo>
                    <a:pt x="442010" y="59334"/>
                  </a:lnTo>
                  <a:lnTo>
                    <a:pt x="437451" y="63893"/>
                  </a:lnTo>
                  <a:lnTo>
                    <a:pt x="430618" y="73025"/>
                  </a:lnTo>
                  <a:lnTo>
                    <a:pt x="430618" y="50203"/>
                  </a:lnTo>
                  <a:lnTo>
                    <a:pt x="428345" y="50203"/>
                  </a:lnTo>
                  <a:lnTo>
                    <a:pt x="421081" y="53174"/>
                  </a:lnTo>
                  <a:lnTo>
                    <a:pt x="412965" y="55257"/>
                  </a:lnTo>
                  <a:lnTo>
                    <a:pt x="403999" y="56489"/>
                  </a:lnTo>
                  <a:lnTo>
                    <a:pt x="394169" y="56896"/>
                  </a:lnTo>
                  <a:lnTo>
                    <a:pt x="391896" y="59334"/>
                  </a:lnTo>
                  <a:lnTo>
                    <a:pt x="391896" y="63893"/>
                  </a:lnTo>
                  <a:lnTo>
                    <a:pt x="407835" y="63893"/>
                  </a:lnTo>
                  <a:lnTo>
                    <a:pt x="407835" y="66027"/>
                  </a:lnTo>
                  <a:lnTo>
                    <a:pt x="410121" y="66027"/>
                  </a:lnTo>
                  <a:lnTo>
                    <a:pt x="410121" y="77584"/>
                  </a:lnTo>
                  <a:lnTo>
                    <a:pt x="412394" y="82143"/>
                  </a:lnTo>
                  <a:lnTo>
                    <a:pt x="412394" y="120777"/>
                  </a:lnTo>
                  <a:lnTo>
                    <a:pt x="410121" y="129908"/>
                  </a:lnTo>
                  <a:lnTo>
                    <a:pt x="410121" y="146037"/>
                  </a:lnTo>
                  <a:lnTo>
                    <a:pt x="407835" y="146037"/>
                  </a:lnTo>
                  <a:lnTo>
                    <a:pt x="407835" y="148158"/>
                  </a:lnTo>
                  <a:lnTo>
                    <a:pt x="394169" y="148158"/>
                  </a:lnTo>
                  <a:lnTo>
                    <a:pt x="394169" y="155155"/>
                  </a:lnTo>
                  <a:lnTo>
                    <a:pt x="453402" y="155155"/>
                  </a:lnTo>
                  <a:lnTo>
                    <a:pt x="453402" y="150596"/>
                  </a:lnTo>
                  <a:lnTo>
                    <a:pt x="451116" y="148158"/>
                  </a:lnTo>
                  <a:lnTo>
                    <a:pt x="432892" y="148158"/>
                  </a:lnTo>
                  <a:lnTo>
                    <a:pt x="432892" y="146037"/>
                  </a:lnTo>
                  <a:lnTo>
                    <a:pt x="430618" y="146037"/>
                  </a:lnTo>
                  <a:lnTo>
                    <a:pt x="430618" y="84277"/>
                  </a:lnTo>
                  <a:lnTo>
                    <a:pt x="435178" y="75145"/>
                  </a:lnTo>
                  <a:lnTo>
                    <a:pt x="437451" y="73025"/>
                  </a:lnTo>
                  <a:lnTo>
                    <a:pt x="442010" y="70586"/>
                  </a:lnTo>
                  <a:lnTo>
                    <a:pt x="446557" y="68453"/>
                  </a:lnTo>
                  <a:lnTo>
                    <a:pt x="457949" y="68453"/>
                  </a:lnTo>
                  <a:lnTo>
                    <a:pt x="462508" y="73025"/>
                  </a:lnTo>
                  <a:lnTo>
                    <a:pt x="464781" y="79717"/>
                  </a:lnTo>
                  <a:lnTo>
                    <a:pt x="469341" y="79717"/>
                  </a:lnTo>
                  <a:lnTo>
                    <a:pt x="469379" y="73025"/>
                  </a:lnTo>
                  <a:lnTo>
                    <a:pt x="469569" y="68453"/>
                  </a:lnTo>
                  <a:lnTo>
                    <a:pt x="469620" y="66929"/>
                  </a:lnTo>
                  <a:lnTo>
                    <a:pt x="470306" y="60198"/>
                  </a:lnTo>
                  <a:lnTo>
                    <a:pt x="471614" y="52336"/>
                  </a:lnTo>
                  <a:close/>
                </a:path>
                <a:path w="791210" h="157480">
                  <a:moveTo>
                    <a:pt x="606082" y="148158"/>
                  </a:moveTo>
                  <a:lnTo>
                    <a:pt x="592378" y="148158"/>
                  </a:lnTo>
                  <a:lnTo>
                    <a:pt x="590105" y="146037"/>
                  </a:lnTo>
                  <a:lnTo>
                    <a:pt x="590105" y="134467"/>
                  </a:lnTo>
                  <a:lnTo>
                    <a:pt x="588784" y="123863"/>
                  </a:lnTo>
                  <a:lnTo>
                    <a:pt x="588111" y="115760"/>
                  </a:lnTo>
                  <a:lnTo>
                    <a:pt x="587857" y="110172"/>
                  </a:lnTo>
                  <a:lnTo>
                    <a:pt x="587819" y="73025"/>
                  </a:lnTo>
                  <a:lnTo>
                    <a:pt x="583272" y="63893"/>
                  </a:lnTo>
                  <a:lnTo>
                    <a:pt x="580986" y="61455"/>
                  </a:lnTo>
                  <a:lnTo>
                    <a:pt x="578713" y="56896"/>
                  </a:lnTo>
                  <a:lnTo>
                    <a:pt x="574154" y="54762"/>
                  </a:lnTo>
                  <a:lnTo>
                    <a:pt x="569595" y="52336"/>
                  </a:lnTo>
                  <a:lnTo>
                    <a:pt x="565048" y="50203"/>
                  </a:lnTo>
                  <a:lnTo>
                    <a:pt x="544537" y="50203"/>
                  </a:lnTo>
                  <a:lnTo>
                    <a:pt x="539991" y="52336"/>
                  </a:lnTo>
                  <a:lnTo>
                    <a:pt x="535432" y="52336"/>
                  </a:lnTo>
                  <a:lnTo>
                    <a:pt x="533158" y="54762"/>
                  </a:lnTo>
                  <a:lnTo>
                    <a:pt x="533158" y="56896"/>
                  </a:lnTo>
                  <a:lnTo>
                    <a:pt x="526313" y="61455"/>
                  </a:lnTo>
                  <a:lnTo>
                    <a:pt x="521766" y="66027"/>
                  </a:lnTo>
                  <a:lnTo>
                    <a:pt x="514934" y="70586"/>
                  </a:lnTo>
                  <a:lnTo>
                    <a:pt x="514934" y="56896"/>
                  </a:lnTo>
                  <a:lnTo>
                    <a:pt x="517207" y="50203"/>
                  </a:lnTo>
                  <a:lnTo>
                    <a:pt x="514934" y="50203"/>
                  </a:lnTo>
                  <a:lnTo>
                    <a:pt x="507314" y="53174"/>
                  </a:lnTo>
                  <a:lnTo>
                    <a:pt x="498411" y="55257"/>
                  </a:lnTo>
                  <a:lnTo>
                    <a:pt x="488657" y="56489"/>
                  </a:lnTo>
                  <a:lnTo>
                    <a:pt x="478485" y="56896"/>
                  </a:lnTo>
                  <a:lnTo>
                    <a:pt x="478485" y="63893"/>
                  </a:lnTo>
                  <a:lnTo>
                    <a:pt x="492150" y="63893"/>
                  </a:lnTo>
                  <a:lnTo>
                    <a:pt x="494423" y="66027"/>
                  </a:lnTo>
                  <a:lnTo>
                    <a:pt x="496709" y="68453"/>
                  </a:lnTo>
                  <a:lnTo>
                    <a:pt x="496709" y="141465"/>
                  </a:lnTo>
                  <a:lnTo>
                    <a:pt x="494423" y="143598"/>
                  </a:lnTo>
                  <a:lnTo>
                    <a:pt x="494423" y="148158"/>
                  </a:lnTo>
                  <a:lnTo>
                    <a:pt x="480758" y="148158"/>
                  </a:lnTo>
                  <a:lnTo>
                    <a:pt x="478485" y="150596"/>
                  </a:lnTo>
                  <a:lnTo>
                    <a:pt x="478485" y="155155"/>
                  </a:lnTo>
                  <a:lnTo>
                    <a:pt x="533158" y="155155"/>
                  </a:lnTo>
                  <a:lnTo>
                    <a:pt x="533158" y="148158"/>
                  </a:lnTo>
                  <a:lnTo>
                    <a:pt x="519480" y="148158"/>
                  </a:lnTo>
                  <a:lnTo>
                    <a:pt x="517207" y="146037"/>
                  </a:lnTo>
                  <a:lnTo>
                    <a:pt x="517207" y="141465"/>
                  </a:lnTo>
                  <a:lnTo>
                    <a:pt x="514934" y="136906"/>
                  </a:lnTo>
                  <a:lnTo>
                    <a:pt x="514934" y="82143"/>
                  </a:lnTo>
                  <a:lnTo>
                    <a:pt x="517207" y="79717"/>
                  </a:lnTo>
                  <a:lnTo>
                    <a:pt x="517207" y="77584"/>
                  </a:lnTo>
                  <a:lnTo>
                    <a:pt x="519480" y="75145"/>
                  </a:lnTo>
                  <a:lnTo>
                    <a:pt x="521766" y="73025"/>
                  </a:lnTo>
                  <a:lnTo>
                    <a:pt x="524192" y="70586"/>
                  </a:lnTo>
                  <a:lnTo>
                    <a:pt x="526313" y="68453"/>
                  </a:lnTo>
                  <a:lnTo>
                    <a:pt x="528599" y="66027"/>
                  </a:lnTo>
                  <a:lnTo>
                    <a:pt x="533158" y="66027"/>
                  </a:lnTo>
                  <a:lnTo>
                    <a:pt x="535432" y="63893"/>
                  </a:lnTo>
                  <a:lnTo>
                    <a:pt x="553656" y="63893"/>
                  </a:lnTo>
                  <a:lnTo>
                    <a:pt x="558215" y="66027"/>
                  </a:lnTo>
                  <a:lnTo>
                    <a:pt x="560489" y="68453"/>
                  </a:lnTo>
                  <a:lnTo>
                    <a:pt x="562762" y="70586"/>
                  </a:lnTo>
                  <a:lnTo>
                    <a:pt x="565048" y="73025"/>
                  </a:lnTo>
                  <a:lnTo>
                    <a:pt x="567321" y="77584"/>
                  </a:lnTo>
                  <a:lnTo>
                    <a:pt x="569595" y="79717"/>
                  </a:lnTo>
                  <a:lnTo>
                    <a:pt x="569595" y="155155"/>
                  </a:lnTo>
                  <a:lnTo>
                    <a:pt x="606082" y="155155"/>
                  </a:lnTo>
                  <a:lnTo>
                    <a:pt x="606082" y="148158"/>
                  </a:lnTo>
                  <a:close/>
                </a:path>
                <a:path w="791210" h="157480">
                  <a:moveTo>
                    <a:pt x="710857" y="84277"/>
                  </a:moveTo>
                  <a:lnTo>
                    <a:pt x="708583" y="77584"/>
                  </a:lnTo>
                  <a:lnTo>
                    <a:pt x="706297" y="70586"/>
                  </a:lnTo>
                  <a:lnTo>
                    <a:pt x="704024" y="63893"/>
                  </a:lnTo>
                  <a:lnTo>
                    <a:pt x="699465" y="59334"/>
                  </a:lnTo>
                  <a:lnTo>
                    <a:pt x="695820" y="56896"/>
                  </a:lnTo>
                  <a:lnTo>
                    <a:pt x="692632" y="54762"/>
                  </a:lnTo>
                  <a:lnTo>
                    <a:pt x="690359" y="53530"/>
                  </a:lnTo>
                  <a:lnTo>
                    <a:pt x="690359" y="88836"/>
                  </a:lnTo>
                  <a:lnTo>
                    <a:pt x="690359" y="93395"/>
                  </a:lnTo>
                  <a:lnTo>
                    <a:pt x="688086" y="93395"/>
                  </a:lnTo>
                  <a:lnTo>
                    <a:pt x="681253" y="95834"/>
                  </a:lnTo>
                  <a:lnTo>
                    <a:pt x="667575" y="95834"/>
                  </a:lnTo>
                  <a:lnTo>
                    <a:pt x="660742" y="93395"/>
                  </a:lnTo>
                  <a:lnTo>
                    <a:pt x="635685" y="93395"/>
                  </a:lnTo>
                  <a:lnTo>
                    <a:pt x="636117" y="85356"/>
                  </a:lnTo>
                  <a:lnTo>
                    <a:pt x="656196" y="56896"/>
                  </a:lnTo>
                  <a:lnTo>
                    <a:pt x="672134" y="56896"/>
                  </a:lnTo>
                  <a:lnTo>
                    <a:pt x="690359" y="88836"/>
                  </a:lnTo>
                  <a:lnTo>
                    <a:pt x="690359" y="53530"/>
                  </a:lnTo>
                  <a:lnTo>
                    <a:pt x="687120" y="51752"/>
                  </a:lnTo>
                  <a:lnTo>
                    <a:pt x="680961" y="49555"/>
                  </a:lnTo>
                  <a:lnTo>
                    <a:pt x="674382" y="48221"/>
                  </a:lnTo>
                  <a:lnTo>
                    <a:pt x="667575" y="47764"/>
                  </a:lnTo>
                  <a:lnTo>
                    <a:pt x="663028" y="47764"/>
                  </a:lnTo>
                  <a:lnTo>
                    <a:pt x="656196" y="50203"/>
                  </a:lnTo>
                  <a:lnTo>
                    <a:pt x="649351" y="52336"/>
                  </a:lnTo>
                  <a:lnTo>
                    <a:pt x="644804" y="54762"/>
                  </a:lnTo>
                  <a:lnTo>
                    <a:pt x="640245" y="56896"/>
                  </a:lnTo>
                  <a:lnTo>
                    <a:pt x="633412" y="61455"/>
                  </a:lnTo>
                  <a:lnTo>
                    <a:pt x="628853" y="63893"/>
                  </a:lnTo>
                  <a:lnTo>
                    <a:pt x="626579" y="68453"/>
                  </a:lnTo>
                  <a:lnTo>
                    <a:pt x="624293" y="70586"/>
                  </a:lnTo>
                  <a:lnTo>
                    <a:pt x="617461" y="84277"/>
                  </a:lnTo>
                  <a:lnTo>
                    <a:pt x="615188" y="91274"/>
                  </a:lnTo>
                  <a:lnTo>
                    <a:pt x="615188" y="104965"/>
                  </a:lnTo>
                  <a:lnTo>
                    <a:pt x="630567" y="146227"/>
                  </a:lnTo>
                  <a:lnTo>
                    <a:pt x="642518" y="152730"/>
                  </a:lnTo>
                  <a:lnTo>
                    <a:pt x="648042" y="155359"/>
                  </a:lnTo>
                  <a:lnTo>
                    <a:pt x="654202" y="156718"/>
                  </a:lnTo>
                  <a:lnTo>
                    <a:pt x="660781" y="157213"/>
                  </a:lnTo>
                  <a:lnTo>
                    <a:pt x="667575" y="157289"/>
                  </a:lnTo>
                  <a:lnTo>
                    <a:pt x="676694" y="157289"/>
                  </a:lnTo>
                  <a:lnTo>
                    <a:pt x="683526" y="155155"/>
                  </a:lnTo>
                  <a:lnTo>
                    <a:pt x="688086" y="155155"/>
                  </a:lnTo>
                  <a:lnTo>
                    <a:pt x="694918" y="150596"/>
                  </a:lnTo>
                  <a:lnTo>
                    <a:pt x="704024" y="146037"/>
                  </a:lnTo>
                  <a:lnTo>
                    <a:pt x="706297" y="139039"/>
                  </a:lnTo>
                  <a:lnTo>
                    <a:pt x="704024" y="136906"/>
                  </a:lnTo>
                  <a:lnTo>
                    <a:pt x="699465" y="139039"/>
                  </a:lnTo>
                  <a:lnTo>
                    <a:pt x="694918" y="141465"/>
                  </a:lnTo>
                  <a:lnTo>
                    <a:pt x="690359" y="143598"/>
                  </a:lnTo>
                  <a:lnTo>
                    <a:pt x="685800" y="146037"/>
                  </a:lnTo>
                  <a:lnTo>
                    <a:pt x="674408" y="146037"/>
                  </a:lnTo>
                  <a:lnTo>
                    <a:pt x="638822" y="122339"/>
                  </a:lnTo>
                  <a:lnTo>
                    <a:pt x="635685" y="102527"/>
                  </a:lnTo>
                  <a:lnTo>
                    <a:pt x="697191" y="102527"/>
                  </a:lnTo>
                  <a:lnTo>
                    <a:pt x="704024" y="100393"/>
                  </a:lnTo>
                  <a:lnTo>
                    <a:pt x="708583" y="100393"/>
                  </a:lnTo>
                  <a:lnTo>
                    <a:pt x="708583" y="97967"/>
                  </a:lnTo>
                  <a:lnTo>
                    <a:pt x="710857" y="95834"/>
                  </a:lnTo>
                  <a:lnTo>
                    <a:pt x="710857" y="84277"/>
                  </a:lnTo>
                  <a:close/>
                </a:path>
                <a:path w="791210" h="157480">
                  <a:moveTo>
                    <a:pt x="790613" y="56896"/>
                  </a:moveTo>
                  <a:lnTo>
                    <a:pt x="758723" y="56896"/>
                  </a:lnTo>
                  <a:lnTo>
                    <a:pt x="760044" y="42900"/>
                  </a:lnTo>
                  <a:lnTo>
                    <a:pt x="760717" y="31648"/>
                  </a:lnTo>
                  <a:lnTo>
                    <a:pt x="760971" y="23355"/>
                  </a:lnTo>
                  <a:lnTo>
                    <a:pt x="761009" y="18262"/>
                  </a:lnTo>
                  <a:lnTo>
                    <a:pt x="758723" y="15824"/>
                  </a:lnTo>
                  <a:lnTo>
                    <a:pt x="754164" y="18262"/>
                  </a:lnTo>
                  <a:lnTo>
                    <a:pt x="747331" y="20383"/>
                  </a:lnTo>
                  <a:lnTo>
                    <a:pt x="740498" y="22821"/>
                  </a:lnTo>
                  <a:lnTo>
                    <a:pt x="740498" y="56896"/>
                  </a:lnTo>
                  <a:lnTo>
                    <a:pt x="735914" y="59334"/>
                  </a:lnTo>
                  <a:lnTo>
                    <a:pt x="731354" y="61455"/>
                  </a:lnTo>
                  <a:lnTo>
                    <a:pt x="724522" y="63893"/>
                  </a:lnTo>
                  <a:lnTo>
                    <a:pt x="724522" y="68453"/>
                  </a:lnTo>
                  <a:lnTo>
                    <a:pt x="740498" y="68453"/>
                  </a:lnTo>
                  <a:lnTo>
                    <a:pt x="740498" y="132346"/>
                  </a:lnTo>
                  <a:lnTo>
                    <a:pt x="741857" y="143941"/>
                  </a:lnTo>
                  <a:lnTo>
                    <a:pt x="746201" y="151663"/>
                  </a:lnTo>
                  <a:lnTo>
                    <a:pt x="753960" y="155956"/>
                  </a:lnTo>
                  <a:lnTo>
                    <a:pt x="765556" y="157289"/>
                  </a:lnTo>
                  <a:lnTo>
                    <a:pt x="772388" y="157289"/>
                  </a:lnTo>
                  <a:lnTo>
                    <a:pt x="776947" y="155155"/>
                  </a:lnTo>
                  <a:lnTo>
                    <a:pt x="783780" y="148158"/>
                  </a:lnTo>
                  <a:lnTo>
                    <a:pt x="788339" y="146037"/>
                  </a:lnTo>
                  <a:lnTo>
                    <a:pt x="788339" y="143598"/>
                  </a:lnTo>
                  <a:lnTo>
                    <a:pt x="786066" y="139039"/>
                  </a:lnTo>
                  <a:lnTo>
                    <a:pt x="781507" y="141465"/>
                  </a:lnTo>
                  <a:lnTo>
                    <a:pt x="776947" y="143598"/>
                  </a:lnTo>
                  <a:lnTo>
                    <a:pt x="765556" y="143598"/>
                  </a:lnTo>
                  <a:lnTo>
                    <a:pt x="763282" y="141465"/>
                  </a:lnTo>
                  <a:lnTo>
                    <a:pt x="761009" y="139039"/>
                  </a:lnTo>
                  <a:lnTo>
                    <a:pt x="758723" y="136906"/>
                  </a:lnTo>
                  <a:lnTo>
                    <a:pt x="758723" y="68453"/>
                  </a:lnTo>
                  <a:lnTo>
                    <a:pt x="788339" y="68453"/>
                  </a:lnTo>
                  <a:lnTo>
                    <a:pt x="788339" y="66027"/>
                  </a:lnTo>
                  <a:lnTo>
                    <a:pt x="790613" y="568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39362" y="1971517"/>
              <a:ext cx="79878" cy="157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30251" y="2485045"/>
              <a:ext cx="98101" cy="1600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18949" y="2683702"/>
              <a:ext cx="95581" cy="16002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59178" y="2839160"/>
              <a:ext cx="100227" cy="1551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83018" y="2813910"/>
              <a:ext cx="100227" cy="1575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61225" y="2690699"/>
              <a:ext cx="100227" cy="1575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68135" y="3847993"/>
              <a:ext cx="100227" cy="1598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02227" y="4754272"/>
              <a:ext cx="104783" cy="1574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96230" y="5804358"/>
              <a:ext cx="911464" cy="16662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97295" y="6274598"/>
              <a:ext cx="1711159" cy="2282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44059" y="3423272"/>
              <a:ext cx="2761615" cy="3020695"/>
            </a:xfrm>
            <a:custGeom>
              <a:avLst/>
              <a:gdLst/>
              <a:ahLst/>
              <a:cxnLst/>
              <a:rect l="l" t="t" r="r" b="b"/>
              <a:pathLst>
                <a:path w="2761615" h="3020695">
                  <a:moveTo>
                    <a:pt x="157327" y="0"/>
                  </a:moveTo>
                  <a:lnTo>
                    <a:pt x="109347" y="0"/>
                  </a:lnTo>
                  <a:lnTo>
                    <a:pt x="109347" y="6997"/>
                  </a:lnTo>
                  <a:lnTo>
                    <a:pt x="123317" y="6997"/>
                  </a:lnTo>
                  <a:lnTo>
                    <a:pt x="125437" y="9131"/>
                  </a:lnTo>
                  <a:lnTo>
                    <a:pt x="127863" y="9131"/>
                  </a:lnTo>
                  <a:lnTo>
                    <a:pt x="127863" y="13690"/>
                  </a:lnTo>
                  <a:lnTo>
                    <a:pt x="125437" y="20688"/>
                  </a:lnTo>
                  <a:lnTo>
                    <a:pt x="123317" y="32245"/>
                  </a:lnTo>
                  <a:lnTo>
                    <a:pt x="118452" y="43510"/>
                  </a:lnTo>
                  <a:lnTo>
                    <a:pt x="116332" y="50355"/>
                  </a:lnTo>
                  <a:lnTo>
                    <a:pt x="113893" y="54940"/>
                  </a:lnTo>
                  <a:lnTo>
                    <a:pt x="84442" y="127990"/>
                  </a:lnTo>
                  <a:lnTo>
                    <a:pt x="50114" y="41224"/>
                  </a:lnTo>
                  <a:lnTo>
                    <a:pt x="47993" y="36817"/>
                  </a:lnTo>
                  <a:lnTo>
                    <a:pt x="47993" y="29819"/>
                  </a:lnTo>
                  <a:lnTo>
                    <a:pt x="45567" y="23126"/>
                  </a:lnTo>
                  <a:lnTo>
                    <a:pt x="41008" y="16129"/>
                  </a:lnTo>
                  <a:lnTo>
                    <a:pt x="41008" y="9131"/>
                  </a:lnTo>
                  <a:lnTo>
                    <a:pt x="43434" y="6997"/>
                  </a:lnTo>
                  <a:lnTo>
                    <a:pt x="59232" y="6997"/>
                  </a:lnTo>
                  <a:lnTo>
                    <a:pt x="59232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2438" y="6997"/>
                  </a:lnTo>
                  <a:lnTo>
                    <a:pt x="13665" y="6997"/>
                  </a:lnTo>
                  <a:lnTo>
                    <a:pt x="13665" y="9131"/>
                  </a:lnTo>
                  <a:lnTo>
                    <a:pt x="16103" y="11557"/>
                  </a:lnTo>
                  <a:lnTo>
                    <a:pt x="18224" y="16129"/>
                  </a:lnTo>
                  <a:lnTo>
                    <a:pt x="22783" y="27686"/>
                  </a:lnTo>
                  <a:lnTo>
                    <a:pt x="59232" y="121145"/>
                  </a:lnTo>
                  <a:lnTo>
                    <a:pt x="65252" y="134874"/>
                  </a:lnTo>
                  <a:lnTo>
                    <a:pt x="69786" y="145389"/>
                  </a:lnTo>
                  <a:lnTo>
                    <a:pt x="73063" y="152908"/>
                  </a:lnTo>
                  <a:lnTo>
                    <a:pt x="75323" y="157645"/>
                  </a:lnTo>
                  <a:lnTo>
                    <a:pt x="84442" y="157645"/>
                  </a:lnTo>
                  <a:lnTo>
                    <a:pt x="91846" y="138531"/>
                  </a:lnTo>
                  <a:lnTo>
                    <a:pt x="96266" y="127990"/>
                  </a:lnTo>
                  <a:lnTo>
                    <a:pt x="96608" y="127152"/>
                  </a:lnTo>
                  <a:lnTo>
                    <a:pt x="102666" y="114274"/>
                  </a:lnTo>
                  <a:lnTo>
                    <a:pt x="136982" y="27686"/>
                  </a:lnTo>
                  <a:lnTo>
                    <a:pt x="141541" y="18249"/>
                  </a:lnTo>
                  <a:lnTo>
                    <a:pt x="143662" y="13690"/>
                  </a:lnTo>
                  <a:lnTo>
                    <a:pt x="143662" y="11557"/>
                  </a:lnTo>
                  <a:lnTo>
                    <a:pt x="146088" y="9131"/>
                  </a:lnTo>
                  <a:lnTo>
                    <a:pt x="146088" y="6997"/>
                  </a:lnTo>
                  <a:lnTo>
                    <a:pt x="157327" y="6997"/>
                  </a:lnTo>
                  <a:lnTo>
                    <a:pt x="157327" y="0"/>
                  </a:lnTo>
                  <a:close/>
                </a:path>
                <a:path w="2761615" h="3020695">
                  <a:moveTo>
                    <a:pt x="200761" y="6997"/>
                  </a:moveTo>
                  <a:lnTo>
                    <a:pt x="196202" y="2438"/>
                  </a:lnTo>
                  <a:lnTo>
                    <a:pt x="191655" y="0"/>
                  </a:lnTo>
                  <a:lnTo>
                    <a:pt x="187096" y="0"/>
                  </a:lnTo>
                  <a:lnTo>
                    <a:pt x="182537" y="2438"/>
                  </a:lnTo>
                  <a:lnTo>
                    <a:pt x="180111" y="4572"/>
                  </a:lnTo>
                  <a:lnTo>
                    <a:pt x="177977" y="6997"/>
                  </a:lnTo>
                  <a:lnTo>
                    <a:pt x="175552" y="9131"/>
                  </a:lnTo>
                  <a:lnTo>
                    <a:pt x="175552" y="16129"/>
                  </a:lnTo>
                  <a:lnTo>
                    <a:pt x="177977" y="20688"/>
                  </a:lnTo>
                  <a:lnTo>
                    <a:pt x="180111" y="23126"/>
                  </a:lnTo>
                  <a:lnTo>
                    <a:pt x="182537" y="25247"/>
                  </a:lnTo>
                  <a:lnTo>
                    <a:pt x="196202" y="25247"/>
                  </a:lnTo>
                  <a:lnTo>
                    <a:pt x="200761" y="20688"/>
                  </a:lnTo>
                  <a:lnTo>
                    <a:pt x="200761" y="6997"/>
                  </a:lnTo>
                  <a:close/>
                </a:path>
                <a:path w="2761615" h="3020695">
                  <a:moveTo>
                    <a:pt x="216560" y="150799"/>
                  </a:moveTo>
                  <a:lnTo>
                    <a:pt x="209880" y="148526"/>
                  </a:lnTo>
                  <a:lnTo>
                    <a:pt x="202882" y="148526"/>
                  </a:lnTo>
                  <a:lnTo>
                    <a:pt x="200761" y="146240"/>
                  </a:lnTo>
                  <a:lnTo>
                    <a:pt x="200761" y="121145"/>
                  </a:lnTo>
                  <a:lnTo>
                    <a:pt x="198335" y="114274"/>
                  </a:lnTo>
                  <a:lnTo>
                    <a:pt x="198335" y="89166"/>
                  </a:lnTo>
                  <a:lnTo>
                    <a:pt x="198716" y="78016"/>
                  </a:lnTo>
                  <a:lnTo>
                    <a:pt x="199542" y="68351"/>
                  </a:lnTo>
                  <a:lnTo>
                    <a:pt x="200380" y="59969"/>
                  </a:lnTo>
                  <a:lnTo>
                    <a:pt x="200761" y="52666"/>
                  </a:lnTo>
                  <a:lnTo>
                    <a:pt x="198335" y="50355"/>
                  </a:lnTo>
                  <a:lnTo>
                    <a:pt x="191096" y="53403"/>
                  </a:lnTo>
                  <a:lnTo>
                    <a:pt x="183032" y="55791"/>
                  </a:lnTo>
                  <a:lnTo>
                    <a:pt x="174117" y="57759"/>
                  </a:lnTo>
                  <a:lnTo>
                    <a:pt x="164312" y="59512"/>
                  </a:lnTo>
                  <a:lnTo>
                    <a:pt x="161886" y="59512"/>
                  </a:lnTo>
                  <a:lnTo>
                    <a:pt x="161886" y="64071"/>
                  </a:lnTo>
                  <a:lnTo>
                    <a:pt x="164312" y="64071"/>
                  </a:lnTo>
                  <a:lnTo>
                    <a:pt x="173431" y="66357"/>
                  </a:lnTo>
                  <a:lnTo>
                    <a:pt x="180111" y="66357"/>
                  </a:lnTo>
                  <a:lnTo>
                    <a:pt x="180111" y="146240"/>
                  </a:lnTo>
                  <a:lnTo>
                    <a:pt x="177977" y="146240"/>
                  </a:lnTo>
                  <a:lnTo>
                    <a:pt x="177977" y="148526"/>
                  </a:lnTo>
                  <a:lnTo>
                    <a:pt x="170992" y="148526"/>
                  </a:lnTo>
                  <a:lnTo>
                    <a:pt x="164312" y="150799"/>
                  </a:lnTo>
                  <a:lnTo>
                    <a:pt x="161886" y="150799"/>
                  </a:lnTo>
                  <a:lnTo>
                    <a:pt x="161886" y="155371"/>
                  </a:lnTo>
                  <a:lnTo>
                    <a:pt x="216560" y="155371"/>
                  </a:lnTo>
                  <a:lnTo>
                    <a:pt x="216560" y="150799"/>
                  </a:lnTo>
                  <a:close/>
                </a:path>
                <a:path w="2761615" h="3020695">
                  <a:moveTo>
                    <a:pt x="323773" y="77762"/>
                  </a:moveTo>
                  <a:lnTo>
                    <a:pt x="321335" y="70916"/>
                  </a:lnTo>
                  <a:lnTo>
                    <a:pt x="316788" y="66357"/>
                  </a:lnTo>
                  <a:lnTo>
                    <a:pt x="312229" y="59512"/>
                  </a:lnTo>
                  <a:lnTo>
                    <a:pt x="308889" y="57226"/>
                  </a:lnTo>
                  <a:lnTo>
                    <a:pt x="305549" y="54940"/>
                  </a:lnTo>
                  <a:lnTo>
                    <a:pt x="303110" y="53340"/>
                  </a:lnTo>
                  <a:lnTo>
                    <a:pt x="303110" y="91452"/>
                  </a:lnTo>
                  <a:lnTo>
                    <a:pt x="303110" y="93738"/>
                  </a:lnTo>
                  <a:lnTo>
                    <a:pt x="300990" y="96012"/>
                  </a:lnTo>
                  <a:lnTo>
                    <a:pt x="275780" y="96012"/>
                  </a:lnTo>
                  <a:lnTo>
                    <a:pt x="266674" y="93738"/>
                  </a:lnTo>
                  <a:lnTo>
                    <a:pt x="250875" y="93738"/>
                  </a:lnTo>
                  <a:lnTo>
                    <a:pt x="269100" y="57226"/>
                  </a:lnTo>
                  <a:lnTo>
                    <a:pt x="287324" y="57226"/>
                  </a:lnTo>
                  <a:lnTo>
                    <a:pt x="291884" y="59512"/>
                  </a:lnTo>
                  <a:lnTo>
                    <a:pt x="296430" y="66357"/>
                  </a:lnTo>
                  <a:lnTo>
                    <a:pt x="299402" y="70599"/>
                  </a:lnTo>
                  <a:lnTo>
                    <a:pt x="301485" y="76339"/>
                  </a:lnTo>
                  <a:lnTo>
                    <a:pt x="302717" y="83362"/>
                  </a:lnTo>
                  <a:lnTo>
                    <a:pt x="303110" y="91452"/>
                  </a:lnTo>
                  <a:lnTo>
                    <a:pt x="303110" y="53340"/>
                  </a:lnTo>
                  <a:lnTo>
                    <a:pt x="298564" y="50355"/>
                  </a:lnTo>
                  <a:lnTo>
                    <a:pt x="271221" y="50355"/>
                  </a:lnTo>
                  <a:lnTo>
                    <a:pt x="264541" y="52666"/>
                  </a:lnTo>
                  <a:lnTo>
                    <a:pt x="259981" y="54940"/>
                  </a:lnTo>
                  <a:lnTo>
                    <a:pt x="252996" y="57226"/>
                  </a:lnTo>
                  <a:lnTo>
                    <a:pt x="243890" y="66357"/>
                  </a:lnTo>
                  <a:lnTo>
                    <a:pt x="239331" y="68630"/>
                  </a:lnTo>
                  <a:lnTo>
                    <a:pt x="237210" y="70916"/>
                  </a:lnTo>
                  <a:lnTo>
                    <a:pt x="237210" y="75476"/>
                  </a:lnTo>
                  <a:lnTo>
                    <a:pt x="234784" y="80048"/>
                  </a:lnTo>
                  <a:lnTo>
                    <a:pt x="232651" y="84607"/>
                  </a:lnTo>
                  <a:lnTo>
                    <a:pt x="230225" y="91452"/>
                  </a:lnTo>
                  <a:lnTo>
                    <a:pt x="230225" y="107429"/>
                  </a:lnTo>
                  <a:lnTo>
                    <a:pt x="241769" y="143954"/>
                  </a:lnTo>
                  <a:lnTo>
                    <a:pt x="255435" y="153085"/>
                  </a:lnTo>
                  <a:lnTo>
                    <a:pt x="261886" y="156083"/>
                  </a:lnTo>
                  <a:lnTo>
                    <a:pt x="267881" y="158216"/>
                  </a:lnTo>
                  <a:lnTo>
                    <a:pt x="273888" y="159499"/>
                  </a:lnTo>
                  <a:lnTo>
                    <a:pt x="280339" y="159931"/>
                  </a:lnTo>
                  <a:lnTo>
                    <a:pt x="284899" y="159931"/>
                  </a:lnTo>
                  <a:lnTo>
                    <a:pt x="291884" y="157645"/>
                  </a:lnTo>
                  <a:lnTo>
                    <a:pt x="296430" y="157645"/>
                  </a:lnTo>
                  <a:lnTo>
                    <a:pt x="303110" y="155371"/>
                  </a:lnTo>
                  <a:lnTo>
                    <a:pt x="310095" y="153085"/>
                  </a:lnTo>
                  <a:lnTo>
                    <a:pt x="316788" y="146240"/>
                  </a:lnTo>
                  <a:lnTo>
                    <a:pt x="321335" y="139395"/>
                  </a:lnTo>
                  <a:lnTo>
                    <a:pt x="319214" y="137121"/>
                  </a:lnTo>
                  <a:lnTo>
                    <a:pt x="314655" y="139395"/>
                  </a:lnTo>
                  <a:lnTo>
                    <a:pt x="310095" y="143954"/>
                  </a:lnTo>
                  <a:lnTo>
                    <a:pt x="303110" y="143954"/>
                  </a:lnTo>
                  <a:lnTo>
                    <a:pt x="298564" y="146240"/>
                  </a:lnTo>
                  <a:lnTo>
                    <a:pt x="289445" y="146240"/>
                  </a:lnTo>
                  <a:lnTo>
                    <a:pt x="253987" y="123418"/>
                  </a:lnTo>
                  <a:lnTo>
                    <a:pt x="250875" y="102857"/>
                  </a:lnTo>
                  <a:lnTo>
                    <a:pt x="310095" y="102857"/>
                  </a:lnTo>
                  <a:lnTo>
                    <a:pt x="316788" y="100584"/>
                  </a:lnTo>
                  <a:lnTo>
                    <a:pt x="323773" y="100584"/>
                  </a:lnTo>
                  <a:lnTo>
                    <a:pt x="323773" y="96012"/>
                  </a:lnTo>
                  <a:lnTo>
                    <a:pt x="323773" y="77762"/>
                  </a:lnTo>
                  <a:close/>
                </a:path>
                <a:path w="2761615" h="3020695">
                  <a:moveTo>
                    <a:pt x="515112" y="52666"/>
                  </a:moveTo>
                  <a:lnTo>
                    <a:pt x="471678" y="52666"/>
                  </a:lnTo>
                  <a:lnTo>
                    <a:pt x="471678" y="57226"/>
                  </a:lnTo>
                  <a:lnTo>
                    <a:pt x="474116" y="59512"/>
                  </a:lnTo>
                  <a:lnTo>
                    <a:pt x="485343" y="59512"/>
                  </a:lnTo>
                  <a:lnTo>
                    <a:pt x="487781" y="61785"/>
                  </a:lnTo>
                  <a:lnTo>
                    <a:pt x="487781" y="73202"/>
                  </a:lnTo>
                  <a:lnTo>
                    <a:pt x="485343" y="80048"/>
                  </a:lnTo>
                  <a:lnTo>
                    <a:pt x="482307" y="87274"/>
                  </a:lnTo>
                  <a:lnTo>
                    <a:pt x="479729" y="95161"/>
                  </a:lnTo>
                  <a:lnTo>
                    <a:pt x="477151" y="103466"/>
                  </a:lnTo>
                  <a:lnTo>
                    <a:pt x="474116" y="111988"/>
                  </a:lnTo>
                  <a:lnTo>
                    <a:pt x="464997" y="134835"/>
                  </a:lnTo>
                  <a:lnTo>
                    <a:pt x="455891" y="109702"/>
                  </a:lnTo>
                  <a:lnTo>
                    <a:pt x="443191" y="80048"/>
                  </a:lnTo>
                  <a:lnTo>
                    <a:pt x="442214" y="77762"/>
                  </a:lnTo>
                  <a:lnTo>
                    <a:pt x="433108" y="50355"/>
                  </a:lnTo>
                  <a:lnTo>
                    <a:pt x="426123" y="50355"/>
                  </a:lnTo>
                  <a:lnTo>
                    <a:pt x="424141" y="57226"/>
                  </a:lnTo>
                  <a:lnTo>
                    <a:pt x="421678" y="64071"/>
                  </a:lnTo>
                  <a:lnTo>
                    <a:pt x="419163" y="70916"/>
                  </a:lnTo>
                  <a:lnTo>
                    <a:pt x="417017" y="77762"/>
                  </a:lnTo>
                  <a:lnTo>
                    <a:pt x="401218" y="114274"/>
                  </a:lnTo>
                  <a:lnTo>
                    <a:pt x="396659" y="121145"/>
                  </a:lnTo>
                  <a:lnTo>
                    <a:pt x="394233" y="127990"/>
                  </a:lnTo>
                  <a:lnTo>
                    <a:pt x="392112" y="132549"/>
                  </a:lnTo>
                  <a:lnTo>
                    <a:pt x="389674" y="125704"/>
                  </a:lnTo>
                  <a:lnTo>
                    <a:pt x="387553" y="118859"/>
                  </a:lnTo>
                  <a:lnTo>
                    <a:pt x="385114" y="114274"/>
                  </a:lnTo>
                  <a:lnTo>
                    <a:pt x="376008" y="77762"/>
                  </a:lnTo>
                  <a:lnTo>
                    <a:pt x="373888" y="70916"/>
                  </a:lnTo>
                  <a:lnTo>
                    <a:pt x="371449" y="66357"/>
                  </a:lnTo>
                  <a:lnTo>
                    <a:pt x="371449" y="61785"/>
                  </a:lnTo>
                  <a:lnTo>
                    <a:pt x="373888" y="61785"/>
                  </a:lnTo>
                  <a:lnTo>
                    <a:pt x="373888" y="59512"/>
                  </a:lnTo>
                  <a:lnTo>
                    <a:pt x="389674" y="59512"/>
                  </a:lnTo>
                  <a:lnTo>
                    <a:pt x="389674" y="52666"/>
                  </a:lnTo>
                  <a:lnTo>
                    <a:pt x="335000" y="52666"/>
                  </a:lnTo>
                  <a:lnTo>
                    <a:pt x="335000" y="57226"/>
                  </a:lnTo>
                  <a:lnTo>
                    <a:pt x="337439" y="59512"/>
                  </a:lnTo>
                  <a:lnTo>
                    <a:pt x="346544" y="59512"/>
                  </a:lnTo>
                  <a:lnTo>
                    <a:pt x="346544" y="61785"/>
                  </a:lnTo>
                  <a:lnTo>
                    <a:pt x="348678" y="61785"/>
                  </a:lnTo>
                  <a:lnTo>
                    <a:pt x="351104" y="64071"/>
                  </a:lnTo>
                  <a:lnTo>
                    <a:pt x="351104" y="66357"/>
                  </a:lnTo>
                  <a:lnTo>
                    <a:pt x="353225" y="68630"/>
                  </a:lnTo>
                  <a:lnTo>
                    <a:pt x="355663" y="73202"/>
                  </a:lnTo>
                  <a:lnTo>
                    <a:pt x="357784" y="82321"/>
                  </a:lnTo>
                  <a:lnTo>
                    <a:pt x="359562" y="87845"/>
                  </a:lnTo>
                  <a:lnTo>
                    <a:pt x="361276" y="94018"/>
                  </a:lnTo>
                  <a:lnTo>
                    <a:pt x="364769" y="107429"/>
                  </a:lnTo>
                  <a:lnTo>
                    <a:pt x="380568" y="157645"/>
                  </a:lnTo>
                  <a:lnTo>
                    <a:pt x="389674" y="157645"/>
                  </a:lnTo>
                  <a:lnTo>
                    <a:pt x="400253" y="132549"/>
                  </a:lnTo>
                  <a:lnTo>
                    <a:pt x="401218" y="130276"/>
                  </a:lnTo>
                  <a:lnTo>
                    <a:pt x="412457" y="102857"/>
                  </a:lnTo>
                  <a:lnTo>
                    <a:pt x="424002" y="80048"/>
                  </a:lnTo>
                  <a:lnTo>
                    <a:pt x="448906" y="143954"/>
                  </a:lnTo>
                  <a:lnTo>
                    <a:pt x="453453" y="157645"/>
                  </a:lnTo>
                  <a:lnTo>
                    <a:pt x="464997" y="157645"/>
                  </a:lnTo>
                  <a:lnTo>
                    <a:pt x="467131" y="153085"/>
                  </a:lnTo>
                  <a:lnTo>
                    <a:pt x="467131" y="148526"/>
                  </a:lnTo>
                  <a:lnTo>
                    <a:pt x="469557" y="141681"/>
                  </a:lnTo>
                  <a:lnTo>
                    <a:pt x="472592" y="134835"/>
                  </a:lnTo>
                  <a:lnTo>
                    <a:pt x="478663" y="121145"/>
                  </a:lnTo>
                  <a:lnTo>
                    <a:pt x="483222" y="109702"/>
                  </a:lnTo>
                  <a:lnTo>
                    <a:pt x="494461" y="82321"/>
                  </a:lnTo>
                  <a:lnTo>
                    <a:pt x="496887" y="73202"/>
                  </a:lnTo>
                  <a:lnTo>
                    <a:pt x="501446" y="68630"/>
                  </a:lnTo>
                  <a:lnTo>
                    <a:pt x="501446" y="66357"/>
                  </a:lnTo>
                  <a:lnTo>
                    <a:pt x="503567" y="61785"/>
                  </a:lnTo>
                  <a:lnTo>
                    <a:pt x="506006" y="61785"/>
                  </a:lnTo>
                  <a:lnTo>
                    <a:pt x="506006" y="59512"/>
                  </a:lnTo>
                  <a:lnTo>
                    <a:pt x="515112" y="59512"/>
                  </a:lnTo>
                  <a:lnTo>
                    <a:pt x="515112" y="52666"/>
                  </a:lnTo>
                  <a:close/>
                </a:path>
                <a:path w="2761615" h="3020695">
                  <a:moveTo>
                    <a:pt x="2237511" y="2958617"/>
                  </a:moveTo>
                  <a:lnTo>
                    <a:pt x="2235377" y="2951772"/>
                  </a:lnTo>
                  <a:lnTo>
                    <a:pt x="2230831" y="2944926"/>
                  </a:lnTo>
                  <a:lnTo>
                    <a:pt x="2228392" y="2940354"/>
                  </a:lnTo>
                  <a:lnTo>
                    <a:pt x="2223846" y="2935795"/>
                  </a:lnTo>
                  <a:lnTo>
                    <a:pt x="2217166" y="2933509"/>
                  </a:lnTo>
                  <a:lnTo>
                    <a:pt x="2212886" y="2931795"/>
                  </a:lnTo>
                  <a:lnTo>
                    <a:pt x="2206904" y="2930093"/>
                  </a:lnTo>
                  <a:lnTo>
                    <a:pt x="2199221" y="2928378"/>
                  </a:lnTo>
                  <a:lnTo>
                    <a:pt x="2189823" y="2926664"/>
                  </a:lnTo>
                  <a:lnTo>
                    <a:pt x="2180717" y="2924378"/>
                  </a:lnTo>
                  <a:lnTo>
                    <a:pt x="2173732" y="2924378"/>
                  </a:lnTo>
                  <a:lnTo>
                    <a:pt x="2169172" y="2922092"/>
                  </a:lnTo>
                  <a:lnTo>
                    <a:pt x="2167051" y="2922092"/>
                  </a:lnTo>
                  <a:lnTo>
                    <a:pt x="2162492" y="2919819"/>
                  </a:lnTo>
                  <a:lnTo>
                    <a:pt x="2160066" y="2917533"/>
                  </a:lnTo>
                  <a:lnTo>
                    <a:pt x="2157933" y="2915247"/>
                  </a:lnTo>
                  <a:lnTo>
                    <a:pt x="2155507" y="2912973"/>
                  </a:lnTo>
                  <a:lnTo>
                    <a:pt x="2153374" y="2910687"/>
                  </a:lnTo>
                  <a:lnTo>
                    <a:pt x="2150948" y="2906115"/>
                  </a:lnTo>
                  <a:lnTo>
                    <a:pt x="2150948" y="2892425"/>
                  </a:lnTo>
                  <a:lnTo>
                    <a:pt x="2153374" y="2887853"/>
                  </a:lnTo>
                  <a:lnTo>
                    <a:pt x="2155507" y="2883293"/>
                  </a:lnTo>
                  <a:lnTo>
                    <a:pt x="2157933" y="2876448"/>
                  </a:lnTo>
                  <a:lnTo>
                    <a:pt x="2162492" y="2871876"/>
                  </a:lnTo>
                  <a:lnTo>
                    <a:pt x="2167051" y="2869590"/>
                  </a:lnTo>
                  <a:lnTo>
                    <a:pt x="2173732" y="2867304"/>
                  </a:lnTo>
                  <a:lnTo>
                    <a:pt x="2198941" y="2867304"/>
                  </a:lnTo>
                  <a:lnTo>
                    <a:pt x="2205621" y="2871876"/>
                  </a:lnTo>
                  <a:lnTo>
                    <a:pt x="2212606" y="2874162"/>
                  </a:lnTo>
                  <a:lnTo>
                    <a:pt x="2214727" y="2878721"/>
                  </a:lnTo>
                  <a:lnTo>
                    <a:pt x="2217166" y="2881007"/>
                  </a:lnTo>
                  <a:lnTo>
                    <a:pt x="2217166" y="2896984"/>
                  </a:lnTo>
                  <a:lnTo>
                    <a:pt x="2223846" y="2896984"/>
                  </a:lnTo>
                  <a:lnTo>
                    <a:pt x="2224227" y="2887535"/>
                  </a:lnTo>
                  <a:lnTo>
                    <a:pt x="2225052" y="2879585"/>
                  </a:lnTo>
                  <a:lnTo>
                    <a:pt x="2225891" y="2872905"/>
                  </a:lnTo>
                  <a:lnTo>
                    <a:pt x="2226272" y="2867304"/>
                  </a:lnTo>
                  <a:lnTo>
                    <a:pt x="2219287" y="2862745"/>
                  </a:lnTo>
                  <a:lnTo>
                    <a:pt x="2212606" y="2860459"/>
                  </a:lnTo>
                  <a:lnTo>
                    <a:pt x="2205621" y="2860459"/>
                  </a:lnTo>
                  <a:lnTo>
                    <a:pt x="2198941" y="2858185"/>
                  </a:lnTo>
                  <a:lnTo>
                    <a:pt x="2185263" y="2858185"/>
                  </a:lnTo>
                  <a:lnTo>
                    <a:pt x="2173681" y="2858998"/>
                  </a:lnTo>
                  <a:lnTo>
                    <a:pt x="2136140" y="2885008"/>
                  </a:lnTo>
                  <a:lnTo>
                    <a:pt x="2132723" y="2903829"/>
                  </a:lnTo>
                  <a:lnTo>
                    <a:pt x="2132723" y="2912973"/>
                  </a:lnTo>
                  <a:lnTo>
                    <a:pt x="2135162" y="2917533"/>
                  </a:lnTo>
                  <a:lnTo>
                    <a:pt x="2137283" y="2922092"/>
                  </a:lnTo>
                  <a:lnTo>
                    <a:pt x="2139708" y="2926664"/>
                  </a:lnTo>
                  <a:lnTo>
                    <a:pt x="2141842" y="2928950"/>
                  </a:lnTo>
                  <a:lnTo>
                    <a:pt x="2144268" y="2933509"/>
                  </a:lnTo>
                  <a:lnTo>
                    <a:pt x="2148827" y="2935795"/>
                  </a:lnTo>
                  <a:lnTo>
                    <a:pt x="2150948" y="2938081"/>
                  </a:lnTo>
                  <a:lnTo>
                    <a:pt x="2155507" y="2940354"/>
                  </a:lnTo>
                  <a:lnTo>
                    <a:pt x="2160066" y="2940354"/>
                  </a:lnTo>
                  <a:lnTo>
                    <a:pt x="2164613" y="2942640"/>
                  </a:lnTo>
                  <a:lnTo>
                    <a:pt x="2173732" y="2942640"/>
                  </a:lnTo>
                  <a:lnTo>
                    <a:pt x="2180717" y="2944926"/>
                  </a:lnTo>
                  <a:lnTo>
                    <a:pt x="2189823" y="2947212"/>
                  </a:lnTo>
                  <a:lnTo>
                    <a:pt x="2194382" y="2947212"/>
                  </a:lnTo>
                  <a:lnTo>
                    <a:pt x="2198941" y="2949486"/>
                  </a:lnTo>
                  <a:lnTo>
                    <a:pt x="2203488" y="2949486"/>
                  </a:lnTo>
                  <a:lnTo>
                    <a:pt x="2205621" y="2951772"/>
                  </a:lnTo>
                  <a:lnTo>
                    <a:pt x="2208047" y="2954058"/>
                  </a:lnTo>
                  <a:lnTo>
                    <a:pt x="2212606" y="2956344"/>
                  </a:lnTo>
                  <a:lnTo>
                    <a:pt x="2214727" y="2958617"/>
                  </a:lnTo>
                  <a:lnTo>
                    <a:pt x="2214727" y="2960903"/>
                  </a:lnTo>
                  <a:lnTo>
                    <a:pt x="2217166" y="2965475"/>
                  </a:lnTo>
                  <a:lnTo>
                    <a:pt x="2217166" y="2988297"/>
                  </a:lnTo>
                  <a:lnTo>
                    <a:pt x="2212606" y="2992869"/>
                  </a:lnTo>
                  <a:lnTo>
                    <a:pt x="2210181" y="2999714"/>
                  </a:lnTo>
                  <a:lnTo>
                    <a:pt x="2203488" y="3002000"/>
                  </a:lnTo>
                  <a:lnTo>
                    <a:pt x="2198941" y="3006560"/>
                  </a:lnTo>
                  <a:lnTo>
                    <a:pt x="2191956" y="3008846"/>
                  </a:lnTo>
                  <a:lnTo>
                    <a:pt x="2185263" y="3011132"/>
                  </a:lnTo>
                  <a:lnTo>
                    <a:pt x="2171598" y="3011132"/>
                  </a:lnTo>
                  <a:lnTo>
                    <a:pt x="2167051" y="3008846"/>
                  </a:lnTo>
                  <a:lnTo>
                    <a:pt x="2160066" y="3008846"/>
                  </a:lnTo>
                  <a:lnTo>
                    <a:pt x="2146389" y="3002000"/>
                  </a:lnTo>
                  <a:lnTo>
                    <a:pt x="2144268" y="2999714"/>
                  </a:lnTo>
                  <a:lnTo>
                    <a:pt x="2141842" y="2997428"/>
                  </a:lnTo>
                  <a:lnTo>
                    <a:pt x="2141842" y="2995142"/>
                  </a:lnTo>
                  <a:lnTo>
                    <a:pt x="2139708" y="2992869"/>
                  </a:lnTo>
                  <a:lnTo>
                    <a:pt x="2139708" y="2976880"/>
                  </a:lnTo>
                  <a:lnTo>
                    <a:pt x="2132723" y="2976880"/>
                  </a:lnTo>
                  <a:lnTo>
                    <a:pt x="2132622" y="2992869"/>
                  </a:lnTo>
                  <a:lnTo>
                    <a:pt x="2132431" y="2999714"/>
                  </a:lnTo>
                  <a:lnTo>
                    <a:pt x="2131834" y="3006458"/>
                  </a:lnTo>
                  <a:lnTo>
                    <a:pt x="2130602" y="3011132"/>
                  </a:lnTo>
                  <a:lnTo>
                    <a:pt x="2132723" y="3013405"/>
                  </a:lnTo>
                  <a:lnTo>
                    <a:pt x="2141410" y="3016402"/>
                  </a:lnTo>
                  <a:lnTo>
                    <a:pt x="2150453" y="3018548"/>
                  </a:lnTo>
                  <a:lnTo>
                    <a:pt x="2160359" y="3019831"/>
                  </a:lnTo>
                  <a:lnTo>
                    <a:pt x="2171598" y="3020263"/>
                  </a:lnTo>
                  <a:lnTo>
                    <a:pt x="2184781" y="3019361"/>
                  </a:lnTo>
                  <a:lnTo>
                    <a:pt x="2226106" y="2996615"/>
                  </a:lnTo>
                  <a:lnTo>
                    <a:pt x="2237511" y="2965475"/>
                  </a:lnTo>
                  <a:lnTo>
                    <a:pt x="2237511" y="2958617"/>
                  </a:lnTo>
                  <a:close/>
                </a:path>
                <a:path w="2761615" h="3020695">
                  <a:moveTo>
                    <a:pt x="2344724" y="2944926"/>
                  </a:moveTo>
                  <a:lnTo>
                    <a:pt x="2342299" y="2938081"/>
                  </a:lnTo>
                  <a:lnTo>
                    <a:pt x="2340165" y="2933509"/>
                  </a:lnTo>
                  <a:lnTo>
                    <a:pt x="2337739" y="2926664"/>
                  </a:lnTo>
                  <a:lnTo>
                    <a:pt x="2333180" y="2919819"/>
                  </a:lnTo>
                  <a:lnTo>
                    <a:pt x="2326500" y="2917533"/>
                  </a:lnTo>
                  <a:lnTo>
                    <a:pt x="2324074" y="2915958"/>
                  </a:lnTo>
                  <a:lnTo>
                    <a:pt x="2324074" y="2951772"/>
                  </a:lnTo>
                  <a:lnTo>
                    <a:pt x="2324074" y="2956344"/>
                  </a:lnTo>
                  <a:lnTo>
                    <a:pt x="2269401" y="2956344"/>
                  </a:lnTo>
                  <a:lnTo>
                    <a:pt x="2290051" y="2917533"/>
                  </a:lnTo>
                  <a:lnTo>
                    <a:pt x="2305850" y="2917533"/>
                  </a:lnTo>
                  <a:lnTo>
                    <a:pt x="2312835" y="2919819"/>
                  </a:lnTo>
                  <a:lnTo>
                    <a:pt x="2317394" y="2926664"/>
                  </a:lnTo>
                  <a:lnTo>
                    <a:pt x="2320353" y="2930906"/>
                  </a:lnTo>
                  <a:lnTo>
                    <a:pt x="2322436" y="2936646"/>
                  </a:lnTo>
                  <a:lnTo>
                    <a:pt x="2323668" y="2943682"/>
                  </a:lnTo>
                  <a:lnTo>
                    <a:pt x="2324074" y="2951772"/>
                  </a:lnTo>
                  <a:lnTo>
                    <a:pt x="2324074" y="2915958"/>
                  </a:lnTo>
                  <a:lnTo>
                    <a:pt x="2319515" y="2912973"/>
                  </a:lnTo>
                  <a:lnTo>
                    <a:pt x="2310396" y="2910687"/>
                  </a:lnTo>
                  <a:lnTo>
                    <a:pt x="2290051" y="2910687"/>
                  </a:lnTo>
                  <a:lnTo>
                    <a:pt x="2285492" y="2912973"/>
                  </a:lnTo>
                  <a:lnTo>
                    <a:pt x="2278507" y="2915247"/>
                  </a:lnTo>
                  <a:lnTo>
                    <a:pt x="2273960" y="2919819"/>
                  </a:lnTo>
                  <a:lnTo>
                    <a:pt x="2269401" y="2922092"/>
                  </a:lnTo>
                  <a:lnTo>
                    <a:pt x="2262721" y="2926664"/>
                  </a:lnTo>
                  <a:lnTo>
                    <a:pt x="2260282" y="2928950"/>
                  </a:lnTo>
                  <a:lnTo>
                    <a:pt x="2258161" y="2933509"/>
                  </a:lnTo>
                  <a:lnTo>
                    <a:pt x="2255736" y="2935795"/>
                  </a:lnTo>
                  <a:lnTo>
                    <a:pt x="2253602" y="2940354"/>
                  </a:lnTo>
                  <a:lnTo>
                    <a:pt x="2251291" y="2946882"/>
                  </a:lnTo>
                  <a:lnTo>
                    <a:pt x="2251176" y="2951772"/>
                  </a:lnTo>
                  <a:lnTo>
                    <a:pt x="2249055" y="2958617"/>
                  </a:lnTo>
                  <a:lnTo>
                    <a:pt x="2249055" y="2967748"/>
                  </a:lnTo>
                  <a:lnTo>
                    <a:pt x="2249449" y="2975914"/>
                  </a:lnTo>
                  <a:lnTo>
                    <a:pt x="2250681" y="2983446"/>
                  </a:lnTo>
                  <a:lnTo>
                    <a:pt x="2252764" y="2990545"/>
                  </a:lnTo>
                  <a:lnTo>
                    <a:pt x="2255736" y="2997428"/>
                  </a:lnTo>
                  <a:lnTo>
                    <a:pt x="2260625" y="3002534"/>
                  </a:lnTo>
                  <a:lnTo>
                    <a:pt x="2265261" y="3007410"/>
                  </a:lnTo>
                  <a:lnTo>
                    <a:pt x="2270302" y="3011881"/>
                  </a:lnTo>
                  <a:lnTo>
                    <a:pt x="2276386" y="3015691"/>
                  </a:lnTo>
                  <a:lnTo>
                    <a:pt x="2283066" y="3017977"/>
                  </a:lnTo>
                  <a:lnTo>
                    <a:pt x="2292185" y="3020263"/>
                  </a:lnTo>
                  <a:lnTo>
                    <a:pt x="2310396" y="3020263"/>
                  </a:lnTo>
                  <a:lnTo>
                    <a:pt x="2317394" y="3017977"/>
                  </a:lnTo>
                  <a:lnTo>
                    <a:pt x="2321941" y="3015691"/>
                  </a:lnTo>
                  <a:lnTo>
                    <a:pt x="2328621" y="3013405"/>
                  </a:lnTo>
                  <a:lnTo>
                    <a:pt x="2337739" y="3008846"/>
                  </a:lnTo>
                  <a:lnTo>
                    <a:pt x="2340165" y="2999714"/>
                  </a:lnTo>
                  <a:lnTo>
                    <a:pt x="2340165" y="2997428"/>
                  </a:lnTo>
                  <a:lnTo>
                    <a:pt x="2333180" y="3002000"/>
                  </a:lnTo>
                  <a:lnTo>
                    <a:pt x="2324074" y="3006560"/>
                  </a:lnTo>
                  <a:lnTo>
                    <a:pt x="2319515" y="3006560"/>
                  </a:lnTo>
                  <a:lnTo>
                    <a:pt x="2314956" y="3008846"/>
                  </a:lnTo>
                  <a:lnTo>
                    <a:pt x="2310396" y="3008846"/>
                  </a:lnTo>
                  <a:lnTo>
                    <a:pt x="2276195" y="2991434"/>
                  </a:lnTo>
                  <a:lnTo>
                    <a:pt x="2269401" y="2963189"/>
                  </a:lnTo>
                  <a:lnTo>
                    <a:pt x="2337739" y="2963189"/>
                  </a:lnTo>
                  <a:lnTo>
                    <a:pt x="2342299" y="2960903"/>
                  </a:lnTo>
                  <a:lnTo>
                    <a:pt x="2344724" y="2960903"/>
                  </a:lnTo>
                  <a:lnTo>
                    <a:pt x="2344724" y="2956344"/>
                  </a:lnTo>
                  <a:lnTo>
                    <a:pt x="2344724" y="2944926"/>
                  </a:lnTo>
                  <a:close/>
                </a:path>
                <a:path w="2761615" h="3020695">
                  <a:moveTo>
                    <a:pt x="2437968" y="2915247"/>
                  </a:moveTo>
                  <a:lnTo>
                    <a:pt x="2435834" y="2912973"/>
                  </a:lnTo>
                  <a:lnTo>
                    <a:pt x="2433409" y="2910687"/>
                  </a:lnTo>
                  <a:lnTo>
                    <a:pt x="2422169" y="2910687"/>
                  </a:lnTo>
                  <a:lnTo>
                    <a:pt x="2419743" y="2912973"/>
                  </a:lnTo>
                  <a:lnTo>
                    <a:pt x="2415184" y="2912973"/>
                  </a:lnTo>
                  <a:lnTo>
                    <a:pt x="2413063" y="2915247"/>
                  </a:lnTo>
                  <a:lnTo>
                    <a:pt x="2410625" y="2917533"/>
                  </a:lnTo>
                  <a:lnTo>
                    <a:pt x="2410625" y="2919819"/>
                  </a:lnTo>
                  <a:lnTo>
                    <a:pt x="2406078" y="2922092"/>
                  </a:lnTo>
                  <a:lnTo>
                    <a:pt x="2403945" y="2924378"/>
                  </a:lnTo>
                  <a:lnTo>
                    <a:pt x="2396960" y="2935795"/>
                  </a:lnTo>
                  <a:lnTo>
                    <a:pt x="2396960" y="2912973"/>
                  </a:lnTo>
                  <a:lnTo>
                    <a:pt x="2394839" y="2910687"/>
                  </a:lnTo>
                  <a:lnTo>
                    <a:pt x="2387549" y="2913710"/>
                  </a:lnTo>
                  <a:lnTo>
                    <a:pt x="2379383" y="2916110"/>
                  </a:lnTo>
                  <a:lnTo>
                    <a:pt x="2370366" y="2918066"/>
                  </a:lnTo>
                  <a:lnTo>
                    <a:pt x="2360511" y="2919819"/>
                  </a:lnTo>
                  <a:lnTo>
                    <a:pt x="2358390" y="2919819"/>
                  </a:lnTo>
                  <a:lnTo>
                    <a:pt x="2358390" y="2924378"/>
                  </a:lnTo>
                  <a:lnTo>
                    <a:pt x="2360511" y="2926664"/>
                  </a:lnTo>
                  <a:lnTo>
                    <a:pt x="2376614" y="2926664"/>
                  </a:lnTo>
                  <a:lnTo>
                    <a:pt x="2376614" y="3006560"/>
                  </a:lnTo>
                  <a:lnTo>
                    <a:pt x="2374188" y="3008846"/>
                  </a:lnTo>
                  <a:lnTo>
                    <a:pt x="2372055" y="3008846"/>
                  </a:lnTo>
                  <a:lnTo>
                    <a:pt x="2372055" y="3011132"/>
                  </a:lnTo>
                  <a:lnTo>
                    <a:pt x="2358390" y="3011132"/>
                  </a:lnTo>
                  <a:lnTo>
                    <a:pt x="2358428" y="3015729"/>
                  </a:lnTo>
                  <a:lnTo>
                    <a:pt x="2360511" y="3017977"/>
                  </a:lnTo>
                  <a:lnTo>
                    <a:pt x="2369629" y="3015691"/>
                  </a:lnTo>
                  <a:lnTo>
                    <a:pt x="2385720" y="3015691"/>
                  </a:lnTo>
                  <a:lnTo>
                    <a:pt x="2394166" y="3015729"/>
                  </a:lnTo>
                  <a:lnTo>
                    <a:pt x="2402471" y="3015983"/>
                  </a:lnTo>
                  <a:lnTo>
                    <a:pt x="2410371" y="3016656"/>
                  </a:lnTo>
                  <a:lnTo>
                    <a:pt x="2417610" y="3017977"/>
                  </a:lnTo>
                  <a:lnTo>
                    <a:pt x="2417610" y="3015691"/>
                  </a:lnTo>
                  <a:lnTo>
                    <a:pt x="2417610" y="3011132"/>
                  </a:lnTo>
                  <a:lnTo>
                    <a:pt x="2408504" y="3011132"/>
                  </a:lnTo>
                  <a:lnTo>
                    <a:pt x="2403945" y="3008846"/>
                  </a:lnTo>
                  <a:lnTo>
                    <a:pt x="2396960" y="3008846"/>
                  </a:lnTo>
                  <a:lnTo>
                    <a:pt x="2396960" y="2981452"/>
                  </a:lnTo>
                  <a:lnTo>
                    <a:pt x="2394839" y="2976880"/>
                  </a:lnTo>
                  <a:lnTo>
                    <a:pt x="2394839" y="2956344"/>
                  </a:lnTo>
                  <a:lnTo>
                    <a:pt x="2396960" y="2949486"/>
                  </a:lnTo>
                  <a:lnTo>
                    <a:pt x="2396960" y="2944926"/>
                  </a:lnTo>
                  <a:lnTo>
                    <a:pt x="2399398" y="2940354"/>
                  </a:lnTo>
                  <a:lnTo>
                    <a:pt x="2401519" y="2938081"/>
                  </a:lnTo>
                  <a:lnTo>
                    <a:pt x="2402738" y="2935795"/>
                  </a:lnTo>
                  <a:lnTo>
                    <a:pt x="2403945" y="2933509"/>
                  </a:lnTo>
                  <a:lnTo>
                    <a:pt x="2408504" y="2931236"/>
                  </a:lnTo>
                  <a:lnTo>
                    <a:pt x="2422169" y="2931236"/>
                  </a:lnTo>
                  <a:lnTo>
                    <a:pt x="2426728" y="2933509"/>
                  </a:lnTo>
                  <a:lnTo>
                    <a:pt x="2431288" y="2940354"/>
                  </a:lnTo>
                  <a:lnTo>
                    <a:pt x="2435834" y="2940354"/>
                  </a:lnTo>
                  <a:lnTo>
                    <a:pt x="2435834" y="2931236"/>
                  </a:lnTo>
                  <a:lnTo>
                    <a:pt x="2435834" y="2924378"/>
                  </a:lnTo>
                  <a:lnTo>
                    <a:pt x="2437968" y="2915247"/>
                  </a:lnTo>
                  <a:close/>
                </a:path>
                <a:path w="2761615" h="3020695">
                  <a:moveTo>
                    <a:pt x="2565527" y="2912973"/>
                  </a:moveTo>
                  <a:lnTo>
                    <a:pt x="2554287" y="2912973"/>
                  </a:lnTo>
                  <a:lnTo>
                    <a:pt x="2549728" y="2915247"/>
                  </a:lnTo>
                  <a:lnTo>
                    <a:pt x="2540622" y="2915247"/>
                  </a:lnTo>
                  <a:lnTo>
                    <a:pt x="2533637" y="2912973"/>
                  </a:lnTo>
                  <a:lnTo>
                    <a:pt x="2524531" y="2912973"/>
                  </a:lnTo>
                  <a:lnTo>
                    <a:pt x="2522397" y="2915247"/>
                  </a:lnTo>
                  <a:lnTo>
                    <a:pt x="2522397" y="2919819"/>
                  </a:lnTo>
                  <a:lnTo>
                    <a:pt x="2531516" y="2919819"/>
                  </a:lnTo>
                  <a:lnTo>
                    <a:pt x="2533637" y="2922092"/>
                  </a:lnTo>
                  <a:lnTo>
                    <a:pt x="2538196" y="2922092"/>
                  </a:lnTo>
                  <a:lnTo>
                    <a:pt x="2538196" y="2931236"/>
                  </a:lnTo>
                  <a:lnTo>
                    <a:pt x="2536063" y="2935795"/>
                  </a:lnTo>
                  <a:lnTo>
                    <a:pt x="2533637" y="2940354"/>
                  </a:lnTo>
                  <a:lnTo>
                    <a:pt x="2531516" y="2949486"/>
                  </a:lnTo>
                  <a:lnTo>
                    <a:pt x="2522397" y="2972320"/>
                  </a:lnTo>
                  <a:lnTo>
                    <a:pt x="2510853" y="2997428"/>
                  </a:lnTo>
                  <a:lnTo>
                    <a:pt x="2499614" y="2972320"/>
                  </a:lnTo>
                  <a:lnTo>
                    <a:pt x="2485948" y="2940354"/>
                  </a:lnTo>
                  <a:lnTo>
                    <a:pt x="2483523" y="2931236"/>
                  </a:lnTo>
                  <a:lnTo>
                    <a:pt x="2481402" y="2926664"/>
                  </a:lnTo>
                  <a:lnTo>
                    <a:pt x="2481402" y="2924378"/>
                  </a:lnTo>
                  <a:lnTo>
                    <a:pt x="2483523" y="2922092"/>
                  </a:lnTo>
                  <a:lnTo>
                    <a:pt x="2485948" y="2922092"/>
                  </a:lnTo>
                  <a:lnTo>
                    <a:pt x="2490508" y="2919819"/>
                  </a:lnTo>
                  <a:lnTo>
                    <a:pt x="2497188" y="2919819"/>
                  </a:lnTo>
                  <a:lnTo>
                    <a:pt x="2497188" y="2915247"/>
                  </a:lnTo>
                  <a:lnTo>
                    <a:pt x="2497188" y="2912973"/>
                  </a:lnTo>
                  <a:lnTo>
                    <a:pt x="2488082" y="2912973"/>
                  </a:lnTo>
                  <a:lnTo>
                    <a:pt x="2478963" y="2915247"/>
                  </a:lnTo>
                  <a:lnTo>
                    <a:pt x="2465298" y="2915247"/>
                  </a:lnTo>
                  <a:lnTo>
                    <a:pt x="2456192" y="2912973"/>
                  </a:lnTo>
                  <a:lnTo>
                    <a:pt x="2447074" y="2912973"/>
                  </a:lnTo>
                  <a:lnTo>
                    <a:pt x="2447074" y="2919819"/>
                  </a:lnTo>
                  <a:lnTo>
                    <a:pt x="2454059" y="2919819"/>
                  </a:lnTo>
                  <a:lnTo>
                    <a:pt x="2454059" y="2922092"/>
                  </a:lnTo>
                  <a:lnTo>
                    <a:pt x="2456192" y="2922092"/>
                  </a:lnTo>
                  <a:lnTo>
                    <a:pt x="2458618" y="2924378"/>
                  </a:lnTo>
                  <a:lnTo>
                    <a:pt x="2460739" y="2926664"/>
                  </a:lnTo>
                  <a:lnTo>
                    <a:pt x="2460739" y="2928950"/>
                  </a:lnTo>
                  <a:lnTo>
                    <a:pt x="2483523" y="2981452"/>
                  </a:lnTo>
                  <a:lnTo>
                    <a:pt x="2492629" y="3002000"/>
                  </a:lnTo>
                  <a:lnTo>
                    <a:pt x="2499614" y="3017977"/>
                  </a:lnTo>
                  <a:lnTo>
                    <a:pt x="2510853" y="3017977"/>
                  </a:lnTo>
                  <a:lnTo>
                    <a:pt x="2518270" y="3000921"/>
                  </a:lnTo>
                  <a:lnTo>
                    <a:pt x="2519654" y="2997428"/>
                  </a:lnTo>
                  <a:lnTo>
                    <a:pt x="2523502" y="2987725"/>
                  </a:lnTo>
                  <a:lnTo>
                    <a:pt x="2526957" y="2978810"/>
                  </a:lnTo>
                  <a:lnTo>
                    <a:pt x="2540622" y="2951772"/>
                  </a:lnTo>
                  <a:lnTo>
                    <a:pt x="2544902" y="2942399"/>
                  </a:lnTo>
                  <a:lnTo>
                    <a:pt x="2550147" y="2929623"/>
                  </a:lnTo>
                  <a:lnTo>
                    <a:pt x="2551861" y="2926664"/>
                  </a:lnTo>
                  <a:lnTo>
                    <a:pt x="2551861" y="2924378"/>
                  </a:lnTo>
                  <a:lnTo>
                    <a:pt x="2554287" y="2922092"/>
                  </a:lnTo>
                  <a:lnTo>
                    <a:pt x="2556421" y="2922092"/>
                  </a:lnTo>
                  <a:lnTo>
                    <a:pt x="2560967" y="2919819"/>
                  </a:lnTo>
                  <a:lnTo>
                    <a:pt x="2565527" y="2919819"/>
                  </a:lnTo>
                  <a:lnTo>
                    <a:pt x="2565527" y="2915247"/>
                  </a:lnTo>
                  <a:lnTo>
                    <a:pt x="2565527" y="2912973"/>
                  </a:lnTo>
                  <a:close/>
                </a:path>
                <a:path w="2761615" h="3020695">
                  <a:moveTo>
                    <a:pt x="2668181" y="2944926"/>
                  </a:moveTo>
                  <a:lnTo>
                    <a:pt x="2665755" y="2938081"/>
                  </a:lnTo>
                  <a:lnTo>
                    <a:pt x="2663634" y="2933509"/>
                  </a:lnTo>
                  <a:lnTo>
                    <a:pt x="2661196" y="2926664"/>
                  </a:lnTo>
                  <a:lnTo>
                    <a:pt x="2656649" y="2919819"/>
                  </a:lnTo>
                  <a:lnTo>
                    <a:pt x="2649956" y="2917533"/>
                  </a:lnTo>
                  <a:lnTo>
                    <a:pt x="2647531" y="2915958"/>
                  </a:lnTo>
                  <a:lnTo>
                    <a:pt x="2647531" y="2951772"/>
                  </a:lnTo>
                  <a:lnTo>
                    <a:pt x="2647531" y="2956344"/>
                  </a:lnTo>
                  <a:lnTo>
                    <a:pt x="2595295" y="2956344"/>
                  </a:lnTo>
                  <a:lnTo>
                    <a:pt x="2613520" y="2917533"/>
                  </a:lnTo>
                  <a:lnTo>
                    <a:pt x="2629306" y="2917533"/>
                  </a:lnTo>
                  <a:lnTo>
                    <a:pt x="2636291" y="2919819"/>
                  </a:lnTo>
                  <a:lnTo>
                    <a:pt x="2640850" y="2926664"/>
                  </a:lnTo>
                  <a:lnTo>
                    <a:pt x="2643809" y="2930906"/>
                  </a:lnTo>
                  <a:lnTo>
                    <a:pt x="2645905" y="2936646"/>
                  </a:lnTo>
                  <a:lnTo>
                    <a:pt x="2647124" y="2943682"/>
                  </a:lnTo>
                  <a:lnTo>
                    <a:pt x="2647531" y="2951772"/>
                  </a:lnTo>
                  <a:lnTo>
                    <a:pt x="2647531" y="2915958"/>
                  </a:lnTo>
                  <a:lnTo>
                    <a:pt x="2642971" y="2912973"/>
                  </a:lnTo>
                  <a:lnTo>
                    <a:pt x="2636291" y="2910687"/>
                  </a:lnTo>
                  <a:lnTo>
                    <a:pt x="2613520" y="2910687"/>
                  </a:lnTo>
                  <a:lnTo>
                    <a:pt x="2608961" y="2912973"/>
                  </a:lnTo>
                  <a:lnTo>
                    <a:pt x="2601976" y="2915247"/>
                  </a:lnTo>
                  <a:lnTo>
                    <a:pt x="2597416" y="2919819"/>
                  </a:lnTo>
                  <a:lnTo>
                    <a:pt x="2592857" y="2922092"/>
                  </a:lnTo>
                  <a:lnTo>
                    <a:pt x="2588310" y="2926664"/>
                  </a:lnTo>
                  <a:lnTo>
                    <a:pt x="2583751" y="2928950"/>
                  </a:lnTo>
                  <a:lnTo>
                    <a:pt x="2581630" y="2933509"/>
                  </a:lnTo>
                  <a:lnTo>
                    <a:pt x="2579192" y="2935795"/>
                  </a:lnTo>
                  <a:lnTo>
                    <a:pt x="2577071" y="2940354"/>
                  </a:lnTo>
                  <a:lnTo>
                    <a:pt x="2577071" y="2947212"/>
                  </a:lnTo>
                  <a:lnTo>
                    <a:pt x="2574633" y="2951772"/>
                  </a:lnTo>
                  <a:lnTo>
                    <a:pt x="2572512" y="2958617"/>
                  </a:lnTo>
                  <a:lnTo>
                    <a:pt x="2572512" y="2967748"/>
                  </a:lnTo>
                  <a:lnTo>
                    <a:pt x="2589822" y="3007410"/>
                  </a:lnTo>
                  <a:lnTo>
                    <a:pt x="2615641" y="3020263"/>
                  </a:lnTo>
                  <a:lnTo>
                    <a:pt x="2633865" y="3020263"/>
                  </a:lnTo>
                  <a:lnTo>
                    <a:pt x="2640850" y="3017977"/>
                  </a:lnTo>
                  <a:lnTo>
                    <a:pt x="2647531" y="3015691"/>
                  </a:lnTo>
                  <a:lnTo>
                    <a:pt x="2654516" y="3013405"/>
                  </a:lnTo>
                  <a:lnTo>
                    <a:pt x="2661196" y="3008846"/>
                  </a:lnTo>
                  <a:lnTo>
                    <a:pt x="2665755" y="2999714"/>
                  </a:lnTo>
                  <a:lnTo>
                    <a:pt x="2663634" y="2997428"/>
                  </a:lnTo>
                  <a:lnTo>
                    <a:pt x="2656649" y="3002000"/>
                  </a:lnTo>
                  <a:lnTo>
                    <a:pt x="2647531" y="3006560"/>
                  </a:lnTo>
                  <a:lnTo>
                    <a:pt x="2642971" y="3006560"/>
                  </a:lnTo>
                  <a:lnTo>
                    <a:pt x="2638425" y="3008846"/>
                  </a:lnTo>
                  <a:lnTo>
                    <a:pt x="2633865" y="3008846"/>
                  </a:lnTo>
                  <a:lnTo>
                    <a:pt x="2597493" y="2983738"/>
                  </a:lnTo>
                  <a:lnTo>
                    <a:pt x="2595295" y="2963189"/>
                  </a:lnTo>
                  <a:lnTo>
                    <a:pt x="2661196" y="2963189"/>
                  </a:lnTo>
                  <a:lnTo>
                    <a:pt x="2665755" y="2960903"/>
                  </a:lnTo>
                  <a:lnTo>
                    <a:pt x="2668181" y="2960903"/>
                  </a:lnTo>
                  <a:lnTo>
                    <a:pt x="2668181" y="2956344"/>
                  </a:lnTo>
                  <a:lnTo>
                    <a:pt x="2668181" y="2944926"/>
                  </a:lnTo>
                  <a:close/>
                </a:path>
                <a:path w="2761615" h="3020695">
                  <a:moveTo>
                    <a:pt x="2761424" y="2912973"/>
                  </a:moveTo>
                  <a:lnTo>
                    <a:pt x="2756865" y="2910687"/>
                  </a:lnTo>
                  <a:lnTo>
                    <a:pt x="2745638" y="2910687"/>
                  </a:lnTo>
                  <a:lnTo>
                    <a:pt x="2743200" y="2912973"/>
                  </a:lnTo>
                  <a:lnTo>
                    <a:pt x="2741079" y="2912973"/>
                  </a:lnTo>
                  <a:lnTo>
                    <a:pt x="2736519" y="2915247"/>
                  </a:lnTo>
                  <a:lnTo>
                    <a:pt x="2736519" y="2917533"/>
                  </a:lnTo>
                  <a:lnTo>
                    <a:pt x="2734094" y="2919819"/>
                  </a:lnTo>
                  <a:lnTo>
                    <a:pt x="2731960" y="2922092"/>
                  </a:lnTo>
                  <a:lnTo>
                    <a:pt x="2727414" y="2924378"/>
                  </a:lnTo>
                  <a:lnTo>
                    <a:pt x="2720429" y="2935795"/>
                  </a:lnTo>
                  <a:lnTo>
                    <a:pt x="2720429" y="2912973"/>
                  </a:lnTo>
                  <a:lnTo>
                    <a:pt x="2718295" y="2910687"/>
                  </a:lnTo>
                  <a:lnTo>
                    <a:pt x="2711018" y="2913710"/>
                  </a:lnTo>
                  <a:lnTo>
                    <a:pt x="2702852" y="2916110"/>
                  </a:lnTo>
                  <a:lnTo>
                    <a:pt x="2693822" y="2918066"/>
                  </a:lnTo>
                  <a:lnTo>
                    <a:pt x="2683980" y="2919819"/>
                  </a:lnTo>
                  <a:lnTo>
                    <a:pt x="2681846" y="2919819"/>
                  </a:lnTo>
                  <a:lnTo>
                    <a:pt x="2681846" y="2924378"/>
                  </a:lnTo>
                  <a:lnTo>
                    <a:pt x="2683980" y="2926664"/>
                  </a:lnTo>
                  <a:lnTo>
                    <a:pt x="2700070" y="2926664"/>
                  </a:lnTo>
                  <a:lnTo>
                    <a:pt x="2700070" y="2938081"/>
                  </a:lnTo>
                  <a:lnTo>
                    <a:pt x="2702204" y="2944926"/>
                  </a:lnTo>
                  <a:lnTo>
                    <a:pt x="2702204" y="2983738"/>
                  </a:lnTo>
                  <a:lnTo>
                    <a:pt x="2700070" y="2990583"/>
                  </a:lnTo>
                  <a:lnTo>
                    <a:pt x="2700070" y="3006560"/>
                  </a:lnTo>
                  <a:lnTo>
                    <a:pt x="2697645" y="3008846"/>
                  </a:lnTo>
                  <a:lnTo>
                    <a:pt x="2695524" y="3008846"/>
                  </a:lnTo>
                  <a:lnTo>
                    <a:pt x="2695524" y="3011132"/>
                  </a:lnTo>
                  <a:lnTo>
                    <a:pt x="2683980" y="3011132"/>
                  </a:lnTo>
                  <a:lnTo>
                    <a:pt x="2683980" y="3017977"/>
                  </a:lnTo>
                  <a:lnTo>
                    <a:pt x="2690812" y="3016656"/>
                  </a:lnTo>
                  <a:lnTo>
                    <a:pt x="2697645" y="3015983"/>
                  </a:lnTo>
                  <a:lnTo>
                    <a:pt x="2704477" y="3015729"/>
                  </a:lnTo>
                  <a:lnTo>
                    <a:pt x="2716314" y="3015729"/>
                  </a:lnTo>
                  <a:lnTo>
                    <a:pt x="2718524" y="3015729"/>
                  </a:lnTo>
                  <a:lnTo>
                    <a:pt x="2726194" y="3015983"/>
                  </a:lnTo>
                  <a:lnTo>
                    <a:pt x="2733865" y="3016656"/>
                  </a:lnTo>
                  <a:lnTo>
                    <a:pt x="2741079" y="3017977"/>
                  </a:lnTo>
                  <a:lnTo>
                    <a:pt x="2743200" y="3015691"/>
                  </a:lnTo>
                  <a:lnTo>
                    <a:pt x="2743200" y="3011132"/>
                  </a:lnTo>
                  <a:lnTo>
                    <a:pt x="2731960" y="3011132"/>
                  </a:lnTo>
                  <a:lnTo>
                    <a:pt x="2727414" y="3008846"/>
                  </a:lnTo>
                  <a:lnTo>
                    <a:pt x="2722854" y="3008846"/>
                  </a:lnTo>
                  <a:lnTo>
                    <a:pt x="2720429" y="3006560"/>
                  </a:lnTo>
                  <a:lnTo>
                    <a:pt x="2720429" y="2944926"/>
                  </a:lnTo>
                  <a:lnTo>
                    <a:pt x="2722854" y="2940354"/>
                  </a:lnTo>
                  <a:lnTo>
                    <a:pt x="2724975" y="2938081"/>
                  </a:lnTo>
                  <a:lnTo>
                    <a:pt x="2726194" y="2935795"/>
                  </a:lnTo>
                  <a:lnTo>
                    <a:pt x="2727414" y="2933509"/>
                  </a:lnTo>
                  <a:lnTo>
                    <a:pt x="2731960" y="2931236"/>
                  </a:lnTo>
                  <a:lnTo>
                    <a:pt x="2747759" y="2931236"/>
                  </a:lnTo>
                  <a:lnTo>
                    <a:pt x="2752318" y="2933509"/>
                  </a:lnTo>
                  <a:lnTo>
                    <a:pt x="2754744" y="2940354"/>
                  </a:lnTo>
                  <a:lnTo>
                    <a:pt x="2759303" y="2940354"/>
                  </a:lnTo>
                  <a:lnTo>
                    <a:pt x="2759303" y="2931236"/>
                  </a:lnTo>
                  <a:lnTo>
                    <a:pt x="2759303" y="2924378"/>
                  </a:lnTo>
                  <a:lnTo>
                    <a:pt x="2761424" y="2915247"/>
                  </a:lnTo>
                  <a:lnTo>
                    <a:pt x="2761424" y="29129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59861" y="2254748"/>
              <a:ext cx="1025359" cy="16884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01231" y="3448519"/>
              <a:ext cx="643255" cy="167005"/>
            </a:xfrm>
            <a:custGeom>
              <a:avLst/>
              <a:gdLst/>
              <a:ahLst/>
              <a:cxnLst/>
              <a:rect l="l" t="t" r="r" b="b"/>
              <a:pathLst>
                <a:path w="643254" h="167004">
                  <a:moveTo>
                    <a:pt x="202895" y="6997"/>
                  </a:moveTo>
                  <a:lnTo>
                    <a:pt x="159766" y="6997"/>
                  </a:lnTo>
                  <a:lnTo>
                    <a:pt x="155892" y="15011"/>
                  </a:lnTo>
                  <a:lnTo>
                    <a:pt x="151142" y="25425"/>
                  </a:lnTo>
                  <a:lnTo>
                    <a:pt x="145542" y="37998"/>
                  </a:lnTo>
                  <a:lnTo>
                    <a:pt x="139103" y="52514"/>
                  </a:lnTo>
                  <a:lnTo>
                    <a:pt x="100228" y="132397"/>
                  </a:lnTo>
                  <a:lnTo>
                    <a:pt x="59232" y="45669"/>
                  </a:lnTo>
                  <a:lnTo>
                    <a:pt x="55448" y="36715"/>
                  </a:lnTo>
                  <a:lnTo>
                    <a:pt x="54305" y="34264"/>
                  </a:lnTo>
                  <a:lnTo>
                    <a:pt x="51028" y="27139"/>
                  </a:lnTo>
                  <a:lnTo>
                    <a:pt x="46164" y="17145"/>
                  </a:lnTo>
                  <a:lnTo>
                    <a:pt x="41008" y="6997"/>
                  </a:lnTo>
                  <a:lnTo>
                    <a:pt x="0" y="6997"/>
                  </a:lnTo>
                  <a:lnTo>
                    <a:pt x="0" y="13690"/>
                  </a:lnTo>
                  <a:lnTo>
                    <a:pt x="13677" y="13690"/>
                  </a:lnTo>
                  <a:lnTo>
                    <a:pt x="16103" y="15976"/>
                  </a:lnTo>
                  <a:lnTo>
                    <a:pt x="18224" y="15976"/>
                  </a:lnTo>
                  <a:lnTo>
                    <a:pt x="18224" y="18262"/>
                  </a:lnTo>
                  <a:lnTo>
                    <a:pt x="20662" y="20535"/>
                  </a:lnTo>
                  <a:lnTo>
                    <a:pt x="20662" y="150660"/>
                  </a:lnTo>
                  <a:lnTo>
                    <a:pt x="18224" y="152971"/>
                  </a:lnTo>
                  <a:lnTo>
                    <a:pt x="16103" y="155244"/>
                  </a:lnTo>
                  <a:lnTo>
                    <a:pt x="0" y="155244"/>
                  </a:lnTo>
                  <a:lnTo>
                    <a:pt x="0" y="164376"/>
                  </a:lnTo>
                  <a:lnTo>
                    <a:pt x="16103" y="162090"/>
                  </a:lnTo>
                  <a:lnTo>
                    <a:pt x="45567" y="162090"/>
                  </a:lnTo>
                  <a:lnTo>
                    <a:pt x="52552" y="164376"/>
                  </a:lnTo>
                  <a:lnTo>
                    <a:pt x="52552" y="162090"/>
                  </a:lnTo>
                  <a:lnTo>
                    <a:pt x="52552" y="155244"/>
                  </a:lnTo>
                  <a:lnTo>
                    <a:pt x="34328" y="155244"/>
                  </a:lnTo>
                  <a:lnTo>
                    <a:pt x="34264" y="152920"/>
                  </a:lnTo>
                  <a:lnTo>
                    <a:pt x="31889" y="150660"/>
                  </a:lnTo>
                  <a:lnTo>
                    <a:pt x="31889" y="34264"/>
                  </a:lnTo>
                  <a:lnTo>
                    <a:pt x="84442" y="143814"/>
                  </a:lnTo>
                  <a:lnTo>
                    <a:pt x="86563" y="148374"/>
                  </a:lnTo>
                  <a:lnTo>
                    <a:pt x="88988" y="155244"/>
                  </a:lnTo>
                  <a:lnTo>
                    <a:pt x="93548" y="166662"/>
                  </a:lnTo>
                  <a:lnTo>
                    <a:pt x="98107" y="166662"/>
                  </a:lnTo>
                  <a:lnTo>
                    <a:pt x="103530" y="152920"/>
                  </a:lnTo>
                  <a:lnTo>
                    <a:pt x="109651" y="138963"/>
                  </a:lnTo>
                  <a:lnTo>
                    <a:pt x="112649" y="132397"/>
                  </a:lnTo>
                  <a:lnTo>
                    <a:pt x="116217" y="124599"/>
                  </a:lnTo>
                  <a:lnTo>
                    <a:pt x="123012" y="109588"/>
                  </a:lnTo>
                  <a:lnTo>
                    <a:pt x="161886" y="29692"/>
                  </a:lnTo>
                  <a:lnTo>
                    <a:pt x="161886" y="109588"/>
                  </a:lnTo>
                  <a:lnTo>
                    <a:pt x="161556" y="122961"/>
                  </a:lnTo>
                  <a:lnTo>
                    <a:pt x="160820" y="132689"/>
                  </a:lnTo>
                  <a:lnTo>
                    <a:pt x="160096" y="139420"/>
                  </a:lnTo>
                  <a:lnTo>
                    <a:pt x="159766" y="143814"/>
                  </a:lnTo>
                  <a:lnTo>
                    <a:pt x="159766" y="152971"/>
                  </a:lnTo>
                  <a:lnTo>
                    <a:pt x="157327" y="152971"/>
                  </a:lnTo>
                  <a:lnTo>
                    <a:pt x="157327" y="155244"/>
                  </a:lnTo>
                  <a:lnTo>
                    <a:pt x="139103" y="155244"/>
                  </a:lnTo>
                  <a:lnTo>
                    <a:pt x="139103" y="164376"/>
                  </a:lnTo>
                  <a:lnTo>
                    <a:pt x="149936" y="163055"/>
                  </a:lnTo>
                  <a:lnTo>
                    <a:pt x="158584" y="162382"/>
                  </a:lnTo>
                  <a:lnTo>
                    <a:pt x="165455" y="162128"/>
                  </a:lnTo>
                  <a:lnTo>
                    <a:pt x="175958" y="162128"/>
                  </a:lnTo>
                  <a:lnTo>
                    <a:pt x="177901" y="162128"/>
                  </a:lnTo>
                  <a:lnTo>
                    <a:pt x="185229" y="162382"/>
                  </a:lnTo>
                  <a:lnTo>
                    <a:pt x="193421" y="163055"/>
                  </a:lnTo>
                  <a:lnTo>
                    <a:pt x="202895" y="164376"/>
                  </a:lnTo>
                  <a:lnTo>
                    <a:pt x="202895" y="162090"/>
                  </a:lnTo>
                  <a:lnTo>
                    <a:pt x="202895" y="155244"/>
                  </a:lnTo>
                  <a:lnTo>
                    <a:pt x="184670" y="155244"/>
                  </a:lnTo>
                  <a:lnTo>
                    <a:pt x="182537" y="152971"/>
                  </a:lnTo>
                  <a:lnTo>
                    <a:pt x="182537" y="134683"/>
                  </a:lnTo>
                  <a:lnTo>
                    <a:pt x="180111" y="125552"/>
                  </a:lnTo>
                  <a:lnTo>
                    <a:pt x="180111" y="59359"/>
                  </a:lnTo>
                  <a:lnTo>
                    <a:pt x="181521" y="46951"/>
                  </a:lnTo>
                  <a:lnTo>
                    <a:pt x="182245" y="36715"/>
                  </a:lnTo>
                  <a:lnTo>
                    <a:pt x="182499" y="29692"/>
                  </a:lnTo>
                  <a:lnTo>
                    <a:pt x="182537" y="18262"/>
                  </a:lnTo>
                  <a:lnTo>
                    <a:pt x="184670" y="15976"/>
                  </a:lnTo>
                  <a:lnTo>
                    <a:pt x="187096" y="15976"/>
                  </a:lnTo>
                  <a:lnTo>
                    <a:pt x="189217" y="13690"/>
                  </a:lnTo>
                  <a:lnTo>
                    <a:pt x="202895" y="13690"/>
                  </a:lnTo>
                  <a:lnTo>
                    <a:pt x="202895" y="6997"/>
                  </a:lnTo>
                  <a:close/>
                </a:path>
                <a:path w="643254" h="167004">
                  <a:moveTo>
                    <a:pt x="325894" y="109588"/>
                  </a:moveTo>
                  <a:lnTo>
                    <a:pt x="312229" y="70764"/>
                  </a:lnTo>
                  <a:lnTo>
                    <a:pt x="305549" y="66090"/>
                  </a:lnTo>
                  <a:lnTo>
                    <a:pt x="305549" y="116433"/>
                  </a:lnTo>
                  <a:lnTo>
                    <a:pt x="304761" y="127203"/>
                  </a:lnTo>
                  <a:lnTo>
                    <a:pt x="282765" y="159816"/>
                  </a:lnTo>
                  <a:lnTo>
                    <a:pt x="266674" y="159816"/>
                  </a:lnTo>
                  <a:lnTo>
                    <a:pt x="259994" y="155244"/>
                  </a:lnTo>
                  <a:lnTo>
                    <a:pt x="255435" y="150660"/>
                  </a:lnTo>
                  <a:lnTo>
                    <a:pt x="248450" y="146088"/>
                  </a:lnTo>
                  <a:lnTo>
                    <a:pt x="246316" y="139242"/>
                  </a:lnTo>
                  <a:lnTo>
                    <a:pt x="241769" y="132397"/>
                  </a:lnTo>
                  <a:lnTo>
                    <a:pt x="240360" y="125552"/>
                  </a:lnTo>
                  <a:lnTo>
                    <a:pt x="239636" y="118706"/>
                  </a:lnTo>
                  <a:lnTo>
                    <a:pt x="239369" y="111874"/>
                  </a:lnTo>
                  <a:lnTo>
                    <a:pt x="239331" y="105029"/>
                  </a:lnTo>
                  <a:lnTo>
                    <a:pt x="239788" y="95567"/>
                  </a:lnTo>
                  <a:lnTo>
                    <a:pt x="262636" y="64744"/>
                  </a:lnTo>
                  <a:lnTo>
                    <a:pt x="269100" y="63919"/>
                  </a:lnTo>
                  <a:lnTo>
                    <a:pt x="277126" y="64808"/>
                  </a:lnTo>
                  <a:lnTo>
                    <a:pt x="302704" y="96456"/>
                  </a:lnTo>
                  <a:lnTo>
                    <a:pt x="305549" y="116433"/>
                  </a:lnTo>
                  <a:lnTo>
                    <a:pt x="305549" y="66090"/>
                  </a:lnTo>
                  <a:lnTo>
                    <a:pt x="273659" y="57073"/>
                  </a:lnTo>
                  <a:lnTo>
                    <a:pt x="265087" y="57543"/>
                  </a:lnTo>
                  <a:lnTo>
                    <a:pt x="230949" y="74764"/>
                  </a:lnTo>
                  <a:lnTo>
                    <a:pt x="219062" y="105029"/>
                  </a:lnTo>
                  <a:lnTo>
                    <a:pt x="219062" y="118706"/>
                  </a:lnTo>
                  <a:lnTo>
                    <a:pt x="235712" y="153682"/>
                  </a:lnTo>
                  <a:lnTo>
                    <a:pt x="269100" y="166662"/>
                  </a:lnTo>
                  <a:lnTo>
                    <a:pt x="280543" y="165773"/>
                  </a:lnTo>
                  <a:lnTo>
                    <a:pt x="291198" y="162941"/>
                  </a:lnTo>
                  <a:lnTo>
                    <a:pt x="297408" y="159816"/>
                  </a:lnTo>
                  <a:lnTo>
                    <a:pt x="301053" y="157988"/>
                  </a:lnTo>
                  <a:lnTo>
                    <a:pt x="310108" y="150660"/>
                  </a:lnTo>
                  <a:lnTo>
                    <a:pt x="317309" y="141668"/>
                  </a:lnTo>
                  <a:lnTo>
                    <a:pt x="322211" y="131838"/>
                  </a:lnTo>
                  <a:lnTo>
                    <a:pt x="325005" y="121132"/>
                  </a:lnTo>
                  <a:lnTo>
                    <a:pt x="325894" y="109588"/>
                  </a:lnTo>
                  <a:close/>
                </a:path>
                <a:path w="643254" h="167004">
                  <a:moveTo>
                    <a:pt x="464997" y="157530"/>
                  </a:moveTo>
                  <a:lnTo>
                    <a:pt x="458012" y="157530"/>
                  </a:lnTo>
                  <a:lnTo>
                    <a:pt x="453453" y="155244"/>
                  </a:lnTo>
                  <a:lnTo>
                    <a:pt x="448906" y="155244"/>
                  </a:lnTo>
                  <a:lnTo>
                    <a:pt x="448906" y="152971"/>
                  </a:lnTo>
                  <a:lnTo>
                    <a:pt x="446773" y="152971"/>
                  </a:lnTo>
                  <a:lnTo>
                    <a:pt x="446773" y="143814"/>
                  </a:lnTo>
                  <a:lnTo>
                    <a:pt x="446773" y="66205"/>
                  </a:lnTo>
                  <a:lnTo>
                    <a:pt x="446773" y="63919"/>
                  </a:lnTo>
                  <a:lnTo>
                    <a:pt x="446773" y="0"/>
                  </a:lnTo>
                  <a:lnTo>
                    <a:pt x="444347" y="0"/>
                  </a:lnTo>
                  <a:lnTo>
                    <a:pt x="437108" y="1778"/>
                  </a:lnTo>
                  <a:lnTo>
                    <a:pt x="429044" y="3505"/>
                  </a:lnTo>
                  <a:lnTo>
                    <a:pt x="420128" y="5219"/>
                  </a:lnTo>
                  <a:lnTo>
                    <a:pt x="410324" y="6997"/>
                  </a:lnTo>
                  <a:lnTo>
                    <a:pt x="407898" y="9131"/>
                  </a:lnTo>
                  <a:lnTo>
                    <a:pt x="407898" y="13690"/>
                  </a:lnTo>
                  <a:lnTo>
                    <a:pt x="424002" y="13690"/>
                  </a:lnTo>
                  <a:lnTo>
                    <a:pt x="424002" y="15976"/>
                  </a:lnTo>
                  <a:lnTo>
                    <a:pt x="426123" y="15976"/>
                  </a:lnTo>
                  <a:lnTo>
                    <a:pt x="426123" y="38823"/>
                  </a:lnTo>
                  <a:lnTo>
                    <a:pt x="428548" y="63919"/>
                  </a:lnTo>
                  <a:lnTo>
                    <a:pt x="428548" y="82181"/>
                  </a:lnTo>
                  <a:lnTo>
                    <a:pt x="428548" y="120992"/>
                  </a:lnTo>
                  <a:lnTo>
                    <a:pt x="426123" y="125552"/>
                  </a:lnTo>
                  <a:lnTo>
                    <a:pt x="426123" y="130124"/>
                  </a:lnTo>
                  <a:lnTo>
                    <a:pt x="424002" y="132397"/>
                  </a:lnTo>
                  <a:lnTo>
                    <a:pt x="421563" y="136969"/>
                  </a:lnTo>
                  <a:lnTo>
                    <a:pt x="419442" y="141528"/>
                  </a:lnTo>
                  <a:lnTo>
                    <a:pt x="416902" y="143916"/>
                  </a:lnTo>
                  <a:lnTo>
                    <a:pt x="412457" y="148374"/>
                  </a:lnTo>
                  <a:lnTo>
                    <a:pt x="407898" y="150660"/>
                  </a:lnTo>
                  <a:lnTo>
                    <a:pt x="398792" y="150660"/>
                  </a:lnTo>
                  <a:lnTo>
                    <a:pt x="366712" y="126123"/>
                  </a:lnTo>
                  <a:lnTo>
                    <a:pt x="364769" y="109588"/>
                  </a:lnTo>
                  <a:lnTo>
                    <a:pt x="364769" y="93611"/>
                  </a:lnTo>
                  <a:lnTo>
                    <a:pt x="366903" y="86741"/>
                  </a:lnTo>
                  <a:lnTo>
                    <a:pt x="369328" y="79895"/>
                  </a:lnTo>
                  <a:lnTo>
                    <a:pt x="373888" y="75336"/>
                  </a:lnTo>
                  <a:lnTo>
                    <a:pt x="378434" y="73050"/>
                  </a:lnTo>
                  <a:lnTo>
                    <a:pt x="382993" y="68491"/>
                  </a:lnTo>
                  <a:lnTo>
                    <a:pt x="389674" y="66205"/>
                  </a:lnTo>
                  <a:lnTo>
                    <a:pt x="401218" y="66205"/>
                  </a:lnTo>
                  <a:lnTo>
                    <a:pt x="407898" y="68491"/>
                  </a:lnTo>
                  <a:lnTo>
                    <a:pt x="412457" y="70764"/>
                  </a:lnTo>
                  <a:lnTo>
                    <a:pt x="419442" y="73050"/>
                  </a:lnTo>
                  <a:lnTo>
                    <a:pt x="428548" y="82181"/>
                  </a:lnTo>
                  <a:lnTo>
                    <a:pt x="428548" y="63919"/>
                  </a:lnTo>
                  <a:lnTo>
                    <a:pt x="421716" y="60921"/>
                  </a:lnTo>
                  <a:lnTo>
                    <a:pt x="414883" y="58788"/>
                  </a:lnTo>
                  <a:lnTo>
                    <a:pt x="408051" y="57505"/>
                  </a:lnTo>
                  <a:lnTo>
                    <a:pt x="401218" y="57073"/>
                  </a:lnTo>
                  <a:lnTo>
                    <a:pt x="394233" y="57073"/>
                  </a:lnTo>
                  <a:lnTo>
                    <a:pt x="387553" y="59359"/>
                  </a:lnTo>
                  <a:lnTo>
                    <a:pt x="380568" y="63919"/>
                  </a:lnTo>
                  <a:lnTo>
                    <a:pt x="373888" y="66205"/>
                  </a:lnTo>
                  <a:lnTo>
                    <a:pt x="366903" y="70764"/>
                  </a:lnTo>
                  <a:lnTo>
                    <a:pt x="362343" y="73050"/>
                  </a:lnTo>
                  <a:lnTo>
                    <a:pt x="355663" y="77609"/>
                  </a:lnTo>
                  <a:lnTo>
                    <a:pt x="351104" y="82181"/>
                  </a:lnTo>
                  <a:lnTo>
                    <a:pt x="348678" y="91338"/>
                  </a:lnTo>
                  <a:lnTo>
                    <a:pt x="346544" y="98183"/>
                  </a:lnTo>
                  <a:lnTo>
                    <a:pt x="344119" y="107302"/>
                  </a:lnTo>
                  <a:lnTo>
                    <a:pt x="344119" y="114147"/>
                  </a:lnTo>
                  <a:lnTo>
                    <a:pt x="355663" y="152971"/>
                  </a:lnTo>
                  <a:lnTo>
                    <a:pt x="364769" y="157530"/>
                  </a:lnTo>
                  <a:lnTo>
                    <a:pt x="369900" y="160528"/>
                  </a:lnTo>
                  <a:lnTo>
                    <a:pt x="375513" y="162661"/>
                  </a:lnTo>
                  <a:lnTo>
                    <a:pt x="381990" y="163944"/>
                  </a:lnTo>
                  <a:lnTo>
                    <a:pt x="389674" y="164376"/>
                  </a:lnTo>
                  <a:lnTo>
                    <a:pt x="401218" y="164376"/>
                  </a:lnTo>
                  <a:lnTo>
                    <a:pt x="403339" y="162090"/>
                  </a:lnTo>
                  <a:lnTo>
                    <a:pt x="405777" y="162090"/>
                  </a:lnTo>
                  <a:lnTo>
                    <a:pt x="417182" y="150660"/>
                  </a:lnTo>
                  <a:lnTo>
                    <a:pt x="419442" y="148374"/>
                  </a:lnTo>
                  <a:lnTo>
                    <a:pt x="428548" y="143814"/>
                  </a:lnTo>
                  <a:lnTo>
                    <a:pt x="428548" y="155244"/>
                  </a:lnTo>
                  <a:lnTo>
                    <a:pt x="426123" y="162090"/>
                  </a:lnTo>
                  <a:lnTo>
                    <a:pt x="428548" y="164376"/>
                  </a:lnTo>
                  <a:lnTo>
                    <a:pt x="435241" y="162090"/>
                  </a:lnTo>
                  <a:lnTo>
                    <a:pt x="455891" y="162090"/>
                  </a:lnTo>
                  <a:lnTo>
                    <a:pt x="464997" y="164376"/>
                  </a:lnTo>
                  <a:lnTo>
                    <a:pt x="464997" y="162090"/>
                  </a:lnTo>
                  <a:lnTo>
                    <a:pt x="464997" y="157530"/>
                  </a:lnTo>
                  <a:close/>
                </a:path>
                <a:path w="643254" h="167004">
                  <a:moveTo>
                    <a:pt x="574344" y="84455"/>
                  </a:moveTo>
                  <a:lnTo>
                    <a:pt x="569785" y="77609"/>
                  </a:lnTo>
                  <a:lnTo>
                    <a:pt x="567359" y="73050"/>
                  </a:lnTo>
                  <a:lnTo>
                    <a:pt x="562800" y="66205"/>
                  </a:lnTo>
                  <a:lnTo>
                    <a:pt x="556120" y="63919"/>
                  </a:lnTo>
                  <a:lnTo>
                    <a:pt x="553681" y="62331"/>
                  </a:lnTo>
                  <a:lnTo>
                    <a:pt x="553681" y="98183"/>
                  </a:lnTo>
                  <a:lnTo>
                    <a:pt x="553681" y="102743"/>
                  </a:lnTo>
                  <a:lnTo>
                    <a:pt x="508127" y="102743"/>
                  </a:lnTo>
                  <a:lnTo>
                    <a:pt x="501446" y="100457"/>
                  </a:lnTo>
                  <a:lnTo>
                    <a:pt x="501853" y="92316"/>
                  </a:lnTo>
                  <a:lnTo>
                    <a:pt x="519671" y="63919"/>
                  </a:lnTo>
                  <a:lnTo>
                    <a:pt x="535457" y="63919"/>
                  </a:lnTo>
                  <a:lnTo>
                    <a:pt x="542442" y="66205"/>
                  </a:lnTo>
                  <a:lnTo>
                    <a:pt x="547001" y="73050"/>
                  </a:lnTo>
                  <a:lnTo>
                    <a:pt x="549973" y="77292"/>
                  </a:lnTo>
                  <a:lnTo>
                    <a:pt x="552056" y="83032"/>
                  </a:lnTo>
                  <a:lnTo>
                    <a:pt x="553288" y="90068"/>
                  </a:lnTo>
                  <a:lnTo>
                    <a:pt x="553681" y="98183"/>
                  </a:lnTo>
                  <a:lnTo>
                    <a:pt x="553681" y="62331"/>
                  </a:lnTo>
                  <a:lnTo>
                    <a:pt x="549135" y="59359"/>
                  </a:lnTo>
                  <a:lnTo>
                    <a:pt x="542442" y="57073"/>
                  </a:lnTo>
                  <a:lnTo>
                    <a:pt x="519671" y="57073"/>
                  </a:lnTo>
                  <a:lnTo>
                    <a:pt x="510552" y="61645"/>
                  </a:lnTo>
                  <a:lnTo>
                    <a:pt x="503567" y="63919"/>
                  </a:lnTo>
                  <a:lnTo>
                    <a:pt x="494461" y="73050"/>
                  </a:lnTo>
                  <a:lnTo>
                    <a:pt x="489902" y="75336"/>
                  </a:lnTo>
                  <a:lnTo>
                    <a:pt x="487781" y="77609"/>
                  </a:lnTo>
                  <a:lnTo>
                    <a:pt x="485343" y="82181"/>
                  </a:lnTo>
                  <a:lnTo>
                    <a:pt x="485343" y="86741"/>
                  </a:lnTo>
                  <a:lnTo>
                    <a:pt x="483222" y="93611"/>
                  </a:lnTo>
                  <a:lnTo>
                    <a:pt x="480796" y="98183"/>
                  </a:lnTo>
                  <a:lnTo>
                    <a:pt x="478663" y="105029"/>
                  </a:lnTo>
                  <a:lnTo>
                    <a:pt x="478663" y="114147"/>
                  </a:lnTo>
                  <a:lnTo>
                    <a:pt x="492340" y="150660"/>
                  </a:lnTo>
                  <a:lnTo>
                    <a:pt x="506006" y="159816"/>
                  </a:lnTo>
                  <a:lnTo>
                    <a:pt x="512457" y="162814"/>
                  </a:lnTo>
                  <a:lnTo>
                    <a:pt x="518452" y="164947"/>
                  </a:lnTo>
                  <a:lnTo>
                    <a:pt x="524459" y="166230"/>
                  </a:lnTo>
                  <a:lnTo>
                    <a:pt x="530910" y="166662"/>
                  </a:lnTo>
                  <a:lnTo>
                    <a:pt x="535457" y="166662"/>
                  </a:lnTo>
                  <a:lnTo>
                    <a:pt x="542442" y="164376"/>
                  </a:lnTo>
                  <a:lnTo>
                    <a:pt x="547001" y="164376"/>
                  </a:lnTo>
                  <a:lnTo>
                    <a:pt x="553681" y="162090"/>
                  </a:lnTo>
                  <a:lnTo>
                    <a:pt x="560666" y="159816"/>
                  </a:lnTo>
                  <a:lnTo>
                    <a:pt x="567359" y="155244"/>
                  </a:lnTo>
                  <a:lnTo>
                    <a:pt x="571906" y="146088"/>
                  </a:lnTo>
                  <a:lnTo>
                    <a:pt x="569785" y="143814"/>
                  </a:lnTo>
                  <a:lnTo>
                    <a:pt x="565226" y="148374"/>
                  </a:lnTo>
                  <a:lnTo>
                    <a:pt x="558241" y="150660"/>
                  </a:lnTo>
                  <a:lnTo>
                    <a:pt x="553681" y="152971"/>
                  </a:lnTo>
                  <a:lnTo>
                    <a:pt x="549135" y="152971"/>
                  </a:lnTo>
                  <a:lnTo>
                    <a:pt x="544576" y="155244"/>
                  </a:lnTo>
                  <a:lnTo>
                    <a:pt x="540016" y="155244"/>
                  </a:lnTo>
                  <a:lnTo>
                    <a:pt x="531990" y="154419"/>
                  </a:lnTo>
                  <a:lnTo>
                    <a:pt x="501916" y="120713"/>
                  </a:lnTo>
                  <a:lnTo>
                    <a:pt x="501446" y="109588"/>
                  </a:lnTo>
                  <a:lnTo>
                    <a:pt x="560666" y="109588"/>
                  </a:lnTo>
                  <a:lnTo>
                    <a:pt x="567359" y="107302"/>
                  </a:lnTo>
                  <a:lnTo>
                    <a:pt x="571906" y="107302"/>
                  </a:lnTo>
                  <a:lnTo>
                    <a:pt x="574344" y="105029"/>
                  </a:lnTo>
                  <a:lnTo>
                    <a:pt x="574344" y="102743"/>
                  </a:lnTo>
                  <a:lnTo>
                    <a:pt x="574344" y="84455"/>
                  </a:lnTo>
                  <a:close/>
                </a:path>
                <a:path w="643254" h="167004">
                  <a:moveTo>
                    <a:pt x="642670" y="157530"/>
                  </a:moveTo>
                  <a:lnTo>
                    <a:pt x="635685" y="155244"/>
                  </a:lnTo>
                  <a:lnTo>
                    <a:pt x="629005" y="155244"/>
                  </a:lnTo>
                  <a:lnTo>
                    <a:pt x="626579" y="152971"/>
                  </a:lnTo>
                  <a:lnTo>
                    <a:pt x="626579" y="143814"/>
                  </a:lnTo>
                  <a:lnTo>
                    <a:pt x="624459" y="136969"/>
                  </a:lnTo>
                  <a:lnTo>
                    <a:pt x="624484" y="33070"/>
                  </a:lnTo>
                  <a:lnTo>
                    <a:pt x="624713" y="19113"/>
                  </a:lnTo>
                  <a:lnTo>
                    <a:pt x="625348" y="8166"/>
                  </a:lnTo>
                  <a:lnTo>
                    <a:pt x="626579" y="0"/>
                  </a:lnTo>
                  <a:lnTo>
                    <a:pt x="624459" y="0"/>
                  </a:lnTo>
                  <a:lnTo>
                    <a:pt x="617131" y="1778"/>
                  </a:lnTo>
                  <a:lnTo>
                    <a:pt x="608736" y="3505"/>
                  </a:lnTo>
                  <a:lnTo>
                    <a:pt x="599084" y="5219"/>
                  </a:lnTo>
                  <a:lnTo>
                    <a:pt x="588010" y="6997"/>
                  </a:lnTo>
                  <a:lnTo>
                    <a:pt x="588010" y="13690"/>
                  </a:lnTo>
                  <a:lnTo>
                    <a:pt x="603796" y="13690"/>
                  </a:lnTo>
                  <a:lnTo>
                    <a:pt x="603796" y="15976"/>
                  </a:lnTo>
                  <a:lnTo>
                    <a:pt x="606234" y="18262"/>
                  </a:lnTo>
                  <a:lnTo>
                    <a:pt x="606234" y="152971"/>
                  </a:lnTo>
                  <a:lnTo>
                    <a:pt x="603796" y="152971"/>
                  </a:lnTo>
                  <a:lnTo>
                    <a:pt x="603796" y="155244"/>
                  </a:lnTo>
                  <a:lnTo>
                    <a:pt x="597115" y="155244"/>
                  </a:lnTo>
                  <a:lnTo>
                    <a:pt x="590130" y="157530"/>
                  </a:lnTo>
                  <a:lnTo>
                    <a:pt x="588010" y="157530"/>
                  </a:lnTo>
                  <a:lnTo>
                    <a:pt x="588035" y="162128"/>
                  </a:lnTo>
                  <a:lnTo>
                    <a:pt x="590130" y="164376"/>
                  </a:lnTo>
                  <a:lnTo>
                    <a:pt x="599249" y="162090"/>
                  </a:lnTo>
                  <a:lnTo>
                    <a:pt x="615340" y="162090"/>
                  </a:lnTo>
                  <a:lnTo>
                    <a:pt x="622173" y="162128"/>
                  </a:lnTo>
                  <a:lnTo>
                    <a:pt x="629005" y="162382"/>
                  </a:lnTo>
                  <a:lnTo>
                    <a:pt x="635838" y="163055"/>
                  </a:lnTo>
                  <a:lnTo>
                    <a:pt x="642670" y="164376"/>
                  </a:lnTo>
                  <a:lnTo>
                    <a:pt x="642670" y="162090"/>
                  </a:lnTo>
                  <a:lnTo>
                    <a:pt x="642670" y="157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48318" y="4165297"/>
              <a:ext cx="1196049" cy="16208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48310" y="4441532"/>
              <a:ext cx="565150" cy="219710"/>
            </a:xfrm>
            <a:custGeom>
              <a:avLst/>
              <a:gdLst/>
              <a:ahLst/>
              <a:cxnLst/>
              <a:rect l="l" t="t" r="r" b="b"/>
              <a:pathLst>
                <a:path w="565150" h="219710">
                  <a:moveTo>
                    <a:pt x="125133" y="116433"/>
                  </a:moveTo>
                  <a:lnTo>
                    <a:pt x="118452" y="116433"/>
                  </a:lnTo>
                  <a:lnTo>
                    <a:pt x="118452" y="123278"/>
                  </a:lnTo>
                  <a:lnTo>
                    <a:pt x="116027" y="130124"/>
                  </a:lnTo>
                  <a:lnTo>
                    <a:pt x="113893" y="136969"/>
                  </a:lnTo>
                  <a:lnTo>
                    <a:pt x="113893" y="139242"/>
                  </a:lnTo>
                  <a:lnTo>
                    <a:pt x="111467" y="141528"/>
                  </a:lnTo>
                  <a:lnTo>
                    <a:pt x="109347" y="143814"/>
                  </a:lnTo>
                  <a:lnTo>
                    <a:pt x="104787" y="146088"/>
                  </a:lnTo>
                  <a:lnTo>
                    <a:pt x="43129" y="146088"/>
                  </a:lnTo>
                  <a:lnTo>
                    <a:pt x="43129" y="11417"/>
                  </a:lnTo>
                  <a:lnTo>
                    <a:pt x="45554" y="9131"/>
                  </a:lnTo>
                  <a:lnTo>
                    <a:pt x="47688" y="9131"/>
                  </a:lnTo>
                  <a:lnTo>
                    <a:pt x="50114" y="6845"/>
                  </a:lnTo>
                  <a:lnTo>
                    <a:pt x="65913" y="6845"/>
                  </a:lnTo>
                  <a:lnTo>
                    <a:pt x="65913" y="0"/>
                  </a:lnTo>
                  <a:lnTo>
                    <a:pt x="0" y="0"/>
                  </a:lnTo>
                  <a:lnTo>
                    <a:pt x="0" y="6845"/>
                  </a:lnTo>
                  <a:lnTo>
                    <a:pt x="13665" y="6845"/>
                  </a:lnTo>
                  <a:lnTo>
                    <a:pt x="15798" y="9131"/>
                  </a:lnTo>
                  <a:lnTo>
                    <a:pt x="20345" y="9131"/>
                  </a:lnTo>
                  <a:lnTo>
                    <a:pt x="20345" y="18262"/>
                  </a:lnTo>
                  <a:lnTo>
                    <a:pt x="22783" y="22821"/>
                  </a:lnTo>
                  <a:lnTo>
                    <a:pt x="22745" y="108966"/>
                  </a:lnTo>
                  <a:lnTo>
                    <a:pt x="22479" y="117284"/>
                  </a:lnTo>
                  <a:lnTo>
                    <a:pt x="21755" y="125171"/>
                  </a:lnTo>
                  <a:lnTo>
                    <a:pt x="20345" y="132397"/>
                  </a:lnTo>
                  <a:lnTo>
                    <a:pt x="20345" y="146088"/>
                  </a:lnTo>
                  <a:lnTo>
                    <a:pt x="11239" y="150660"/>
                  </a:lnTo>
                  <a:lnTo>
                    <a:pt x="11239" y="157505"/>
                  </a:lnTo>
                  <a:lnTo>
                    <a:pt x="20345" y="155219"/>
                  </a:lnTo>
                  <a:lnTo>
                    <a:pt x="65913" y="155219"/>
                  </a:lnTo>
                  <a:lnTo>
                    <a:pt x="82181" y="155257"/>
                  </a:lnTo>
                  <a:lnTo>
                    <a:pt x="96964" y="155511"/>
                  </a:lnTo>
                  <a:lnTo>
                    <a:pt x="110502" y="156184"/>
                  </a:lnTo>
                  <a:lnTo>
                    <a:pt x="123012" y="157505"/>
                  </a:lnTo>
                  <a:lnTo>
                    <a:pt x="123012" y="155219"/>
                  </a:lnTo>
                  <a:lnTo>
                    <a:pt x="123012" y="146088"/>
                  </a:lnTo>
                  <a:lnTo>
                    <a:pt x="123012" y="134683"/>
                  </a:lnTo>
                  <a:lnTo>
                    <a:pt x="125133" y="127838"/>
                  </a:lnTo>
                  <a:lnTo>
                    <a:pt x="125133" y="116433"/>
                  </a:lnTo>
                  <a:close/>
                </a:path>
                <a:path w="565150" h="219710">
                  <a:moveTo>
                    <a:pt x="241465" y="150660"/>
                  </a:moveTo>
                  <a:lnTo>
                    <a:pt x="234480" y="150660"/>
                  </a:lnTo>
                  <a:lnTo>
                    <a:pt x="232346" y="148374"/>
                  </a:lnTo>
                  <a:lnTo>
                    <a:pt x="229920" y="148374"/>
                  </a:lnTo>
                  <a:lnTo>
                    <a:pt x="227787" y="146088"/>
                  </a:lnTo>
                  <a:lnTo>
                    <a:pt x="227787" y="136969"/>
                  </a:lnTo>
                  <a:lnTo>
                    <a:pt x="227787" y="98145"/>
                  </a:lnTo>
                  <a:lnTo>
                    <a:pt x="227787" y="70764"/>
                  </a:lnTo>
                  <a:lnTo>
                    <a:pt x="225361" y="66205"/>
                  </a:lnTo>
                  <a:lnTo>
                    <a:pt x="220802" y="61645"/>
                  </a:lnTo>
                  <a:lnTo>
                    <a:pt x="218681" y="59359"/>
                  </a:lnTo>
                  <a:lnTo>
                    <a:pt x="211696" y="54800"/>
                  </a:lnTo>
                  <a:lnTo>
                    <a:pt x="207137" y="52514"/>
                  </a:lnTo>
                  <a:lnTo>
                    <a:pt x="200456" y="50228"/>
                  </a:lnTo>
                  <a:lnTo>
                    <a:pt x="191350" y="50228"/>
                  </a:lnTo>
                  <a:lnTo>
                    <a:pt x="182321" y="51092"/>
                  </a:lnTo>
                  <a:lnTo>
                    <a:pt x="172707" y="53657"/>
                  </a:lnTo>
                  <a:lnTo>
                    <a:pt x="162687" y="57937"/>
                  </a:lnTo>
                  <a:lnTo>
                    <a:pt x="152463" y="63919"/>
                  </a:lnTo>
                  <a:lnTo>
                    <a:pt x="152463" y="77609"/>
                  </a:lnTo>
                  <a:lnTo>
                    <a:pt x="154901" y="79895"/>
                  </a:lnTo>
                  <a:lnTo>
                    <a:pt x="159461" y="79895"/>
                  </a:lnTo>
                  <a:lnTo>
                    <a:pt x="161582" y="73050"/>
                  </a:lnTo>
                  <a:lnTo>
                    <a:pt x="164007" y="68491"/>
                  </a:lnTo>
                  <a:lnTo>
                    <a:pt x="164007" y="66205"/>
                  </a:lnTo>
                  <a:lnTo>
                    <a:pt x="166141" y="66205"/>
                  </a:lnTo>
                  <a:lnTo>
                    <a:pt x="168567" y="63919"/>
                  </a:lnTo>
                  <a:lnTo>
                    <a:pt x="170688" y="63919"/>
                  </a:lnTo>
                  <a:lnTo>
                    <a:pt x="175247" y="61645"/>
                  </a:lnTo>
                  <a:lnTo>
                    <a:pt x="191350" y="61645"/>
                  </a:lnTo>
                  <a:lnTo>
                    <a:pt x="198031" y="63919"/>
                  </a:lnTo>
                  <a:lnTo>
                    <a:pt x="207137" y="73050"/>
                  </a:lnTo>
                  <a:lnTo>
                    <a:pt x="209562" y="79895"/>
                  </a:lnTo>
                  <a:lnTo>
                    <a:pt x="209562" y="91300"/>
                  </a:lnTo>
                  <a:lnTo>
                    <a:pt x="209562" y="98145"/>
                  </a:lnTo>
                  <a:lnTo>
                    <a:pt x="209562" y="127838"/>
                  </a:lnTo>
                  <a:lnTo>
                    <a:pt x="202692" y="135509"/>
                  </a:lnTo>
                  <a:lnTo>
                    <a:pt x="195592" y="141249"/>
                  </a:lnTo>
                  <a:lnTo>
                    <a:pt x="188048" y="144843"/>
                  </a:lnTo>
                  <a:lnTo>
                    <a:pt x="179806" y="146088"/>
                  </a:lnTo>
                  <a:lnTo>
                    <a:pt x="168567" y="146088"/>
                  </a:lnTo>
                  <a:lnTo>
                    <a:pt x="164007" y="139242"/>
                  </a:lnTo>
                  <a:lnTo>
                    <a:pt x="164007" y="118719"/>
                  </a:lnTo>
                  <a:lnTo>
                    <a:pt x="209562" y="98145"/>
                  </a:lnTo>
                  <a:lnTo>
                    <a:pt x="209562" y="91300"/>
                  </a:lnTo>
                  <a:lnTo>
                    <a:pt x="162077" y="102539"/>
                  </a:lnTo>
                  <a:lnTo>
                    <a:pt x="143357" y="132397"/>
                  </a:lnTo>
                  <a:lnTo>
                    <a:pt x="143357" y="136969"/>
                  </a:lnTo>
                  <a:lnTo>
                    <a:pt x="145783" y="141528"/>
                  </a:lnTo>
                  <a:lnTo>
                    <a:pt x="147916" y="146088"/>
                  </a:lnTo>
                  <a:lnTo>
                    <a:pt x="150342" y="150660"/>
                  </a:lnTo>
                  <a:lnTo>
                    <a:pt x="152463" y="152933"/>
                  </a:lnTo>
                  <a:lnTo>
                    <a:pt x="161582" y="157505"/>
                  </a:lnTo>
                  <a:lnTo>
                    <a:pt x="182232" y="157505"/>
                  </a:lnTo>
                  <a:lnTo>
                    <a:pt x="184365" y="155219"/>
                  </a:lnTo>
                  <a:lnTo>
                    <a:pt x="196964" y="146088"/>
                  </a:lnTo>
                  <a:lnTo>
                    <a:pt x="209562" y="136969"/>
                  </a:lnTo>
                  <a:lnTo>
                    <a:pt x="209562" y="155219"/>
                  </a:lnTo>
                  <a:lnTo>
                    <a:pt x="241465" y="155219"/>
                  </a:lnTo>
                  <a:lnTo>
                    <a:pt x="241465" y="150660"/>
                  </a:lnTo>
                  <a:close/>
                </a:path>
                <a:path w="565150" h="219710">
                  <a:moveTo>
                    <a:pt x="369023" y="52514"/>
                  </a:moveTo>
                  <a:lnTo>
                    <a:pt x="328015" y="52514"/>
                  </a:lnTo>
                  <a:lnTo>
                    <a:pt x="328015" y="59359"/>
                  </a:lnTo>
                  <a:lnTo>
                    <a:pt x="332574" y="59359"/>
                  </a:lnTo>
                  <a:lnTo>
                    <a:pt x="337134" y="61645"/>
                  </a:lnTo>
                  <a:lnTo>
                    <a:pt x="341680" y="61645"/>
                  </a:lnTo>
                  <a:lnTo>
                    <a:pt x="341680" y="68491"/>
                  </a:lnTo>
                  <a:lnTo>
                    <a:pt x="339255" y="73050"/>
                  </a:lnTo>
                  <a:lnTo>
                    <a:pt x="339255" y="79895"/>
                  </a:lnTo>
                  <a:lnTo>
                    <a:pt x="328015" y="102743"/>
                  </a:lnTo>
                  <a:lnTo>
                    <a:pt x="325589" y="111874"/>
                  </a:lnTo>
                  <a:lnTo>
                    <a:pt x="321030" y="118719"/>
                  </a:lnTo>
                  <a:lnTo>
                    <a:pt x="321030" y="123278"/>
                  </a:lnTo>
                  <a:lnTo>
                    <a:pt x="314350" y="136969"/>
                  </a:lnTo>
                  <a:lnTo>
                    <a:pt x="296125" y="95872"/>
                  </a:lnTo>
                  <a:lnTo>
                    <a:pt x="293700" y="89027"/>
                  </a:lnTo>
                  <a:lnTo>
                    <a:pt x="291579" y="84455"/>
                  </a:lnTo>
                  <a:lnTo>
                    <a:pt x="289140" y="77609"/>
                  </a:lnTo>
                  <a:lnTo>
                    <a:pt x="287020" y="70764"/>
                  </a:lnTo>
                  <a:lnTo>
                    <a:pt x="287020" y="61645"/>
                  </a:lnTo>
                  <a:lnTo>
                    <a:pt x="289140" y="61645"/>
                  </a:lnTo>
                  <a:lnTo>
                    <a:pt x="289140" y="59359"/>
                  </a:lnTo>
                  <a:lnTo>
                    <a:pt x="302806" y="59359"/>
                  </a:lnTo>
                  <a:lnTo>
                    <a:pt x="302806" y="54800"/>
                  </a:lnTo>
                  <a:lnTo>
                    <a:pt x="300685" y="52514"/>
                  </a:lnTo>
                  <a:lnTo>
                    <a:pt x="250571" y="52514"/>
                  </a:lnTo>
                  <a:lnTo>
                    <a:pt x="250571" y="59359"/>
                  </a:lnTo>
                  <a:lnTo>
                    <a:pt x="259676" y="59359"/>
                  </a:lnTo>
                  <a:lnTo>
                    <a:pt x="259676" y="61645"/>
                  </a:lnTo>
                  <a:lnTo>
                    <a:pt x="261810" y="61645"/>
                  </a:lnTo>
                  <a:lnTo>
                    <a:pt x="264236" y="63919"/>
                  </a:lnTo>
                  <a:lnTo>
                    <a:pt x="266369" y="68491"/>
                  </a:lnTo>
                  <a:lnTo>
                    <a:pt x="268795" y="77609"/>
                  </a:lnTo>
                  <a:lnTo>
                    <a:pt x="273354" y="84455"/>
                  </a:lnTo>
                  <a:lnTo>
                    <a:pt x="275475" y="91300"/>
                  </a:lnTo>
                  <a:lnTo>
                    <a:pt x="277901" y="95872"/>
                  </a:lnTo>
                  <a:lnTo>
                    <a:pt x="296125" y="139242"/>
                  </a:lnTo>
                  <a:lnTo>
                    <a:pt x="298259" y="146088"/>
                  </a:lnTo>
                  <a:lnTo>
                    <a:pt x="300685" y="155219"/>
                  </a:lnTo>
                  <a:lnTo>
                    <a:pt x="302806" y="162064"/>
                  </a:lnTo>
                  <a:lnTo>
                    <a:pt x="298170" y="174485"/>
                  </a:lnTo>
                  <a:lnTo>
                    <a:pt x="294119" y="184340"/>
                  </a:lnTo>
                  <a:lnTo>
                    <a:pt x="290461" y="191617"/>
                  </a:lnTo>
                  <a:lnTo>
                    <a:pt x="287020" y="196316"/>
                  </a:lnTo>
                  <a:lnTo>
                    <a:pt x="284581" y="200888"/>
                  </a:lnTo>
                  <a:lnTo>
                    <a:pt x="277901" y="205447"/>
                  </a:lnTo>
                  <a:lnTo>
                    <a:pt x="268795" y="205447"/>
                  </a:lnTo>
                  <a:lnTo>
                    <a:pt x="266369" y="203161"/>
                  </a:lnTo>
                  <a:lnTo>
                    <a:pt x="261810" y="198602"/>
                  </a:lnTo>
                  <a:lnTo>
                    <a:pt x="259676" y="198602"/>
                  </a:lnTo>
                  <a:lnTo>
                    <a:pt x="257251" y="203161"/>
                  </a:lnTo>
                  <a:lnTo>
                    <a:pt x="257251" y="210007"/>
                  </a:lnTo>
                  <a:lnTo>
                    <a:pt x="252691" y="214579"/>
                  </a:lnTo>
                  <a:lnTo>
                    <a:pt x="257251" y="219138"/>
                  </a:lnTo>
                  <a:lnTo>
                    <a:pt x="273354" y="219138"/>
                  </a:lnTo>
                  <a:lnTo>
                    <a:pt x="287020" y="212293"/>
                  </a:lnTo>
                  <a:lnTo>
                    <a:pt x="291579" y="207733"/>
                  </a:lnTo>
                  <a:lnTo>
                    <a:pt x="292633" y="205447"/>
                  </a:lnTo>
                  <a:lnTo>
                    <a:pt x="293700" y="203161"/>
                  </a:lnTo>
                  <a:lnTo>
                    <a:pt x="296125" y="196316"/>
                  </a:lnTo>
                  <a:lnTo>
                    <a:pt x="300685" y="191757"/>
                  </a:lnTo>
                  <a:lnTo>
                    <a:pt x="302806" y="184912"/>
                  </a:lnTo>
                  <a:lnTo>
                    <a:pt x="323176" y="136969"/>
                  </a:lnTo>
                  <a:lnTo>
                    <a:pt x="328015" y="125552"/>
                  </a:lnTo>
                  <a:lnTo>
                    <a:pt x="339255" y="102743"/>
                  </a:lnTo>
                  <a:lnTo>
                    <a:pt x="341439" y="96240"/>
                  </a:lnTo>
                  <a:lnTo>
                    <a:pt x="344233" y="90170"/>
                  </a:lnTo>
                  <a:lnTo>
                    <a:pt x="350799" y="77609"/>
                  </a:lnTo>
                  <a:lnTo>
                    <a:pt x="352920" y="70764"/>
                  </a:lnTo>
                  <a:lnTo>
                    <a:pt x="355358" y="66205"/>
                  </a:lnTo>
                  <a:lnTo>
                    <a:pt x="357479" y="63919"/>
                  </a:lnTo>
                  <a:lnTo>
                    <a:pt x="359905" y="61645"/>
                  </a:lnTo>
                  <a:lnTo>
                    <a:pt x="362038" y="61645"/>
                  </a:lnTo>
                  <a:lnTo>
                    <a:pt x="364464" y="59359"/>
                  </a:lnTo>
                  <a:lnTo>
                    <a:pt x="369023" y="59359"/>
                  </a:lnTo>
                  <a:lnTo>
                    <a:pt x="369023" y="52514"/>
                  </a:lnTo>
                  <a:close/>
                </a:path>
                <a:path w="565150" h="219710">
                  <a:moveTo>
                    <a:pt x="471373" y="77609"/>
                  </a:moveTo>
                  <a:lnTo>
                    <a:pt x="469252" y="70764"/>
                  </a:lnTo>
                  <a:lnTo>
                    <a:pt x="464693" y="66205"/>
                  </a:lnTo>
                  <a:lnTo>
                    <a:pt x="460133" y="59359"/>
                  </a:lnTo>
                  <a:lnTo>
                    <a:pt x="453148" y="57073"/>
                  </a:lnTo>
                  <a:lnTo>
                    <a:pt x="451027" y="55638"/>
                  </a:lnTo>
                  <a:lnTo>
                    <a:pt x="451027" y="91300"/>
                  </a:lnTo>
                  <a:lnTo>
                    <a:pt x="451027" y="95872"/>
                  </a:lnTo>
                  <a:lnTo>
                    <a:pt x="405472" y="95872"/>
                  </a:lnTo>
                  <a:lnTo>
                    <a:pt x="400913" y="93586"/>
                  </a:lnTo>
                  <a:lnTo>
                    <a:pt x="398487" y="93586"/>
                  </a:lnTo>
                  <a:lnTo>
                    <a:pt x="416699" y="57073"/>
                  </a:lnTo>
                  <a:lnTo>
                    <a:pt x="434924" y="57073"/>
                  </a:lnTo>
                  <a:lnTo>
                    <a:pt x="439483" y="59359"/>
                  </a:lnTo>
                  <a:lnTo>
                    <a:pt x="444042" y="66205"/>
                  </a:lnTo>
                  <a:lnTo>
                    <a:pt x="447052" y="70446"/>
                  </a:lnTo>
                  <a:lnTo>
                    <a:pt x="449237" y="76187"/>
                  </a:lnTo>
                  <a:lnTo>
                    <a:pt x="450570" y="83210"/>
                  </a:lnTo>
                  <a:lnTo>
                    <a:pt x="451027" y="91300"/>
                  </a:lnTo>
                  <a:lnTo>
                    <a:pt x="451027" y="55638"/>
                  </a:lnTo>
                  <a:lnTo>
                    <a:pt x="446468" y="52514"/>
                  </a:lnTo>
                  <a:lnTo>
                    <a:pt x="439483" y="50228"/>
                  </a:lnTo>
                  <a:lnTo>
                    <a:pt x="419138" y="50228"/>
                  </a:lnTo>
                  <a:lnTo>
                    <a:pt x="412153" y="52514"/>
                  </a:lnTo>
                  <a:lnTo>
                    <a:pt x="407593" y="54800"/>
                  </a:lnTo>
                  <a:lnTo>
                    <a:pt x="400913" y="59359"/>
                  </a:lnTo>
                  <a:lnTo>
                    <a:pt x="396354" y="61645"/>
                  </a:lnTo>
                  <a:lnTo>
                    <a:pt x="391795" y="66205"/>
                  </a:lnTo>
                  <a:lnTo>
                    <a:pt x="387248" y="68491"/>
                  </a:lnTo>
                  <a:lnTo>
                    <a:pt x="387248" y="70764"/>
                  </a:lnTo>
                  <a:lnTo>
                    <a:pt x="384810" y="75336"/>
                  </a:lnTo>
                  <a:lnTo>
                    <a:pt x="382689" y="79895"/>
                  </a:lnTo>
                  <a:lnTo>
                    <a:pt x="380263" y="86741"/>
                  </a:lnTo>
                  <a:lnTo>
                    <a:pt x="378129" y="91300"/>
                  </a:lnTo>
                  <a:lnTo>
                    <a:pt x="378129" y="107302"/>
                  </a:lnTo>
                  <a:lnTo>
                    <a:pt x="378536" y="115468"/>
                  </a:lnTo>
                  <a:lnTo>
                    <a:pt x="396354" y="150660"/>
                  </a:lnTo>
                  <a:lnTo>
                    <a:pt x="403034" y="152933"/>
                  </a:lnTo>
                  <a:lnTo>
                    <a:pt x="409536" y="155930"/>
                  </a:lnTo>
                  <a:lnTo>
                    <a:pt x="415645" y="158076"/>
                  </a:lnTo>
                  <a:lnTo>
                    <a:pt x="421741" y="159359"/>
                  </a:lnTo>
                  <a:lnTo>
                    <a:pt x="428244" y="159778"/>
                  </a:lnTo>
                  <a:lnTo>
                    <a:pt x="432803" y="159778"/>
                  </a:lnTo>
                  <a:lnTo>
                    <a:pt x="439483" y="157505"/>
                  </a:lnTo>
                  <a:lnTo>
                    <a:pt x="444042" y="157505"/>
                  </a:lnTo>
                  <a:lnTo>
                    <a:pt x="451027" y="155219"/>
                  </a:lnTo>
                  <a:lnTo>
                    <a:pt x="457708" y="152933"/>
                  </a:lnTo>
                  <a:lnTo>
                    <a:pt x="464693" y="148374"/>
                  </a:lnTo>
                  <a:lnTo>
                    <a:pt x="469252" y="139242"/>
                  </a:lnTo>
                  <a:lnTo>
                    <a:pt x="466813" y="136969"/>
                  </a:lnTo>
                  <a:lnTo>
                    <a:pt x="462267" y="141528"/>
                  </a:lnTo>
                  <a:lnTo>
                    <a:pt x="453148" y="146088"/>
                  </a:lnTo>
                  <a:lnTo>
                    <a:pt x="446468" y="146088"/>
                  </a:lnTo>
                  <a:lnTo>
                    <a:pt x="441909" y="148374"/>
                  </a:lnTo>
                  <a:lnTo>
                    <a:pt x="437362" y="148374"/>
                  </a:lnTo>
                  <a:lnTo>
                    <a:pt x="401637" y="123278"/>
                  </a:lnTo>
                  <a:lnTo>
                    <a:pt x="398487" y="102743"/>
                  </a:lnTo>
                  <a:lnTo>
                    <a:pt x="460133" y="102743"/>
                  </a:lnTo>
                  <a:lnTo>
                    <a:pt x="464693" y="100431"/>
                  </a:lnTo>
                  <a:lnTo>
                    <a:pt x="471373" y="100431"/>
                  </a:lnTo>
                  <a:lnTo>
                    <a:pt x="471373" y="95872"/>
                  </a:lnTo>
                  <a:lnTo>
                    <a:pt x="471373" y="77609"/>
                  </a:lnTo>
                  <a:close/>
                </a:path>
                <a:path w="565150" h="219710">
                  <a:moveTo>
                    <a:pt x="564921" y="52514"/>
                  </a:moveTo>
                  <a:lnTo>
                    <a:pt x="562800" y="50228"/>
                  </a:lnTo>
                  <a:lnTo>
                    <a:pt x="549122" y="50228"/>
                  </a:lnTo>
                  <a:lnTo>
                    <a:pt x="546696" y="52514"/>
                  </a:lnTo>
                  <a:lnTo>
                    <a:pt x="544576" y="52514"/>
                  </a:lnTo>
                  <a:lnTo>
                    <a:pt x="542137" y="54800"/>
                  </a:lnTo>
                  <a:lnTo>
                    <a:pt x="540016" y="57073"/>
                  </a:lnTo>
                  <a:lnTo>
                    <a:pt x="537591" y="57073"/>
                  </a:lnTo>
                  <a:lnTo>
                    <a:pt x="535457" y="61645"/>
                  </a:lnTo>
                  <a:lnTo>
                    <a:pt x="533031" y="63919"/>
                  </a:lnTo>
                  <a:lnTo>
                    <a:pt x="523913" y="75336"/>
                  </a:lnTo>
                  <a:lnTo>
                    <a:pt x="523913" y="57073"/>
                  </a:lnTo>
                  <a:lnTo>
                    <a:pt x="526351" y="52514"/>
                  </a:lnTo>
                  <a:lnTo>
                    <a:pt x="523913" y="50228"/>
                  </a:lnTo>
                  <a:lnTo>
                    <a:pt x="515404" y="53263"/>
                  </a:lnTo>
                  <a:lnTo>
                    <a:pt x="506603" y="55651"/>
                  </a:lnTo>
                  <a:lnTo>
                    <a:pt x="497357" y="57607"/>
                  </a:lnTo>
                  <a:lnTo>
                    <a:pt x="487476" y="59359"/>
                  </a:lnTo>
                  <a:lnTo>
                    <a:pt x="487476" y="66205"/>
                  </a:lnTo>
                  <a:lnTo>
                    <a:pt x="503567" y="66205"/>
                  </a:lnTo>
                  <a:lnTo>
                    <a:pt x="503567" y="68491"/>
                  </a:lnTo>
                  <a:lnTo>
                    <a:pt x="505701" y="68491"/>
                  </a:lnTo>
                  <a:lnTo>
                    <a:pt x="505701" y="143814"/>
                  </a:lnTo>
                  <a:lnTo>
                    <a:pt x="503567" y="143814"/>
                  </a:lnTo>
                  <a:lnTo>
                    <a:pt x="503567" y="148374"/>
                  </a:lnTo>
                  <a:lnTo>
                    <a:pt x="498716" y="148374"/>
                  </a:lnTo>
                  <a:lnTo>
                    <a:pt x="496582" y="150660"/>
                  </a:lnTo>
                  <a:lnTo>
                    <a:pt x="487476" y="150660"/>
                  </a:lnTo>
                  <a:lnTo>
                    <a:pt x="487476" y="157505"/>
                  </a:lnTo>
                  <a:lnTo>
                    <a:pt x="494309" y="156184"/>
                  </a:lnTo>
                  <a:lnTo>
                    <a:pt x="501142" y="155511"/>
                  </a:lnTo>
                  <a:lnTo>
                    <a:pt x="507974" y="155257"/>
                  </a:lnTo>
                  <a:lnTo>
                    <a:pt x="520395" y="155257"/>
                  </a:lnTo>
                  <a:lnTo>
                    <a:pt x="523049" y="155257"/>
                  </a:lnTo>
                  <a:lnTo>
                    <a:pt x="530606" y="155511"/>
                  </a:lnTo>
                  <a:lnTo>
                    <a:pt x="537705" y="156184"/>
                  </a:lnTo>
                  <a:lnTo>
                    <a:pt x="544576" y="157505"/>
                  </a:lnTo>
                  <a:lnTo>
                    <a:pt x="546696" y="155219"/>
                  </a:lnTo>
                  <a:lnTo>
                    <a:pt x="546696" y="150660"/>
                  </a:lnTo>
                  <a:lnTo>
                    <a:pt x="535457" y="150660"/>
                  </a:lnTo>
                  <a:lnTo>
                    <a:pt x="530910" y="148374"/>
                  </a:lnTo>
                  <a:lnTo>
                    <a:pt x="526351" y="148374"/>
                  </a:lnTo>
                  <a:lnTo>
                    <a:pt x="526351" y="143814"/>
                  </a:lnTo>
                  <a:lnTo>
                    <a:pt x="523913" y="139242"/>
                  </a:lnTo>
                  <a:lnTo>
                    <a:pt x="523913" y="89027"/>
                  </a:lnTo>
                  <a:lnTo>
                    <a:pt x="526351" y="84455"/>
                  </a:lnTo>
                  <a:lnTo>
                    <a:pt x="526351" y="79895"/>
                  </a:lnTo>
                  <a:lnTo>
                    <a:pt x="528472" y="77609"/>
                  </a:lnTo>
                  <a:lnTo>
                    <a:pt x="530758" y="75336"/>
                  </a:lnTo>
                  <a:lnTo>
                    <a:pt x="533031" y="73050"/>
                  </a:lnTo>
                  <a:lnTo>
                    <a:pt x="535457" y="70764"/>
                  </a:lnTo>
                  <a:lnTo>
                    <a:pt x="540016" y="68491"/>
                  </a:lnTo>
                  <a:lnTo>
                    <a:pt x="551256" y="68491"/>
                  </a:lnTo>
                  <a:lnTo>
                    <a:pt x="555815" y="73050"/>
                  </a:lnTo>
                  <a:lnTo>
                    <a:pt x="558241" y="79895"/>
                  </a:lnTo>
                  <a:lnTo>
                    <a:pt x="562800" y="79895"/>
                  </a:lnTo>
                  <a:lnTo>
                    <a:pt x="562800" y="73050"/>
                  </a:lnTo>
                  <a:lnTo>
                    <a:pt x="563854" y="68491"/>
                  </a:lnTo>
                  <a:lnTo>
                    <a:pt x="564921" y="63919"/>
                  </a:lnTo>
                  <a:lnTo>
                    <a:pt x="564921" y="525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04587" y="2329891"/>
              <a:ext cx="161882" cy="982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22504" y="2231932"/>
              <a:ext cx="164008" cy="10039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47637" y="2617686"/>
              <a:ext cx="82004" cy="15515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88865" y="2622249"/>
              <a:ext cx="161579" cy="12990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33890" y="3096837"/>
              <a:ext cx="95671" cy="17127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99497" y="3131214"/>
              <a:ext cx="161579" cy="13020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28121" y="5459644"/>
              <a:ext cx="843280" cy="242570"/>
            </a:xfrm>
            <a:custGeom>
              <a:avLst/>
              <a:gdLst/>
              <a:ahLst/>
              <a:cxnLst/>
              <a:rect l="l" t="t" r="r" b="b"/>
              <a:pathLst>
                <a:path w="843279" h="242570">
                  <a:moveTo>
                    <a:pt x="421563" y="0"/>
                  </a:moveTo>
                  <a:lnTo>
                    <a:pt x="353299" y="1600"/>
                  </a:lnTo>
                  <a:lnTo>
                    <a:pt x="288500" y="6227"/>
                  </a:lnTo>
                  <a:lnTo>
                    <a:pt x="228041" y="13622"/>
                  </a:lnTo>
                  <a:lnTo>
                    <a:pt x="172799" y="23522"/>
                  </a:lnTo>
                  <a:lnTo>
                    <a:pt x="123652" y="35670"/>
                  </a:lnTo>
                  <a:lnTo>
                    <a:pt x="81474" y="49803"/>
                  </a:lnTo>
                  <a:lnTo>
                    <a:pt x="21537" y="82986"/>
                  </a:lnTo>
                  <a:lnTo>
                    <a:pt x="0" y="120989"/>
                  </a:lnTo>
                  <a:lnTo>
                    <a:pt x="5530" y="140463"/>
                  </a:lnTo>
                  <a:lnTo>
                    <a:pt x="47144" y="176316"/>
                  </a:lnTo>
                  <a:lnTo>
                    <a:pt x="123652" y="206308"/>
                  </a:lnTo>
                  <a:lnTo>
                    <a:pt x="172799" y="218455"/>
                  </a:lnTo>
                  <a:lnTo>
                    <a:pt x="228041" y="228356"/>
                  </a:lnTo>
                  <a:lnTo>
                    <a:pt x="288500" y="235750"/>
                  </a:lnTo>
                  <a:lnTo>
                    <a:pt x="353299" y="240378"/>
                  </a:lnTo>
                  <a:lnTo>
                    <a:pt x="421563" y="241978"/>
                  </a:lnTo>
                  <a:lnTo>
                    <a:pt x="489827" y="240378"/>
                  </a:lnTo>
                  <a:lnTo>
                    <a:pt x="554626" y="235750"/>
                  </a:lnTo>
                  <a:lnTo>
                    <a:pt x="615085" y="228356"/>
                  </a:lnTo>
                  <a:lnTo>
                    <a:pt x="670327" y="218455"/>
                  </a:lnTo>
                  <a:lnTo>
                    <a:pt x="719475" y="206308"/>
                  </a:lnTo>
                  <a:lnTo>
                    <a:pt x="761652" y="192175"/>
                  </a:lnTo>
                  <a:lnTo>
                    <a:pt x="821589" y="158992"/>
                  </a:lnTo>
                  <a:lnTo>
                    <a:pt x="843127" y="120989"/>
                  </a:lnTo>
                  <a:lnTo>
                    <a:pt x="837596" y="101515"/>
                  </a:lnTo>
                  <a:lnTo>
                    <a:pt x="795982" y="65661"/>
                  </a:lnTo>
                  <a:lnTo>
                    <a:pt x="719475" y="35670"/>
                  </a:lnTo>
                  <a:lnTo>
                    <a:pt x="670327" y="23522"/>
                  </a:lnTo>
                  <a:lnTo>
                    <a:pt x="615085" y="13622"/>
                  </a:lnTo>
                  <a:lnTo>
                    <a:pt x="554626" y="6227"/>
                  </a:lnTo>
                  <a:lnTo>
                    <a:pt x="489827" y="1600"/>
                  </a:lnTo>
                  <a:lnTo>
                    <a:pt x="42156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28121" y="5580633"/>
              <a:ext cx="843280" cy="121285"/>
            </a:xfrm>
            <a:custGeom>
              <a:avLst/>
              <a:gdLst/>
              <a:ahLst/>
              <a:cxnLst/>
              <a:rect l="l" t="t" r="r" b="b"/>
              <a:pathLst>
                <a:path w="843279" h="121285">
                  <a:moveTo>
                    <a:pt x="0" y="0"/>
                  </a:moveTo>
                  <a:lnTo>
                    <a:pt x="7309" y="19474"/>
                  </a:lnTo>
                  <a:lnTo>
                    <a:pt x="27864" y="38003"/>
                  </a:lnTo>
                  <a:lnTo>
                    <a:pt x="100456" y="71186"/>
                  </a:lnTo>
                  <a:lnTo>
                    <a:pt x="148367" y="85319"/>
                  </a:lnTo>
                  <a:lnTo>
                    <a:pt x="201271" y="97466"/>
                  </a:lnTo>
                  <a:lnTo>
                    <a:pt x="257106" y="107367"/>
                  </a:lnTo>
                  <a:lnTo>
                    <a:pt x="313808" y="114761"/>
                  </a:lnTo>
                  <a:lnTo>
                    <a:pt x="369315" y="119389"/>
                  </a:lnTo>
                  <a:lnTo>
                    <a:pt x="421563" y="120989"/>
                  </a:lnTo>
                  <a:lnTo>
                    <a:pt x="473811" y="119389"/>
                  </a:lnTo>
                  <a:lnTo>
                    <a:pt x="529318" y="114761"/>
                  </a:lnTo>
                  <a:lnTo>
                    <a:pt x="586020" y="107367"/>
                  </a:lnTo>
                  <a:lnTo>
                    <a:pt x="641855" y="97466"/>
                  </a:lnTo>
                  <a:lnTo>
                    <a:pt x="694759" y="85319"/>
                  </a:lnTo>
                  <a:lnTo>
                    <a:pt x="742671" y="71186"/>
                  </a:lnTo>
                  <a:lnTo>
                    <a:pt x="783526" y="55327"/>
                  </a:lnTo>
                  <a:lnTo>
                    <a:pt x="835817" y="19474"/>
                  </a:lnTo>
                  <a:lnTo>
                    <a:pt x="843127" y="0"/>
                  </a:lnTo>
                </a:path>
              </a:pathLst>
            </a:custGeom>
            <a:ln w="136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71247" y="5172031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2125" y="0"/>
                  </a:moveTo>
                  <a:lnTo>
                    <a:pt x="0" y="9222"/>
                  </a:lnTo>
                  <a:lnTo>
                    <a:pt x="0" y="395330"/>
                  </a:lnTo>
                  <a:lnTo>
                    <a:pt x="2125" y="385784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71247" y="5172031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0" y="395330"/>
                  </a:moveTo>
                  <a:lnTo>
                    <a:pt x="0" y="125522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2118" y="0"/>
                  </a:moveTo>
                  <a:lnTo>
                    <a:pt x="2125" y="0"/>
                  </a:lnTo>
                </a:path>
                <a:path w="2540" h="395604">
                  <a:moveTo>
                    <a:pt x="0" y="125522"/>
                  </a:moveTo>
                  <a:lnTo>
                    <a:pt x="0" y="395330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0" y="9222"/>
                  </a:moveTo>
                  <a:lnTo>
                    <a:pt x="0" y="125522"/>
                  </a:lnTo>
                </a:path>
                <a:path w="2540" h="395604">
                  <a:moveTo>
                    <a:pt x="0" y="125522"/>
                  </a:moveTo>
                  <a:lnTo>
                    <a:pt x="0" y="395330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0" y="9222"/>
                  </a:moveTo>
                  <a:lnTo>
                    <a:pt x="0" y="125522"/>
                  </a:lnTo>
                </a:path>
                <a:path w="2540" h="395604">
                  <a:moveTo>
                    <a:pt x="0" y="125522"/>
                  </a:moveTo>
                  <a:lnTo>
                    <a:pt x="0" y="395330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0" y="9222"/>
                  </a:moveTo>
                  <a:lnTo>
                    <a:pt x="0" y="125522"/>
                  </a:lnTo>
                </a:path>
                <a:path w="2540" h="395604">
                  <a:moveTo>
                    <a:pt x="0" y="125522"/>
                  </a:moveTo>
                  <a:lnTo>
                    <a:pt x="0" y="395330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0" y="9222"/>
                  </a:moveTo>
                  <a:lnTo>
                    <a:pt x="0" y="125522"/>
                  </a:lnTo>
                </a:path>
                <a:path w="2540" h="395604">
                  <a:moveTo>
                    <a:pt x="0" y="125522"/>
                  </a:moveTo>
                  <a:lnTo>
                    <a:pt x="0" y="395330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0" y="9222"/>
                  </a:moveTo>
                  <a:lnTo>
                    <a:pt x="0" y="125522"/>
                  </a:lnTo>
                </a:path>
                <a:path w="2540" h="395604">
                  <a:moveTo>
                    <a:pt x="0" y="125522"/>
                  </a:moveTo>
                  <a:lnTo>
                    <a:pt x="0" y="395330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0" y="9222"/>
                  </a:moveTo>
                  <a:lnTo>
                    <a:pt x="0" y="125522"/>
                  </a:lnTo>
                </a:path>
                <a:path w="2540" h="395604">
                  <a:moveTo>
                    <a:pt x="0" y="125522"/>
                  </a:moveTo>
                  <a:lnTo>
                    <a:pt x="0" y="395330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0" y="9222"/>
                  </a:moveTo>
                  <a:lnTo>
                    <a:pt x="0" y="125522"/>
                  </a:lnTo>
                </a:path>
                <a:path w="2540" h="395604">
                  <a:moveTo>
                    <a:pt x="0" y="125522"/>
                  </a:moveTo>
                  <a:lnTo>
                    <a:pt x="0" y="395330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0" y="9222"/>
                  </a:moveTo>
                  <a:lnTo>
                    <a:pt x="0" y="125522"/>
                  </a:lnTo>
                </a:path>
                <a:path w="2540" h="395604">
                  <a:moveTo>
                    <a:pt x="0" y="125522"/>
                  </a:moveTo>
                  <a:lnTo>
                    <a:pt x="0" y="395330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0" y="9222"/>
                  </a:moveTo>
                  <a:lnTo>
                    <a:pt x="0" y="125522"/>
                  </a:lnTo>
                </a:path>
                <a:path w="2540" h="395604">
                  <a:moveTo>
                    <a:pt x="0" y="125522"/>
                  </a:moveTo>
                  <a:lnTo>
                    <a:pt x="0" y="395330"/>
                  </a:lnTo>
                </a:path>
                <a:path w="2540" h="395604">
                  <a:moveTo>
                    <a:pt x="0" y="125522"/>
                  </a:moveTo>
                  <a:lnTo>
                    <a:pt x="0" y="9222"/>
                  </a:lnTo>
                </a:path>
                <a:path w="2540" h="395604">
                  <a:moveTo>
                    <a:pt x="0" y="9222"/>
                  </a:moveTo>
                  <a:lnTo>
                    <a:pt x="0" y="125522"/>
                  </a:lnTo>
                </a:path>
              </a:pathLst>
            </a:custGeom>
            <a:ln w="4255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68818" y="5181254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2429" y="0"/>
                  </a:moveTo>
                  <a:lnTo>
                    <a:pt x="0" y="10575"/>
                  </a:lnTo>
                  <a:lnTo>
                    <a:pt x="0" y="397016"/>
                  </a:lnTo>
                  <a:lnTo>
                    <a:pt x="2429" y="386107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68818" y="5181254"/>
              <a:ext cx="2540" cy="529590"/>
            </a:xfrm>
            <a:custGeom>
              <a:avLst/>
              <a:gdLst/>
              <a:ahLst/>
              <a:cxnLst/>
              <a:rect l="l" t="t" r="r" b="b"/>
              <a:pathLst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2429" y="116299"/>
                  </a:moveTo>
                  <a:lnTo>
                    <a:pt x="2429" y="386107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  <a:path w="2540" h="529589">
                  <a:moveTo>
                    <a:pt x="2429" y="0"/>
                  </a:moveTo>
                  <a:lnTo>
                    <a:pt x="2429" y="116299"/>
                  </a:lnTo>
                </a:path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0" y="116299"/>
                  </a:moveTo>
                  <a:lnTo>
                    <a:pt x="0" y="397016"/>
                  </a:lnTo>
                  <a:lnTo>
                    <a:pt x="0" y="529494"/>
                  </a:lnTo>
                  <a:lnTo>
                    <a:pt x="0" y="397016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0" y="116299"/>
                  </a:moveTo>
                  <a:lnTo>
                    <a:pt x="0" y="397016"/>
                  </a:lnTo>
                  <a:lnTo>
                    <a:pt x="0" y="529494"/>
                  </a:lnTo>
                  <a:lnTo>
                    <a:pt x="0" y="397016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0" y="116299"/>
                  </a:moveTo>
                  <a:lnTo>
                    <a:pt x="0" y="397016"/>
                  </a:lnTo>
                  <a:lnTo>
                    <a:pt x="0" y="529494"/>
                  </a:lnTo>
                  <a:lnTo>
                    <a:pt x="0" y="397016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0" y="116299"/>
                  </a:moveTo>
                  <a:lnTo>
                    <a:pt x="0" y="397016"/>
                  </a:lnTo>
                  <a:lnTo>
                    <a:pt x="0" y="529494"/>
                  </a:lnTo>
                  <a:lnTo>
                    <a:pt x="0" y="397016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0" y="116299"/>
                  </a:moveTo>
                  <a:lnTo>
                    <a:pt x="0" y="397016"/>
                  </a:lnTo>
                  <a:lnTo>
                    <a:pt x="0" y="529494"/>
                  </a:lnTo>
                  <a:lnTo>
                    <a:pt x="0" y="397016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0" y="116299"/>
                  </a:moveTo>
                  <a:lnTo>
                    <a:pt x="0" y="397016"/>
                  </a:lnTo>
                  <a:lnTo>
                    <a:pt x="0" y="529494"/>
                  </a:lnTo>
                  <a:lnTo>
                    <a:pt x="0" y="397016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0" y="116299"/>
                  </a:moveTo>
                  <a:lnTo>
                    <a:pt x="0" y="397016"/>
                  </a:lnTo>
                  <a:lnTo>
                    <a:pt x="0" y="529494"/>
                  </a:lnTo>
                  <a:lnTo>
                    <a:pt x="0" y="397016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0" y="116299"/>
                  </a:moveTo>
                  <a:lnTo>
                    <a:pt x="0" y="397016"/>
                  </a:lnTo>
                  <a:lnTo>
                    <a:pt x="0" y="529494"/>
                  </a:lnTo>
                  <a:lnTo>
                    <a:pt x="0" y="397016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0" y="116299"/>
                  </a:moveTo>
                  <a:lnTo>
                    <a:pt x="0" y="397016"/>
                  </a:lnTo>
                  <a:lnTo>
                    <a:pt x="0" y="529494"/>
                  </a:lnTo>
                  <a:lnTo>
                    <a:pt x="0" y="397016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  <a:path w="2540" h="529589">
                  <a:moveTo>
                    <a:pt x="0" y="397016"/>
                  </a:moveTo>
                  <a:lnTo>
                    <a:pt x="0" y="116299"/>
                  </a:lnTo>
                </a:path>
                <a:path w="2540" h="529589">
                  <a:moveTo>
                    <a:pt x="0" y="116299"/>
                  </a:moveTo>
                  <a:lnTo>
                    <a:pt x="0" y="397016"/>
                  </a:lnTo>
                  <a:lnTo>
                    <a:pt x="0" y="529494"/>
                  </a:lnTo>
                  <a:lnTo>
                    <a:pt x="0" y="397016"/>
                  </a:lnTo>
                </a:path>
                <a:path w="2540" h="529589">
                  <a:moveTo>
                    <a:pt x="0" y="116299"/>
                  </a:moveTo>
                  <a:lnTo>
                    <a:pt x="0" y="10575"/>
                  </a:lnTo>
                </a:path>
              </a:pathLst>
            </a:custGeom>
            <a:ln w="4255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66685" y="5192305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2120" y="0"/>
                  </a:moveTo>
                  <a:lnTo>
                    <a:pt x="1574" y="0"/>
                  </a:lnTo>
                  <a:lnTo>
                    <a:pt x="1574" y="3810"/>
                  </a:lnTo>
                  <a:lnTo>
                    <a:pt x="0" y="3810"/>
                  </a:lnTo>
                  <a:lnTo>
                    <a:pt x="0" y="390207"/>
                  </a:lnTo>
                  <a:lnTo>
                    <a:pt x="0" y="391477"/>
                  </a:lnTo>
                  <a:lnTo>
                    <a:pt x="800" y="391477"/>
                  </a:lnTo>
                  <a:lnTo>
                    <a:pt x="800" y="390207"/>
                  </a:lnTo>
                  <a:lnTo>
                    <a:pt x="2120" y="390207"/>
                  </a:lnTo>
                  <a:lnTo>
                    <a:pt x="2120" y="3810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66692" y="5191830"/>
              <a:ext cx="2540" cy="519430"/>
            </a:xfrm>
            <a:custGeom>
              <a:avLst/>
              <a:gdLst/>
              <a:ahLst/>
              <a:cxnLst/>
              <a:rect l="l" t="t" r="r" b="b"/>
              <a:pathLst>
                <a:path w="2540" h="519429">
                  <a:moveTo>
                    <a:pt x="0" y="392492"/>
                  </a:moveTo>
                  <a:lnTo>
                    <a:pt x="0" y="105724"/>
                  </a:lnTo>
                </a:path>
                <a:path w="2540" h="519429">
                  <a:moveTo>
                    <a:pt x="2126" y="105724"/>
                  </a:moveTo>
                  <a:lnTo>
                    <a:pt x="2126" y="386441"/>
                  </a:lnTo>
                </a:path>
                <a:path w="2540" h="519429">
                  <a:moveTo>
                    <a:pt x="0" y="105724"/>
                  </a:moveTo>
                  <a:lnTo>
                    <a:pt x="0" y="5767"/>
                  </a:lnTo>
                </a:path>
                <a:path w="2540" h="519429">
                  <a:moveTo>
                    <a:pt x="2126" y="0"/>
                  </a:moveTo>
                  <a:lnTo>
                    <a:pt x="2126" y="105724"/>
                  </a:lnTo>
                </a:path>
                <a:path w="2540" h="519429">
                  <a:moveTo>
                    <a:pt x="0" y="392492"/>
                  </a:moveTo>
                  <a:lnTo>
                    <a:pt x="0" y="105724"/>
                  </a:lnTo>
                </a:path>
                <a:path w="2540" h="519429">
                  <a:moveTo>
                    <a:pt x="0" y="105724"/>
                  </a:moveTo>
                  <a:lnTo>
                    <a:pt x="0" y="392492"/>
                  </a:lnTo>
                  <a:lnTo>
                    <a:pt x="0" y="518919"/>
                  </a:lnTo>
                  <a:lnTo>
                    <a:pt x="0" y="392492"/>
                  </a:lnTo>
                </a:path>
                <a:path w="2540" h="519429">
                  <a:moveTo>
                    <a:pt x="0" y="105724"/>
                  </a:moveTo>
                  <a:lnTo>
                    <a:pt x="0" y="5767"/>
                  </a:lnTo>
                </a:path>
                <a:path w="2540" h="519429">
                  <a:moveTo>
                    <a:pt x="0" y="5767"/>
                  </a:moveTo>
                  <a:lnTo>
                    <a:pt x="0" y="105724"/>
                  </a:lnTo>
                </a:path>
                <a:path w="2540" h="519429">
                  <a:moveTo>
                    <a:pt x="0" y="392492"/>
                  </a:moveTo>
                  <a:lnTo>
                    <a:pt x="0" y="105724"/>
                  </a:lnTo>
                </a:path>
                <a:path w="2540" h="519429">
                  <a:moveTo>
                    <a:pt x="0" y="105724"/>
                  </a:moveTo>
                  <a:lnTo>
                    <a:pt x="0" y="392492"/>
                  </a:lnTo>
                  <a:lnTo>
                    <a:pt x="0" y="518919"/>
                  </a:lnTo>
                  <a:lnTo>
                    <a:pt x="0" y="392492"/>
                  </a:lnTo>
                </a:path>
                <a:path w="2540" h="519429">
                  <a:moveTo>
                    <a:pt x="0" y="105724"/>
                  </a:moveTo>
                  <a:lnTo>
                    <a:pt x="0" y="5767"/>
                  </a:lnTo>
                </a:path>
                <a:path w="2540" h="519429">
                  <a:moveTo>
                    <a:pt x="0" y="5767"/>
                  </a:moveTo>
                  <a:lnTo>
                    <a:pt x="0" y="105724"/>
                  </a:lnTo>
                </a:path>
                <a:path w="2540" h="519429">
                  <a:moveTo>
                    <a:pt x="0" y="392492"/>
                  </a:moveTo>
                  <a:lnTo>
                    <a:pt x="0" y="105724"/>
                  </a:lnTo>
                </a:path>
                <a:path w="2540" h="519429">
                  <a:moveTo>
                    <a:pt x="0" y="105724"/>
                  </a:moveTo>
                  <a:lnTo>
                    <a:pt x="0" y="392492"/>
                  </a:lnTo>
                  <a:lnTo>
                    <a:pt x="0" y="518919"/>
                  </a:lnTo>
                  <a:lnTo>
                    <a:pt x="0" y="392492"/>
                  </a:lnTo>
                </a:path>
                <a:path w="2540" h="519429">
                  <a:moveTo>
                    <a:pt x="0" y="105724"/>
                  </a:moveTo>
                  <a:lnTo>
                    <a:pt x="0" y="5767"/>
                  </a:lnTo>
                </a:path>
                <a:path w="2540" h="519429">
                  <a:moveTo>
                    <a:pt x="0" y="5767"/>
                  </a:moveTo>
                  <a:lnTo>
                    <a:pt x="0" y="105724"/>
                  </a:lnTo>
                </a:path>
                <a:path w="2540" h="519429">
                  <a:moveTo>
                    <a:pt x="0" y="392492"/>
                  </a:moveTo>
                  <a:lnTo>
                    <a:pt x="0" y="105724"/>
                  </a:lnTo>
                </a:path>
                <a:path w="2540" h="519429">
                  <a:moveTo>
                    <a:pt x="0" y="105724"/>
                  </a:moveTo>
                  <a:lnTo>
                    <a:pt x="0" y="392492"/>
                  </a:lnTo>
                  <a:lnTo>
                    <a:pt x="0" y="518919"/>
                  </a:lnTo>
                  <a:lnTo>
                    <a:pt x="0" y="392492"/>
                  </a:lnTo>
                </a:path>
                <a:path w="2540" h="519429">
                  <a:moveTo>
                    <a:pt x="0" y="105724"/>
                  </a:moveTo>
                  <a:lnTo>
                    <a:pt x="0" y="5767"/>
                  </a:lnTo>
                </a:path>
                <a:path w="2540" h="519429">
                  <a:moveTo>
                    <a:pt x="0" y="5767"/>
                  </a:moveTo>
                  <a:lnTo>
                    <a:pt x="0" y="105724"/>
                  </a:lnTo>
                </a:path>
                <a:path w="2540" h="519429">
                  <a:moveTo>
                    <a:pt x="0" y="392492"/>
                  </a:moveTo>
                  <a:lnTo>
                    <a:pt x="0" y="105724"/>
                  </a:lnTo>
                </a:path>
                <a:path w="2540" h="519429">
                  <a:moveTo>
                    <a:pt x="0" y="105724"/>
                  </a:moveTo>
                  <a:lnTo>
                    <a:pt x="0" y="392492"/>
                  </a:lnTo>
                  <a:lnTo>
                    <a:pt x="0" y="518919"/>
                  </a:lnTo>
                  <a:lnTo>
                    <a:pt x="0" y="392492"/>
                  </a:lnTo>
                </a:path>
                <a:path w="2540" h="519429">
                  <a:moveTo>
                    <a:pt x="0" y="105724"/>
                  </a:moveTo>
                  <a:lnTo>
                    <a:pt x="0" y="5767"/>
                  </a:lnTo>
                </a:path>
                <a:path w="2540" h="519429">
                  <a:moveTo>
                    <a:pt x="0" y="5767"/>
                  </a:moveTo>
                  <a:lnTo>
                    <a:pt x="0" y="105724"/>
                  </a:lnTo>
                </a:path>
                <a:path w="2540" h="519429">
                  <a:moveTo>
                    <a:pt x="0" y="392492"/>
                  </a:moveTo>
                  <a:lnTo>
                    <a:pt x="0" y="105724"/>
                  </a:lnTo>
                </a:path>
                <a:path w="2540" h="519429">
                  <a:moveTo>
                    <a:pt x="0" y="105724"/>
                  </a:moveTo>
                  <a:lnTo>
                    <a:pt x="0" y="392492"/>
                  </a:lnTo>
                  <a:lnTo>
                    <a:pt x="0" y="518919"/>
                  </a:lnTo>
                  <a:lnTo>
                    <a:pt x="0" y="392492"/>
                  </a:lnTo>
                </a:path>
                <a:path w="2540" h="519429">
                  <a:moveTo>
                    <a:pt x="0" y="105724"/>
                  </a:moveTo>
                  <a:lnTo>
                    <a:pt x="0" y="5767"/>
                  </a:lnTo>
                </a:path>
                <a:path w="2540" h="519429">
                  <a:moveTo>
                    <a:pt x="0" y="5767"/>
                  </a:moveTo>
                  <a:lnTo>
                    <a:pt x="0" y="105724"/>
                  </a:lnTo>
                </a:path>
                <a:path w="2540" h="519429">
                  <a:moveTo>
                    <a:pt x="0" y="392492"/>
                  </a:moveTo>
                  <a:lnTo>
                    <a:pt x="0" y="105724"/>
                  </a:lnTo>
                </a:path>
                <a:path w="2540" h="519429">
                  <a:moveTo>
                    <a:pt x="0" y="105724"/>
                  </a:moveTo>
                  <a:lnTo>
                    <a:pt x="0" y="392492"/>
                  </a:lnTo>
                  <a:lnTo>
                    <a:pt x="0" y="518919"/>
                  </a:lnTo>
                  <a:lnTo>
                    <a:pt x="0" y="392492"/>
                  </a:lnTo>
                </a:path>
                <a:path w="2540" h="519429">
                  <a:moveTo>
                    <a:pt x="0" y="105724"/>
                  </a:moveTo>
                  <a:lnTo>
                    <a:pt x="0" y="5767"/>
                  </a:lnTo>
                </a:path>
                <a:path w="2540" h="519429">
                  <a:moveTo>
                    <a:pt x="0" y="5767"/>
                  </a:moveTo>
                  <a:lnTo>
                    <a:pt x="0" y="105724"/>
                  </a:lnTo>
                </a:path>
                <a:path w="2540" h="519429">
                  <a:moveTo>
                    <a:pt x="0" y="392492"/>
                  </a:moveTo>
                  <a:lnTo>
                    <a:pt x="0" y="105724"/>
                  </a:lnTo>
                </a:path>
                <a:path w="2540" h="519429">
                  <a:moveTo>
                    <a:pt x="0" y="105724"/>
                  </a:moveTo>
                  <a:lnTo>
                    <a:pt x="0" y="392492"/>
                  </a:lnTo>
                  <a:lnTo>
                    <a:pt x="0" y="518919"/>
                  </a:lnTo>
                  <a:lnTo>
                    <a:pt x="0" y="392492"/>
                  </a:lnTo>
                </a:path>
                <a:path w="2540" h="519429">
                  <a:moveTo>
                    <a:pt x="0" y="105724"/>
                  </a:moveTo>
                  <a:lnTo>
                    <a:pt x="0" y="5767"/>
                  </a:lnTo>
                </a:path>
                <a:path w="2540" h="519429">
                  <a:moveTo>
                    <a:pt x="0" y="5767"/>
                  </a:moveTo>
                  <a:lnTo>
                    <a:pt x="0" y="105724"/>
                  </a:lnTo>
                </a:path>
                <a:path w="2540" h="519429">
                  <a:moveTo>
                    <a:pt x="0" y="392492"/>
                  </a:moveTo>
                  <a:lnTo>
                    <a:pt x="0" y="105724"/>
                  </a:lnTo>
                </a:path>
                <a:path w="2540" h="519429">
                  <a:moveTo>
                    <a:pt x="0" y="105724"/>
                  </a:moveTo>
                  <a:lnTo>
                    <a:pt x="0" y="392492"/>
                  </a:lnTo>
                  <a:lnTo>
                    <a:pt x="0" y="518919"/>
                  </a:lnTo>
                  <a:lnTo>
                    <a:pt x="0" y="392492"/>
                  </a:lnTo>
                </a:path>
                <a:path w="2540" h="519429">
                  <a:moveTo>
                    <a:pt x="0" y="105724"/>
                  </a:moveTo>
                  <a:lnTo>
                    <a:pt x="0" y="5767"/>
                  </a:lnTo>
                </a:path>
                <a:path w="2540" h="519429">
                  <a:moveTo>
                    <a:pt x="0" y="5767"/>
                  </a:moveTo>
                  <a:lnTo>
                    <a:pt x="0" y="105724"/>
                  </a:lnTo>
                </a:path>
              </a:pathLst>
            </a:custGeom>
            <a:ln w="4255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66692" y="5197598"/>
              <a:ext cx="0" cy="513715"/>
            </a:xfrm>
            <a:custGeom>
              <a:avLst/>
              <a:gdLst/>
              <a:ahLst/>
              <a:cxnLst/>
              <a:rect l="l" t="t" r="r" b="b"/>
              <a:pathLst>
                <a:path h="513714">
                  <a:moveTo>
                    <a:pt x="0" y="386724"/>
                  </a:moveTo>
                  <a:lnTo>
                    <a:pt x="0" y="99956"/>
                  </a:lnTo>
                </a:path>
                <a:path h="513714">
                  <a:moveTo>
                    <a:pt x="0" y="99956"/>
                  </a:moveTo>
                  <a:lnTo>
                    <a:pt x="0" y="386724"/>
                  </a:lnTo>
                  <a:lnTo>
                    <a:pt x="0" y="513151"/>
                  </a:lnTo>
                  <a:lnTo>
                    <a:pt x="0" y="386724"/>
                  </a:lnTo>
                </a:path>
                <a:path h="513714">
                  <a:moveTo>
                    <a:pt x="0" y="99956"/>
                  </a:moveTo>
                  <a:lnTo>
                    <a:pt x="0" y="0"/>
                  </a:lnTo>
                </a:path>
                <a:path h="513714">
                  <a:moveTo>
                    <a:pt x="0" y="0"/>
                  </a:moveTo>
                  <a:lnTo>
                    <a:pt x="0" y="99956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664262" y="5197598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2429" y="0"/>
                  </a:moveTo>
                  <a:lnTo>
                    <a:pt x="0" y="3257"/>
                  </a:lnTo>
                  <a:lnTo>
                    <a:pt x="0" y="390297"/>
                  </a:lnTo>
                  <a:lnTo>
                    <a:pt x="2429" y="386724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64262" y="5197598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2429" y="99956"/>
                  </a:moveTo>
                  <a:lnTo>
                    <a:pt x="2429" y="386724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2429" y="0"/>
                  </a:moveTo>
                  <a:lnTo>
                    <a:pt x="2429" y="99956"/>
                  </a:lnTo>
                </a:path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0" y="99956"/>
                  </a:moveTo>
                  <a:lnTo>
                    <a:pt x="0" y="390297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0" y="3257"/>
                  </a:moveTo>
                  <a:lnTo>
                    <a:pt x="0" y="99956"/>
                  </a:lnTo>
                </a:path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0" y="99956"/>
                  </a:moveTo>
                  <a:lnTo>
                    <a:pt x="0" y="390297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0" y="3257"/>
                  </a:moveTo>
                  <a:lnTo>
                    <a:pt x="0" y="99956"/>
                  </a:lnTo>
                </a:path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0" y="99956"/>
                  </a:moveTo>
                  <a:lnTo>
                    <a:pt x="0" y="390297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0" y="3257"/>
                  </a:moveTo>
                  <a:lnTo>
                    <a:pt x="0" y="99956"/>
                  </a:lnTo>
                </a:path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0" y="99956"/>
                  </a:moveTo>
                  <a:lnTo>
                    <a:pt x="0" y="390297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0" y="3257"/>
                  </a:moveTo>
                  <a:lnTo>
                    <a:pt x="0" y="99956"/>
                  </a:lnTo>
                </a:path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0" y="99956"/>
                  </a:moveTo>
                  <a:lnTo>
                    <a:pt x="0" y="390297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0" y="3257"/>
                  </a:moveTo>
                  <a:lnTo>
                    <a:pt x="0" y="99956"/>
                  </a:lnTo>
                </a:path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0" y="99956"/>
                  </a:moveTo>
                  <a:lnTo>
                    <a:pt x="0" y="390297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0" y="3257"/>
                  </a:moveTo>
                  <a:lnTo>
                    <a:pt x="0" y="99956"/>
                  </a:lnTo>
                </a:path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0" y="99956"/>
                  </a:moveTo>
                  <a:lnTo>
                    <a:pt x="0" y="390297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0" y="3257"/>
                  </a:moveTo>
                  <a:lnTo>
                    <a:pt x="0" y="99956"/>
                  </a:lnTo>
                </a:path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0" y="99956"/>
                  </a:moveTo>
                  <a:lnTo>
                    <a:pt x="0" y="390297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0" y="3257"/>
                  </a:moveTo>
                  <a:lnTo>
                    <a:pt x="0" y="99956"/>
                  </a:lnTo>
                </a:path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0" y="99956"/>
                  </a:moveTo>
                  <a:lnTo>
                    <a:pt x="0" y="390297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0" y="3257"/>
                  </a:moveTo>
                  <a:lnTo>
                    <a:pt x="0" y="99956"/>
                  </a:lnTo>
                </a:path>
                <a:path w="2540" h="390525">
                  <a:moveTo>
                    <a:pt x="0" y="390297"/>
                  </a:moveTo>
                  <a:lnTo>
                    <a:pt x="0" y="99956"/>
                  </a:lnTo>
                </a:path>
                <a:path w="2540" h="390525">
                  <a:moveTo>
                    <a:pt x="0" y="99956"/>
                  </a:moveTo>
                  <a:lnTo>
                    <a:pt x="0" y="390297"/>
                  </a:lnTo>
                </a:path>
                <a:path w="2540" h="390525">
                  <a:moveTo>
                    <a:pt x="0" y="99956"/>
                  </a:moveTo>
                  <a:lnTo>
                    <a:pt x="0" y="3257"/>
                  </a:lnTo>
                </a:path>
                <a:path w="2540" h="390525">
                  <a:moveTo>
                    <a:pt x="0" y="3257"/>
                  </a:moveTo>
                  <a:lnTo>
                    <a:pt x="0" y="99956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62136" y="5200855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2126" y="0"/>
                  </a:moveTo>
                  <a:lnTo>
                    <a:pt x="0" y="2850"/>
                  </a:lnTo>
                  <a:lnTo>
                    <a:pt x="0" y="390166"/>
                  </a:lnTo>
                  <a:lnTo>
                    <a:pt x="2126" y="38704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62136" y="5200855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2126" y="96698"/>
                  </a:moveTo>
                  <a:lnTo>
                    <a:pt x="2126" y="387040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2126" y="0"/>
                  </a:moveTo>
                  <a:lnTo>
                    <a:pt x="2126" y="96698"/>
                  </a:lnTo>
                </a:path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0" y="96698"/>
                  </a:moveTo>
                  <a:lnTo>
                    <a:pt x="0" y="390166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0" y="2850"/>
                  </a:moveTo>
                  <a:lnTo>
                    <a:pt x="0" y="96698"/>
                  </a:lnTo>
                </a:path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0" y="96698"/>
                  </a:moveTo>
                  <a:lnTo>
                    <a:pt x="0" y="390166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0" y="2850"/>
                  </a:moveTo>
                  <a:lnTo>
                    <a:pt x="0" y="96698"/>
                  </a:lnTo>
                </a:path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0" y="96698"/>
                  </a:moveTo>
                  <a:lnTo>
                    <a:pt x="0" y="390166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0" y="2850"/>
                  </a:moveTo>
                  <a:lnTo>
                    <a:pt x="0" y="96698"/>
                  </a:lnTo>
                </a:path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0" y="96698"/>
                  </a:moveTo>
                  <a:lnTo>
                    <a:pt x="0" y="390166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0" y="2850"/>
                  </a:moveTo>
                  <a:lnTo>
                    <a:pt x="0" y="96698"/>
                  </a:lnTo>
                </a:path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0" y="96698"/>
                  </a:moveTo>
                  <a:lnTo>
                    <a:pt x="0" y="390166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0" y="2850"/>
                  </a:moveTo>
                  <a:lnTo>
                    <a:pt x="0" y="96698"/>
                  </a:lnTo>
                </a:path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0" y="96698"/>
                  </a:moveTo>
                  <a:lnTo>
                    <a:pt x="0" y="390166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0" y="2850"/>
                  </a:moveTo>
                  <a:lnTo>
                    <a:pt x="0" y="96698"/>
                  </a:lnTo>
                </a:path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0" y="96698"/>
                  </a:moveTo>
                  <a:lnTo>
                    <a:pt x="0" y="390166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0" y="2850"/>
                  </a:moveTo>
                  <a:lnTo>
                    <a:pt x="0" y="96698"/>
                  </a:lnTo>
                </a:path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0" y="96698"/>
                  </a:moveTo>
                  <a:lnTo>
                    <a:pt x="0" y="390166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0" y="2850"/>
                  </a:moveTo>
                  <a:lnTo>
                    <a:pt x="0" y="96698"/>
                  </a:lnTo>
                </a:path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0" y="96698"/>
                  </a:moveTo>
                  <a:lnTo>
                    <a:pt x="0" y="390166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0" y="2850"/>
                  </a:moveTo>
                  <a:lnTo>
                    <a:pt x="0" y="96698"/>
                  </a:lnTo>
                </a:path>
                <a:path w="2540" h="390525">
                  <a:moveTo>
                    <a:pt x="0" y="390166"/>
                  </a:moveTo>
                  <a:lnTo>
                    <a:pt x="0" y="96698"/>
                  </a:lnTo>
                </a:path>
                <a:path w="2540" h="390525">
                  <a:moveTo>
                    <a:pt x="0" y="96698"/>
                  </a:moveTo>
                  <a:lnTo>
                    <a:pt x="0" y="390166"/>
                  </a:lnTo>
                </a:path>
                <a:path w="2540" h="390525">
                  <a:moveTo>
                    <a:pt x="0" y="96698"/>
                  </a:moveTo>
                  <a:lnTo>
                    <a:pt x="0" y="2850"/>
                  </a:lnTo>
                </a:path>
                <a:path w="2540" h="390525">
                  <a:moveTo>
                    <a:pt x="0" y="2850"/>
                  </a:moveTo>
                  <a:lnTo>
                    <a:pt x="0" y="96698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59706" y="5203706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429" y="0"/>
                  </a:moveTo>
                  <a:lnTo>
                    <a:pt x="0" y="3257"/>
                  </a:lnTo>
                  <a:lnTo>
                    <a:pt x="0" y="390889"/>
                  </a:lnTo>
                  <a:lnTo>
                    <a:pt x="2429" y="387315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59706" y="5203706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2429" y="93847"/>
                  </a:moveTo>
                  <a:lnTo>
                    <a:pt x="2429" y="387315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2429" y="0"/>
                  </a:moveTo>
                  <a:lnTo>
                    <a:pt x="2429" y="93847"/>
                  </a:lnTo>
                </a:path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0" y="93847"/>
                  </a:moveTo>
                  <a:lnTo>
                    <a:pt x="0" y="390889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0" y="3257"/>
                  </a:moveTo>
                  <a:lnTo>
                    <a:pt x="0" y="93847"/>
                  </a:lnTo>
                </a:path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0" y="93847"/>
                  </a:moveTo>
                  <a:lnTo>
                    <a:pt x="0" y="390889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0" y="3257"/>
                  </a:moveTo>
                  <a:lnTo>
                    <a:pt x="0" y="93847"/>
                  </a:lnTo>
                </a:path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0" y="93847"/>
                  </a:moveTo>
                  <a:lnTo>
                    <a:pt x="0" y="390889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0" y="3257"/>
                  </a:moveTo>
                  <a:lnTo>
                    <a:pt x="0" y="93847"/>
                  </a:lnTo>
                </a:path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0" y="93847"/>
                  </a:moveTo>
                  <a:lnTo>
                    <a:pt x="0" y="390889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0" y="3257"/>
                  </a:moveTo>
                  <a:lnTo>
                    <a:pt x="0" y="93847"/>
                  </a:lnTo>
                </a:path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0" y="93847"/>
                  </a:moveTo>
                  <a:lnTo>
                    <a:pt x="0" y="390889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0" y="3257"/>
                  </a:moveTo>
                  <a:lnTo>
                    <a:pt x="0" y="93847"/>
                  </a:lnTo>
                </a:path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0" y="93847"/>
                  </a:moveTo>
                  <a:lnTo>
                    <a:pt x="0" y="390889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0" y="3257"/>
                  </a:moveTo>
                  <a:lnTo>
                    <a:pt x="0" y="93847"/>
                  </a:lnTo>
                </a:path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0" y="93847"/>
                  </a:moveTo>
                  <a:lnTo>
                    <a:pt x="0" y="390889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0" y="3257"/>
                  </a:moveTo>
                  <a:lnTo>
                    <a:pt x="0" y="93847"/>
                  </a:lnTo>
                </a:path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0" y="93847"/>
                  </a:moveTo>
                  <a:lnTo>
                    <a:pt x="0" y="390889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0" y="3257"/>
                  </a:moveTo>
                  <a:lnTo>
                    <a:pt x="0" y="93847"/>
                  </a:lnTo>
                </a:path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0" y="93847"/>
                  </a:moveTo>
                  <a:lnTo>
                    <a:pt x="0" y="390889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0" y="3257"/>
                  </a:moveTo>
                  <a:lnTo>
                    <a:pt x="0" y="93847"/>
                  </a:lnTo>
                </a:path>
                <a:path w="2540" h="391160">
                  <a:moveTo>
                    <a:pt x="0" y="390889"/>
                  </a:moveTo>
                  <a:lnTo>
                    <a:pt x="0" y="93847"/>
                  </a:lnTo>
                </a:path>
                <a:path w="2540" h="391160">
                  <a:moveTo>
                    <a:pt x="0" y="93847"/>
                  </a:moveTo>
                  <a:lnTo>
                    <a:pt x="0" y="390889"/>
                  </a:lnTo>
                </a:path>
                <a:path w="2540" h="391160">
                  <a:moveTo>
                    <a:pt x="0" y="93847"/>
                  </a:moveTo>
                  <a:lnTo>
                    <a:pt x="0" y="3257"/>
                  </a:lnTo>
                </a:path>
                <a:path w="2540" h="391160">
                  <a:moveTo>
                    <a:pt x="0" y="3257"/>
                  </a:moveTo>
                  <a:lnTo>
                    <a:pt x="0" y="93847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57580" y="5206964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126" y="0"/>
                  </a:moveTo>
                  <a:lnTo>
                    <a:pt x="0" y="2850"/>
                  </a:lnTo>
                  <a:lnTo>
                    <a:pt x="0" y="390757"/>
                  </a:lnTo>
                  <a:lnTo>
                    <a:pt x="2126" y="38763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57580" y="5206964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2126" y="90589"/>
                  </a:moveTo>
                  <a:lnTo>
                    <a:pt x="2126" y="387631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2126" y="0"/>
                  </a:moveTo>
                  <a:lnTo>
                    <a:pt x="2126" y="90589"/>
                  </a:lnTo>
                </a:path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0" y="90589"/>
                  </a:moveTo>
                  <a:lnTo>
                    <a:pt x="0" y="390757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0" y="2850"/>
                  </a:moveTo>
                  <a:lnTo>
                    <a:pt x="0" y="90589"/>
                  </a:lnTo>
                </a:path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0" y="90589"/>
                  </a:moveTo>
                  <a:lnTo>
                    <a:pt x="0" y="390757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0" y="2850"/>
                  </a:moveTo>
                  <a:lnTo>
                    <a:pt x="0" y="90589"/>
                  </a:lnTo>
                </a:path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0" y="90589"/>
                  </a:moveTo>
                  <a:lnTo>
                    <a:pt x="0" y="390757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0" y="2850"/>
                  </a:moveTo>
                  <a:lnTo>
                    <a:pt x="0" y="90589"/>
                  </a:lnTo>
                </a:path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0" y="90589"/>
                  </a:moveTo>
                  <a:lnTo>
                    <a:pt x="0" y="390757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0" y="2850"/>
                  </a:moveTo>
                  <a:lnTo>
                    <a:pt x="0" y="90589"/>
                  </a:lnTo>
                </a:path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0" y="90589"/>
                  </a:moveTo>
                  <a:lnTo>
                    <a:pt x="0" y="390757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0" y="2850"/>
                  </a:moveTo>
                  <a:lnTo>
                    <a:pt x="0" y="90589"/>
                  </a:lnTo>
                </a:path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0" y="90589"/>
                  </a:moveTo>
                  <a:lnTo>
                    <a:pt x="0" y="390757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0" y="2850"/>
                  </a:moveTo>
                  <a:lnTo>
                    <a:pt x="0" y="90589"/>
                  </a:lnTo>
                </a:path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0" y="90589"/>
                  </a:moveTo>
                  <a:lnTo>
                    <a:pt x="0" y="390757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0" y="2850"/>
                  </a:moveTo>
                  <a:lnTo>
                    <a:pt x="0" y="90589"/>
                  </a:lnTo>
                </a:path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0" y="90589"/>
                  </a:moveTo>
                  <a:lnTo>
                    <a:pt x="0" y="390757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0" y="2850"/>
                  </a:moveTo>
                  <a:lnTo>
                    <a:pt x="0" y="90589"/>
                  </a:lnTo>
                </a:path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0" y="90589"/>
                  </a:moveTo>
                  <a:lnTo>
                    <a:pt x="0" y="390757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0" y="2850"/>
                  </a:moveTo>
                  <a:lnTo>
                    <a:pt x="0" y="90589"/>
                  </a:lnTo>
                </a:path>
                <a:path w="2540" h="391160">
                  <a:moveTo>
                    <a:pt x="0" y="390757"/>
                  </a:moveTo>
                  <a:lnTo>
                    <a:pt x="0" y="90589"/>
                  </a:lnTo>
                </a:path>
                <a:path w="2540" h="391160">
                  <a:moveTo>
                    <a:pt x="0" y="90589"/>
                  </a:moveTo>
                  <a:lnTo>
                    <a:pt x="0" y="390757"/>
                  </a:lnTo>
                </a:path>
                <a:path w="2540" h="391160">
                  <a:moveTo>
                    <a:pt x="0" y="90589"/>
                  </a:moveTo>
                  <a:lnTo>
                    <a:pt x="0" y="2850"/>
                  </a:lnTo>
                </a:path>
                <a:path w="2540" h="391160">
                  <a:moveTo>
                    <a:pt x="0" y="2850"/>
                  </a:moveTo>
                  <a:lnTo>
                    <a:pt x="0" y="90589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655151" y="5209814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2429" y="0"/>
                  </a:moveTo>
                  <a:lnTo>
                    <a:pt x="0" y="3257"/>
                  </a:lnTo>
                  <a:lnTo>
                    <a:pt x="0" y="391480"/>
                  </a:lnTo>
                  <a:lnTo>
                    <a:pt x="2429" y="387907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55151" y="5209814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2429" y="87739"/>
                  </a:moveTo>
                  <a:lnTo>
                    <a:pt x="2429" y="387907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2429" y="0"/>
                  </a:moveTo>
                  <a:lnTo>
                    <a:pt x="2429" y="87739"/>
                  </a:lnTo>
                </a:path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0" y="87739"/>
                  </a:moveTo>
                  <a:lnTo>
                    <a:pt x="0" y="391480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0" y="3257"/>
                  </a:moveTo>
                  <a:lnTo>
                    <a:pt x="0" y="87739"/>
                  </a:lnTo>
                </a:path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0" y="87739"/>
                  </a:moveTo>
                  <a:lnTo>
                    <a:pt x="0" y="391480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0" y="3257"/>
                  </a:moveTo>
                  <a:lnTo>
                    <a:pt x="0" y="87739"/>
                  </a:lnTo>
                </a:path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0" y="87739"/>
                  </a:moveTo>
                  <a:lnTo>
                    <a:pt x="0" y="391480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0" y="3257"/>
                  </a:moveTo>
                  <a:lnTo>
                    <a:pt x="0" y="87739"/>
                  </a:lnTo>
                </a:path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0" y="87739"/>
                  </a:moveTo>
                  <a:lnTo>
                    <a:pt x="0" y="391480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0" y="3257"/>
                  </a:moveTo>
                  <a:lnTo>
                    <a:pt x="0" y="87739"/>
                  </a:lnTo>
                </a:path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0" y="87739"/>
                  </a:moveTo>
                  <a:lnTo>
                    <a:pt x="0" y="391480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0" y="3257"/>
                  </a:moveTo>
                  <a:lnTo>
                    <a:pt x="0" y="87739"/>
                  </a:lnTo>
                </a:path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0" y="87739"/>
                  </a:moveTo>
                  <a:lnTo>
                    <a:pt x="0" y="391480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0" y="3257"/>
                  </a:moveTo>
                  <a:lnTo>
                    <a:pt x="0" y="87739"/>
                  </a:lnTo>
                </a:path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0" y="87739"/>
                  </a:moveTo>
                  <a:lnTo>
                    <a:pt x="0" y="391480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0" y="3257"/>
                  </a:moveTo>
                  <a:lnTo>
                    <a:pt x="0" y="87739"/>
                  </a:lnTo>
                </a:path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0" y="87739"/>
                  </a:moveTo>
                  <a:lnTo>
                    <a:pt x="0" y="391480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0" y="3257"/>
                  </a:moveTo>
                  <a:lnTo>
                    <a:pt x="0" y="87739"/>
                  </a:lnTo>
                </a:path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0" y="87739"/>
                  </a:moveTo>
                  <a:lnTo>
                    <a:pt x="0" y="391480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0" y="3257"/>
                  </a:moveTo>
                  <a:lnTo>
                    <a:pt x="0" y="87739"/>
                  </a:lnTo>
                </a:path>
                <a:path w="2540" h="391795">
                  <a:moveTo>
                    <a:pt x="0" y="391480"/>
                  </a:moveTo>
                  <a:lnTo>
                    <a:pt x="0" y="87739"/>
                  </a:lnTo>
                </a:path>
                <a:path w="2540" h="391795">
                  <a:moveTo>
                    <a:pt x="0" y="87739"/>
                  </a:moveTo>
                  <a:lnTo>
                    <a:pt x="0" y="391480"/>
                  </a:lnTo>
                </a:path>
                <a:path w="2540" h="391795">
                  <a:moveTo>
                    <a:pt x="0" y="87739"/>
                  </a:moveTo>
                  <a:lnTo>
                    <a:pt x="0" y="3257"/>
                  </a:lnTo>
                </a:path>
                <a:path w="2540" h="391795">
                  <a:moveTo>
                    <a:pt x="0" y="3257"/>
                  </a:moveTo>
                  <a:lnTo>
                    <a:pt x="0" y="87739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53025" y="5213072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2126" y="0"/>
                  </a:moveTo>
                  <a:lnTo>
                    <a:pt x="0" y="2850"/>
                  </a:lnTo>
                  <a:lnTo>
                    <a:pt x="0" y="391349"/>
                  </a:lnTo>
                  <a:lnTo>
                    <a:pt x="2126" y="388222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53025" y="5213072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2126" y="84481"/>
                  </a:moveTo>
                  <a:lnTo>
                    <a:pt x="2126" y="388222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2126" y="0"/>
                  </a:moveTo>
                  <a:lnTo>
                    <a:pt x="2126" y="84481"/>
                  </a:lnTo>
                </a:path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0" y="84481"/>
                  </a:moveTo>
                  <a:lnTo>
                    <a:pt x="0" y="391349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0" y="2850"/>
                  </a:moveTo>
                  <a:lnTo>
                    <a:pt x="0" y="84481"/>
                  </a:lnTo>
                </a:path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0" y="84481"/>
                  </a:moveTo>
                  <a:lnTo>
                    <a:pt x="0" y="391349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0" y="2850"/>
                  </a:moveTo>
                  <a:lnTo>
                    <a:pt x="0" y="84481"/>
                  </a:lnTo>
                </a:path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0" y="84481"/>
                  </a:moveTo>
                  <a:lnTo>
                    <a:pt x="0" y="391349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0" y="2850"/>
                  </a:moveTo>
                  <a:lnTo>
                    <a:pt x="0" y="84481"/>
                  </a:lnTo>
                </a:path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0" y="84481"/>
                  </a:moveTo>
                  <a:lnTo>
                    <a:pt x="0" y="391349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0" y="2850"/>
                  </a:moveTo>
                  <a:lnTo>
                    <a:pt x="0" y="84481"/>
                  </a:lnTo>
                </a:path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0" y="84481"/>
                  </a:moveTo>
                  <a:lnTo>
                    <a:pt x="0" y="391349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0" y="2850"/>
                  </a:moveTo>
                  <a:lnTo>
                    <a:pt x="0" y="84481"/>
                  </a:lnTo>
                </a:path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0" y="84481"/>
                  </a:moveTo>
                  <a:lnTo>
                    <a:pt x="0" y="391349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0" y="2850"/>
                  </a:moveTo>
                  <a:lnTo>
                    <a:pt x="0" y="84481"/>
                  </a:lnTo>
                </a:path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0" y="84481"/>
                  </a:moveTo>
                  <a:lnTo>
                    <a:pt x="0" y="391349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0" y="2850"/>
                  </a:moveTo>
                  <a:lnTo>
                    <a:pt x="0" y="84481"/>
                  </a:lnTo>
                </a:path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0" y="84481"/>
                  </a:moveTo>
                  <a:lnTo>
                    <a:pt x="0" y="391349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0" y="2850"/>
                  </a:moveTo>
                  <a:lnTo>
                    <a:pt x="0" y="84481"/>
                  </a:lnTo>
                </a:path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0" y="84481"/>
                  </a:moveTo>
                  <a:lnTo>
                    <a:pt x="0" y="391349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0" y="2850"/>
                  </a:moveTo>
                  <a:lnTo>
                    <a:pt x="0" y="84481"/>
                  </a:lnTo>
                </a:path>
                <a:path w="2540" h="391795">
                  <a:moveTo>
                    <a:pt x="0" y="391349"/>
                  </a:moveTo>
                  <a:lnTo>
                    <a:pt x="0" y="84481"/>
                  </a:lnTo>
                </a:path>
                <a:path w="2540" h="391795">
                  <a:moveTo>
                    <a:pt x="0" y="84481"/>
                  </a:moveTo>
                  <a:lnTo>
                    <a:pt x="0" y="391349"/>
                  </a:lnTo>
                </a:path>
                <a:path w="2540" h="391795">
                  <a:moveTo>
                    <a:pt x="0" y="84481"/>
                  </a:moveTo>
                  <a:lnTo>
                    <a:pt x="0" y="2850"/>
                  </a:lnTo>
                </a:path>
                <a:path w="2540" h="391795">
                  <a:moveTo>
                    <a:pt x="0" y="2850"/>
                  </a:moveTo>
                  <a:lnTo>
                    <a:pt x="0" y="84481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50594" y="5216461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2425" y="0"/>
                  </a:moveTo>
                  <a:lnTo>
                    <a:pt x="1562" y="0"/>
                  </a:lnTo>
                  <a:lnTo>
                    <a:pt x="1562" y="1270"/>
                  </a:lnTo>
                  <a:lnTo>
                    <a:pt x="0" y="1270"/>
                  </a:lnTo>
                  <a:lnTo>
                    <a:pt x="0" y="390207"/>
                  </a:lnTo>
                  <a:lnTo>
                    <a:pt x="2425" y="390207"/>
                  </a:lnTo>
                  <a:lnTo>
                    <a:pt x="2425" y="127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650594" y="5215923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2429" y="81630"/>
                  </a:moveTo>
                  <a:lnTo>
                    <a:pt x="2429" y="388498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2429" y="0"/>
                  </a:moveTo>
                  <a:lnTo>
                    <a:pt x="2429" y="81630"/>
                  </a:lnTo>
                </a:path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0" y="81630"/>
                  </a:moveTo>
                  <a:lnTo>
                    <a:pt x="0" y="391301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0" y="2500"/>
                  </a:moveTo>
                  <a:lnTo>
                    <a:pt x="0" y="81630"/>
                  </a:lnTo>
                </a:path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0" y="81630"/>
                  </a:moveTo>
                  <a:lnTo>
                    <a:pt x="0" y="391301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0" y="2500"/>
                  </a:moveTo>
                  <a:lnTo>
                    <a:pt x="0" y="81630"/>
                  </a:lnTo>
                </a:path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0" y="81630"/>
                  </a:moveTo>
                  <a:lnTo>
                    <a:pt x="0" y="391301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0" y="2500"/>
                  </a:moveTo>
                  <a:lnTo>
                    <a:pt x="0" y="81630"/>
                  </a:lnTo>
                </a:path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0" y="81630"/>
                  </a:moveTo>
                  <a:lnTo>
                    <a:pt x="0" y="391301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0" y="2500"/>
                  </a:moveTo>
                  <a:lnTo>
                    <a:pt x="0" y="81630"/>
                  </a:lnTo>
                </a:path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0" y="81630"/>
                  </a:moveTo>
                  <a:lnTo>
                    <a:pt x="0" y="391301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0" y="2500"/>
                  </a:moveTo>
                  <a:lnTo>
                    <a:pt x="0" y="81630"/>
                  </a:lnTo>
                </a:path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0" y="81630"/>
                  </a:moveTo>
                  <a:lnTo>
                    <a:pt x="0" y="391301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0" y="2500"/>
                  </a:moveTo>
                  <a:lnTo>
                    <a:pt x="0" y="81630"/>
                  </a:lnTo>
                </a:path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0" y="81630"/>
                  </a:moveTo>
                  <a:lnTo>
                    <a:pt x="0" y="391301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0" y="2500"/>
                  </a:moveTo>
                  <a:lnTo>
                    <a:pt x="0" y="81630"/>
                  </a:lnTo>
                </a:path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0" y="81630"/>
                  </a:moveTo>
                  <a:lnTo>
                    <a:pt x="0" y="391301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0" y="2500"/>
                  </a:moveTo>
                  <a:lnTo>
                    <a:pt x="0" y="81630"/>
                  </a:lnTo>
                </a:path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0" y="81630"/>
                  </a:moveTo>
                  <a:lnTo>
                    <a:pt x="0" y="391301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0" y="2500"/>
                  </a:moveTo>
                  <a:lnTo>
                    <a:pt x="0" y="81630"/>
                  </a:lnTo>
                </a:path>
                <a:path w="2540" h="391795">
                  <a:moveTo>
                    <a:pt x="0" y="391301"/>
                  </a:moveTo>
                  <a:lnTo>
                    <a:pt x="0" y="81630"/>
                  </a:lnTo>
                </a:path>
                <a:path w="2540" h="391795">
                  <a:moveTo>
                    <a:pt x="0" y="81630"/>
                  </a:moveTo>
                  <a:lnTo>
                    <a:pt x="0" y="391301"/>
                  </a:lnTo>
                </a:path>
                <a:path w="2540" h="391795">
                  <a:moveTo>
                    <a:pt x="0" y="81630"/>
                  </a:moveTo>
                  <a:lnTo>
                    <a:pt x="0" y="2500"/>
                  </a:lnTo>
                </a:path>
                <a:path w="2540" h="391795">
                  <a:moveTo>
                    <a:pt x="0" y="2500"/>
                  </a:moveTo>
                  <a:lnTo>
                    <a:pt x="0" y="81630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48469" y="5218423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126" y="0"/>
                  </a:moveTo>
                  <a:lnTo>
                    <a:pt x="0" y="1566"/>
                  </a:lnTo>
                  <a:lnTo>
                    <a:pt x="0" y="390621"/>
                  </a:lnTo>
                  <a:lnTo>
                    <a:pt x="2126" y="38880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648469" y="5218423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390621"/>
                  </a:moveTo>
                  <a:lnTo>
                    <a:pt x="0" y="79130"/>
                  </a:lnTo>
                </a:path>
                <a:path w="2540" h="391160">
                  <a:moveTo>
                    <a:pt x="2126" y="79130"/>
                  </a:moveTo>
                  <a:lnTo>
                    <a:pt x="2126" y="38880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2126" y="0"/>
                  </a:moveTo>
                  <a:lnTo>
                    <a:pt x="2126" y="79130"/>
                  </a:lnTo>
                </a:path>
                <a:path w="2540" h="391160">
                  <a:moveTo>
                    <a:pt x="0" y="79130"/>
                  </a:moveTo>
                  <a:lnTo>
                    <a:pt x="0" y="39062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0" y="1566"/>
                  </a:moveTo>
                  <a:lnTo>
                    <a:pt x="0" y="79130"/>
                  </a:lnTo>
                </a:path>
                <a:path w="2540" h="391160">
                  <a:moveTo>
                    <a:pt x="0" y="79130"/>
                  </a:moveTo>
                  <a:lnTo>
                    <a:pt x="0" y="39062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0" y="1566"/>
                  </a:moveTo>
                  <a:lnTo>
                    <a:pt x="0" y="79130"/>
                  </a:lnTo>
                </a:path>
                <a:path w="2540" h="391160">
                  <a:moveTo>
                    <a:pt x="0" y="79130"/>
                  </a:moveTo>
                  <a:lnTo>
                    <a:pt x="0" y="39062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0" y="1566"/>
                  </a:moveTo>
                  <a:lnTo>
                    <a:pt x="0" y="79130"/>
                  </a:lnTo>
                </a:path>
                <a:path w="2540" h="391160">
                  <a:moveTo>
                    <a:pt x="0" y="79130"/>
                  </a:moveTo>
                  <a:lnTo>
                    <a:pt x="0" y="39062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0" y="1566"/>
                  </a:moveTo>
                  <a:lnTo>
                    <a:pt x="0" y="79130"/>
                  </a:lnTo>
                </a:path>
                <a:path w="2540" h="391160">
                  <a:moveTo>
                    <a:pt x="0" y="79130"/>
                  </a:moveTo>
                  <a:lnTo>
                    <a:pt x="0" y="39062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0" y="1566"/>
                  </a:moveTo>
                  <a:lnTo>
                    <a:pt x="0" y="79130"/>
                  </a:lnTo>
                </a:path>
                <a:path w="2540" h="391160">
                  <a:moveTo>
                    <a:pt x="0" y="79130"/>
                  </a:moveTo>
                  <a:lnTo>
                    <a:pt x="0" y="39062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0" y="1566"/>
                  </a:moveTo>
                  <a:lnTo>
                    <a:pt x="0" y="79130"/>
                  </a:lnTo>
                </a:path>
                <a:path w="2540" h="391160">
                  <a:moveTo>
                    <a:pt x="0" y="79130"/>
                  </a:moveTo>
                  <a:lnTo>
                    <a:pt x="0" y="39062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0" y="1566"/>
                  </a:moveTo>
                  <a:lnTo>
                    <a:pt x="0" y="79130"/>
                  </a:lnTo>
                </a:path>
                <a:path w="2540" h="391160">
                  <a:moveTo>
                    <a:pt x="0" y="79130"/>
                  </a:moveTo>
                  <a:lnTo>
                    <a:pt x="0" y="39062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0" y="1566"/>
                  </a:moveTo>
                  <a:lnTo>
                    <a:pt x="0" y="79130"/>
                  </a:lnTo>
                </a:path>
                <a:path w="2540" h="391160">
                  <a:moveTo>
                    <a:pt x="0" y="79130"/>
                  </a:moveTo>
                  <a:lnTo>
                    <a:pt x="0" y="39062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0" y="1566"/>
                  </a:moveTo>
                  <a:lnTo>
                    <a:pt x="0" y="79130"/>
                  </a:lnTo>
                </a:path>
                <a:path w="2540" h="391160">
                  <a:moveTo>
                    <a:pt x="0" y="79130"/>
                  </a:moveTo>
                  <a:lnTo>
                    <a:pt x="0" y="390621"/>
                  </a:lnTo>
                </a:path>
                <a:path w="2540" h="391160">
                  <a:moveTo>
                    <a:pt x="0" y="79130"/>
                  </a:moveTo>
                  <a:lnTo>
                    <a:pt x="0" y="1566"/>
                  </a:lnTo>
                </a:path>
                <a:path w="2540" h="391160">
                  <a:moveTo>
                    <a:pt x="0" y="1566"/>
                  </a:moveTo>
                  <a:lnTo>
                    <a:pt x="0" y="79130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46039" y="5219990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429" y="0"/>
                  </a:moveTo>
                  <a:lnTo>
                    <a:pt x="0" y="1790"/>
                  </a:lnTo>
                  <a:lnTo>
                    <a:pt x="0" y="391136"/>
                  </a:lnTo>
                  <a:lnTo>
                    <a:pt x="2429" y="389055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46039" y="5219990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2429" y="77563"/>
                  </a:moveTo>
                  <a:lnTo>
                    <a:pt x="2429" y="389055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2429" y="0"/>
                  </a:moveTo>
                  <a:lnTo>
                    <a:pt x="2429" y="77563"/>
                  </a:lnTo>
                </a:path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0" y="77563"/>
                  </a:moveTo>
                  <a:lnTo>
                    <a:pt x="0" y="391136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0" y="1790"/>
                  </a:moveTo>
                  <a:lnTo>
                    <a:pt x="0" y="77563"/>
                  </a:lnTo>
                </a:path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0" y="77563"/>
                  </a:moveTo>
                  <a:lnTo>
                    <a:pt x="0" y="391136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0" y="1790"/>
                  </a:moveTo>
                  <a:lnTo>
                    <a:pt x="0" y="77563"/>
                  </a:lnTo>
                </a:path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0" y="77563"/>
                  </a:moveTo>
                  <a:lnTo>
                    <a:pt x="0" y="391136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0" y="1790"/>
                  </a:moveTo>
                  <a:lnTo>
                    <a:pt x="0" y="77563"/>
                  </a:lnTo>
                </a:path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0" y="77563"/>
                  </a:moveTo>
                  <a:lnTo>
                    <a:pt x="0" y="391136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0" y="1790"/>
                  </a:moveTo>
                  <a:lnTo>
                    <a:pt x="0" y="77563"/>
                  </a:lnTo>
                </a:path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0" y="77563"/>
                  </a:moveTo>
                  <a:lnTo>
                    <a:pt x="0" y="391136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0" y="1790"/>
                  </a:moveTo>
                  <a:lnTo>
                    <a:pt x="0" y="77563"/>
                  </a:lnTo>
                </a:path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0" y="77563"/>
                  </a:moveTo>
                  <a:lnTo>
                    <a:pt x="0" y="391136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0" y="1790"/>
                  </a:moveTo>
                  <a:lnTo>
                    <a:pt x="0" y="77563"/>
                  </a:lnTo>
                </a:path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0" y="77563"/>
                  </a:moveTo>
                  <a:lnTo>
                    <a:pt x="0" y="391136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0" y="1790"/>
                  </a:moveTo>
                  <a:lnTo>
                    <a:pt x="0" y="77563"/>
                  </a:lnTo>
                </a:path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0" y="77563"/>
                  </a:moveTo>
                  <a:lnTo>
                    <a:pt x="0" y="391136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0" y="1790"/>
                  </a:moveTo>
                  <a:lnTo>
                    <a:pt x="0" y="77563"/>
                  </a:lnTo>
                </a:path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0" y="77563"/>
                  </a:moveTo>
                  <a:lnTo>
                    <a:pt x="0" y="391136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0" y="1790"/>
                  </a:moveTo>
                  <a:lnTo>
                    <a:pt x="0" y="77563"/>
                  </a:lnTo>
                </a:path>
                <a:path w="2540" h="391160">
                  <a:moveTo>
                    <a:pt x="0" y="391136"/>
                  </a:moveTo>
                  <a:lnTo>
                    <a:pt x="0" y="77563"/>
                  </a:lnTo>
                </a:path>
                <a:path w="2540" h="391160">
                  <a:moveTo>
                    <a:pt x="0" y="77563"/>
                  </a:moveTo>
                  <a:lnTo>
                    <a:pt x="0" y="391136"/>
                  </a:lnTo>
                </a:path>
                <a:path w="2540" h="391160">
                  <a:moveTo>
                    <a:pt x="0" y="77563"/>
                  </a:moveTo>
                  <a:lnTo>
                    <a:pt x="0" y="1790"/>
                  </a:lnTo>
                </a:path>
                <a:path w="2540" h="391160">
                  <a:moveTo>
                    <a:pt x="0" y="1790"/>
                  </a:moveTo>
                  <a:lnTo>
                    <a:pt x="0" y="77563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643913" y="5221780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2126" y="0"/>
                  </a:moveTo>
                  <a:lnTo>
                    <a:pt x="0" y="1566"/>
                  </a:lnTo>
                  <a:lnTo>
                    <a:pt x="0" y="391166"/>
                  </a:lnTo>
                  <a:lnTo>
                    <a:pt x="2126" y="389346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43913" y="5221781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2126" y="75773"/>
                  </a:moveTo>
                  <a:lnTo>
                    <a:pt x="2126" y="38934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2126" y="0"/>
                  </a:moveTo>
                  <a:lnTo>
                    <a:pt x="2126" y="75773"/>
                  </a:lnTo>
                </a:path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0" y="75773"/>
                  </a:moveTo>
                  <a:lnTo>
                    <a:pt x="0" y="39116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5773"/>
                  </a:lnTo>
                </a:path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0" y="75773"/>
                  </a:moveTo>
                  <a:lnTo>
                    <a:pt x="0" y="39116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5773"/>
                  </a:lnTo>
                </a:path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0" y="75773"/>
                  </a:moveTo>
                  <a:lnTo>
                    <a:pt x="0" y="39116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5773"/>
                  </a:lnTo>
                </a:path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0" y="75773"/>
                  </a:moveTo>
                  <a:lnTo>
                    <a:pt x="0" y="39116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5773"/>
                  </a:lnTo>
                </a:path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0" y="75773"/>
                  </a:moveTo>
                  <a:lnTo>
                    <a:pt x="0" y="39116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5773"/>
                  </a:lnTo>
                </a:path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0" y="75773"/>
                  </a:moveTo>
                  <a:lnTo>
                    <a:pt x="0" y="39116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5773"/>
                  </a:lnTo>
                </a:path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0" y="75773"/>
                  </a:moveTo>
                  <a:lnTo>
                    <a:pt x="0" y="39116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5773"/>
                  </a:lnTo>
                </a:path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0" y="75773"/>
                  </a:moveTo>
                  <a:lnTo>
                    <a:pt x="0" y="39116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5773"/>
                  </a:lnTo>
                </a:path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0" y="75773"/>
                  </a:moveTo>
                  <a:lnTo>
                    <a:pt x="0" y="39116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5773"/>
                  </a:lnTo>
                </a:path>
                <a:path w="2540" h="391795">
                  <a:moveTo>
                    <a:pt x="0" y="391166"/>
                  </a:moveTo>
                  <a:lnTo>
                    <a:pt x="0" y="75773"/>
                  </a:lnTo>
                </a:path>
                <a:path w="2540" h="391795">
                  <a:moveTo>
                    <a:pt x="0" y="75773"/>
                  </a:moveTo>
                  <a:lnTo>
                    <a:pt x="0" y="391166"/>
                  </a:lnTo>
                </a:path>
                <a:path w="2540" h="391795">
                  <a:moveTo>
                    <a:pt x="0" y="75773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5773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41483" y="522334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2429" y="0"/>
                  </a:moveTo>
                  <a:lnTo>
                    <a:pt x="0" y="1790"/>
                  </a:lnTo>
                  <a:lnTo>
                    <a:pt x="0" y="391681"/>
                  </a:lnTo>
                  <a:lnTo>
                    <a:pt x="2429" y="389600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41483" y="522334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2429" y="74206"/>
                  </a:moveTo>
                  <a:lnTo>
                    <a:pt x="2429" y="389600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2429" y="0"/>
                  </a:moveTo>
                  <a:lnTo>
                    <a:pt x="2429" y="74206"/>
                  </a:lnTo>
                </a:path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0" y="74206"/>
                  </a:moveTo>
                  <a:lnTo>
                    <a:pt x="0" y="391681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0" y="1790"/>
                  </a:moveTo>
                  <a:lnTo>
                    <a:pt x="0" y="74206"/>
                  </a:lnTo>
                </a:path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0" y="74206"/>
                  </a:moveTo>
                  <a:lnTo>
                    <a:pt x="0" y="391681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0" y="1790"/>
                  </a:moveTo>
                  <a:lnTo>
                    <a:pt x="0" y="74206"/>
                  </a:lnTo>
                </a:path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0" y="74206"/>
                  </a:moveTo>
                  <a:lnTo>
                    <a:pt x="0" y="391681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0" y="1790"/>
                  </a:moveTo>
                  <a:lnTo>
                    <a:pt x="0" y="74206"/>
                  </a:lnTo>
                </a:path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0" y="74206"/>
                  </a:moveTo>
                  <a:lnTo>
                    <a:pt x="0" y="391681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0" y="1790"/>
                  </a:moveTo>
                  <a:lnTo>
                    <a:pt x="0" y="74206"/>
                  </a:lnTo>
                </a:path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0" y="74206"/>
                  </a:moveTo>
                  <a:lnTo>
                    <a:pt x="0" y="391681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0" y="1790"/>
                  </a:moveTo>
                  <a:lnTo>
                    <a:pt x="0" y="74206"/>
                  </a:lnTo>
                </a:path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0" y="74206"/>
                  </a:moveTo>
                  <a:lnTo>
                    <a:pt x="0" y="391681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0" y="1790"/>
                  </a:moveTo>
                  <a:lnTo>
                    <a:pt x="0" y="74206"/>
                  </a:lnTo>
                </a:path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0" y="74206"/>
                  </a:moveTo>
                  <a:lnTo>
                    <a:pt x="0" y="391681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0" y="1790"/>
                  </a:moveTo>
                  <a:lnTo>
                    <a:pt x="0" y="74206"/>
                  </a:lnTo>
                </a:path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0" y="74206"/>
                  </a:moveTo>
                  <a:lnTo>
                    <a:pt x="0" y="391681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0" y="1790"/>
                  </a:moveTo>
                  <a:lnTo>
                    <a:pt x="0" y="74206"/>
                  </a:lnTo>
                </a:path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0" y="74206"/>
                  </a:moveTo>
                  <a:lnTo>
                    <a:pt x="0" y="391681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0" y="1790"/>
                  </a:moveTo>
                  <a:lnTo>
                    <a:pt x="0" y="74206"/>
                  </a:lnTo>
                </a:path>
                <a:path w="2540" h="391795">
                  <a:moveTo>
                    <a:pt x="0" y="391681"/>
                  </a:moveTo>
                  <a:lnTo>
                    <a:pt x="0" y="74206"/>
                  </a:lnTo>
                </a:path>
                <a:path w="2540" h="391795">
                  <a:moveTo>
                    <a:pt x="0" y="74206"/>
                  </a:moveTo>
                  <a:lnTo>
                    <a:pt x="0" y="391681"/>
                  </a:lnTo>
                </a:path>
                <a:path w="2540" h="391795">
                  <a:moveTo>
                    <a:pt x="0" y="74206"/>
                  </a:moveTo>
                  <a:lnTo>
                    <a:pt x="0" y="1790"/>
                  </a:lnTo>
                </a:path>
                <a:path w="2540" h="391795">
                  <a:moveTo>
                    <a:pt x="0" y="1790"/>
                  </a:moveTo>
                  <a:lnTo>
                    <a:pt x="0" y="74206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39357" y="522513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2126" y="0"/>
                  </a:moveTo>
                  <a:lnTo>
                    <a:pt x="0" y="1566"/>
                  </a:lnTo>
                  <a:lnTo>
                    <a:pt x="0" y="391711"/>
                  </a:lnTo>
                  <a:lnTo>
                    <a:pt x="2126" y="38989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639357" y="522513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2126" y="72416"/>
                  </a:moveTo>
                  <a:lnTo>
                    <a:pt x="2126" y="38989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2126" y="0"/>
                  </a:moveTo>
                  <a:lnTo>
                    <a:pt x="2126" y="72416"/>
                  </a:lnTo>
                </a:path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0" y="72416"/>
                  </a:moveTo>
                  <a:lnTo>
                    <a:pt x="0" y="39171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2416"/>
                  </a:lnTo>
                </a:path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0" y="72416"/>
                  </a:moveTo>
                  <a:lnTo>
                    <a:pt x="0" y="39171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2416"/>
                  </a:lnTo>
                </a:path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0" y="72416"/>
                  </a:moveTo>
                  <a:lnTo>
                    <a:pt x="0" y="39171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2416"/>
                  </a:lnTo>
                </a:path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0" y="72416"/>
                  </a:moveTo>
                  <a:lnTo>
                    <a:pt x="0" y="39171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2416"/>
                  </a:lnTo>
                </a:path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0" y="72416"/>
                  </a:moveTo>
                  <a:lnTo>
                    <a:pt x="0" y="39171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2416"/>
                  </a:lnTo>
                </a:path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0" y="72416"/>
                  </a:moveTo>
                  <a:lnTo>
                    <a:pt x="0" y="39171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2416"/>
                  </a:lnTo>
                </a:path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0" y="72416"/>
                  </a:moveTo>
                  <a:lnTo>
                    <a:pt x="0" y="39171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2416"/>
                  </a:lnTo>
                </a:path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0" y="72416"/>
                  </a:moveTo>
                  <a:lnTo>
                    <a:pt x="0" y="39171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2416"/>
                  </a:lnTo>
                </a:path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0" y="72416"/>
                  </a:moveTo>
                  <a:lnTo>
                    <a:pt x="0" y="39171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2416"/>
                  </a:lnTo>
                </a:path>
                <a:path w="2540" h="391795">
                  <a:moveTo>
                    <a:pt x="0" y="391711"/>
                  </a:moveTo>
                  <a:lnTo>
                    <a:pt x="0" y="72416"/>
                  </a:lnTo>
                </a:path>
                <a:path w="2540" h="391795">
                  <a:moveTo>
                    <a:pt x="0" y="72416"/>
                  </a:moveTo>
                  <a:lnTo>
                    <a:pt x="0" y="391711"/>
                  </a:lnTo>
                </a:path>
                <a:path w="2540" h="391795">
                  <a:moveTo>
                    <a:pt x="0" y="72416"/>
                  </a:moveTo>
                  <a:lnTo>
                    <a:pt x="0" y="1566"/>
                  </a:lnTo>
                </a:path>
                <a:path w="2540" h="391795">
                  <a:moveTo>
                    <a:pt x="0" y="1566"/>
                  </a:moveTo>
                  <a:lnTo>
                    <a:pt x="0" y="72416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36927" y="5226704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29">
                  <a:moveTo>
                    <a:pt x="2429" y="0"/>
                  </a:moveTo>
                  <a:lnTo>
                    <a:pt x="0" y="1790"/>
                  </a:lnTo>
                  <a:lnTo>
                    <a:pt x="0" y="392226"/>
                  </a:lnTo>
                  <a:lnTo>
                    <a:pt x="2429" y="390145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36927" y="5226704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2429" y="70849"/>
                  </a:moveTo>
                  <a:lnTo>
                    <a:pt x="2429" y="390145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2429" y="0"/>
                  </a:moveTo>
                  <a:lnTo>
                    <a:pt x="2429" y="70849"/>
                  </a:lnTo>
                </a:path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0" y="70849"/>
                  </a:moveTo>
                  <a:lnTo>
                    <a:pt x="0" y="392226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0" y="1790"/>
                  </a:moveTo>
                  <a:lnTo>
                    <a:pt x="0" y="70849"/>
                  </a:lnTo>
                </a:path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0" y="70849"/>
                  </a:moveTo>
                  <a:lnTo>
                    <a:pt x="0" y="392226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0" y="1790"/>
                  </a:moveTo>
                  <a:lnTo>
                    <a:pt x="0" y="70849"/>
                  </a:lnTo>
                </a:path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0" y="70849"/>
                  </a:moveTo>
                  <a:lnTo>
                    <a:pt x="0" y="392226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0" y="1790"/>
                  </a:moveTo>
                  <a:lnTo>
                    <a:pt x="0" y="70849"/>
                  </a:lnTo>
                </a:path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0" y="70849"/>
                  </a:moveTo>
                  <a:lnTo>
                    <a:pt x="0" y="392226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0" y="1790"/>
                  </a:moveTo>
                  <a:lnTo>
                    <a:pt x="0" y="70849"/>
                  </a:lnTo>
                </a:path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0" y="70849"/>
                  </a:moveTo>
                  <a:lnTo>
                    <a:pt x="0" y="392226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0" y="1790"/>
                  </a:moveTo>
                  <a:lnTo>
                    <a:pt x="0" y="70849"/>
                  </a:lnTo>
                </a:path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0" y="70849"/>
                  </a:moveTo>
                  <a:lnTo>
                    <a:pt x="0" y="392226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0" y="1790"/>
                  </a:moveTo>
                  <a:lnTo>
                    <a:pt x="0" y="70849"/>
                  </a:lnTo>
                </a:path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0" y="70849"/>
                  </a:moveTo>
                  <a:lnTo>
                    <a:pt x="0" y="392226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0" y="1790"/>
                  </a:moveTo>
                  <a:lnTo>
                    <a:pt x="0" y="70849"/>
                  </a:lnTo>
                </a:path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0" y="70849"/>
                  </a:moveTo>
                  <a:lnTo>
                    <a:pt x="0" y="392226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0" y="1790"/>
                  </a:moveTo>
                  <a:lnTo>
                    <a:pt x="0" y="70849"/>
                  </a:lnTo>
                </a:path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0" y="70849"/>
                  </a:moveTo>
                  <a:lnTo>
                    <a:pt x="0" y="392226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0" y="1790"/>
                  </a:moveTo>
                  <a:lnTo>
                    <a:pt x="0" y="70849"/>
                  </a:lnTo>
                </a:path>
                <a:path w="2540" h="392429">
                  <a:moveTo>
                    <a:pt x="0" y="392226"/>
                  </a:moveTo>
                  <a:lnTo>
                    <a:pt x="0" y="70849"/>
                  </a:lnTo>
                </a:path>
                <a:path w="2540" h="392429">
                  <a:moveTo>
                    <a:pt x="0" y="70849"/>
                  </a:moveTo>
                  <a:lnTo>
                    <a:pt x="0" y="392226"/>
                  </a:lnTo>
                </a:path>
                <a:path w="2540" h="392429">
                  <a:moveTo>
                    <a:pt x="0" y="70849"/>
                  </a:moveTo>
                  <a:lnTo>
                    <a:pt x="0" y="1790"/>
                  </a:lnTo>
                </a:path>
                <a:path w="2540" h="392429">
                  <a:moveTo>
                    <a:pt x="0" y="1790"/>
                  </a:moveTo>
                  <a:lnTo>
                    <a:pt x="0" y="70849"/>
                  </a:lnTo>
                </a:path>
              </a:pathLst>
            </a:custGeom>
            <a:ln w="4255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34802" y="5228494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29">
                  <a:moveTo>
                    <a:pt x="2126" y="0"/>
                  </a:moveTo>
                  <a:lnTo>
                    <a:pt x="0" y="1566"/>
                  </a:lnTo>
                  <a:lnTo>
                    <a:pt x="0" y="392257"/>
                  </a:lnTo>
                  <a:lnTo>
                    <a:pt x="2126" y="390436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34802" y="5228494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2126" y="69059"/>
                  </a:moveTo>
                  <a:lnTo>
                    <a:pt x="2126" y="39043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2126" y="0"/>
                  </a:moveTo>
                  <a:lnTo>
                    <a:pt x="2126" y="69059"/>
                  </a:lnTo>
                </a:path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0" y="69059"/>
                  </a:moveTo>
                  <a:lnTo>
                    <a:pt x="0" y="39225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0" y="1566"/>
                  </a:moveTo>
                  <a:lnTo>
                    <a:pt x="0" y="69059"/>
                  </a:lnTo>
                </a:path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0" y="69059"/>
                  </a:moveTo>
                  <a:lnTo>
                    <a:pt x="0" y="39225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0" y="1566"/>
                  </a:moveTo>
                  <a:lnTo>
                    <a:pt x="0" y="69059"/>
                  </a:lnTo>
                </a:path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0" y="69059"/>
                  </a:moveTo>
                  <a:lnTo>
                    <a:pt x="0" y="39225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0" y="1566"/>
                  </a:moveTo>
                  <a:lnTo>
                    <a:pt x="0" y="69059"/>
                  </a:lnTo>
                </a:path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0" y="69059"/>
                  </a:moveTo>
                  <a:lnTo>
                    <a:pt x="0" y="39225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0" y="1566"/>
                  </a:moveTo>
                  <a:lnTo>
                    <a:pt x="0" y="69059"/>
                  </a:lnTo>
                </a:path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0" y="69059"/>
                  </a:moveTo>
                  <a:lnTo>
                    <a:pt x="0" y="39225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0" y="1566"/>
                  </a:moveTo>
                  <a:lnTo>
                    <a:pt x="0" y="69059"/>
                  </a:lnTo>
                </a:path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0" y="69059"/>
                  </a:moveTo>
                  <a:lnTo>
                    <a:pt x="0" y="39225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0" y="1566"/>
                  </a:moveTo>
                  <a:lnTo>
                    <a:pt x="0" y="69059"/>
                  </a:lnTo>
                </a:path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0" y="69059"/>
                  </a:moveTo>
                  <a:lnTo>
                    <a:pt x="0" y="39225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0" y="1566"/>
                  </a:moveTo>
                  <a:lnTo>
                    <a:pt x="0" y="69059"/>
                  </a:lnTo>
                </a:path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0" y="69059"/>
                  </a:moveTo>
                  <a:lnTo>
                    <a:pt x="0" y="39225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0" y="1566"/>
                  </a:moveTo>
                  <a:lnTo>
                    <a:pt x="0" y="69059"/>
                  </a:lnTo>
                </a:path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0" y="69059"/>
                  </a:moveTo>
                  <a:lnTo>
                    <a:pt x="0" y="39225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0" y="1566"/>
                  </a:moveTo>
                  <a:lnTo>
                    <a:pt x="0" y="69059"/>
                  </a:lnTo>
                </a:path>
                <a:path w="2540" h="392429">
                  <a:moveTo>
                    <a:pt x="0" y="392256"/>
                  </a:moveTo>
                  <a:lnTo>
                    <a:pt x="0" y="69059"/>
                  </a:lnTo>
                </a:path>
                <a:path w="2540" h="392429">
                  <a:moveTo>
                    <a:pt x="0" y="69059"/>
                  </a:moveTo>
                  <a:lnTo>
                    <a:pt x="0" y="392256"/>
                  </a:lnTo>
                </a:path>
                <a:path w="2540" h="392429">
                  <a:moveTo>
                    <a:pt x="0" y="69059"/>
                  </a:moveTo>
                  <a:lnTo>
                    <a:pt x="0" y="1566"/>
                  </a:lnTo>
                </a:path>
                <a:path w="2540" h="392429">
                  <a:moveTo>
                    <a:pt x="0" y="1566"/>
                  </a:moveTo>
                  <a:lnTo>
                    <a:pt x="0" y="69059"/>
                  </a:lnTo>
                </a:path>
              </a:pathLst>
            </a:custGeom>
            <a:ln w="4255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32372" y="5230061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2429" y="0"/>
                  </a:moveTo>
                  <a:lnTo>
                    <a:pt x="0" y="1790"/>
                  </a:lnTo>
                  <a:lnTo>
                    <a:pt x="0" y="392771"/>
                  </a:lnTo>
                  <a:lnTo>
                    <a:pt x="2429" y="390690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32372" y="5230061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2429" y="67492"/>
                  </a:moveTo>
                  <a:lnTo>
                    <a:pt x="2429" y="390690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2429" y="0"/>
                  </a:moveTo>
                  <a:lnTo>
                    <a:pt x="2429" y="67492"/>
                  </a:lnTo>
                </a:path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0" y="67492"/>
                  </a:moveTo>
                  <a:lnTo>
                    <a:pt x="0" y="392771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0" y="1790"/>
                  </a:moveTo>
                  <a:lnTo>
                    <a:pt x="0" y="67492"/>
                  </a:lnTo>
                </a:path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0" y="67492"/>
                  </a:moveTo>
                  <a:lnTo>
                    <a:pt x="0" y="392771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0" y="1790"/>
                  </a:moveTo>
                  <a:lnTo>
                    <a:pt x="0" y="67492"/>
                  </a:lnTo>
                </a:path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0" y="67492"/>
                  </a:moveTo>
                  <a:lnTo>
                    <a:pt x="0" y="392771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0" y="1790"/>
                  </a:moveTo>
                  <a:lnTo>
                    <a:pt x="0" y="67492"/>
                  </a:lnTo>
                </a:path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0" y="67492"/>
                  </a:moveTo>
                  <a:lnTo>
                    <a:pt x="0" y="392771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0" y="1790"/>
                  </a:moveTo>
                  <a:lnTo>
                    <a:pt x="0" y="67492"/>
                  </a:lnTo>
                </a:path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0" y="67492"/>
                  </a:moveTo>
                  <a:lnTo>
                    <a:pt x="0" y="392771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0" y="1790"/>
                  </a:moveTo>
                  <a:lnTo>
                    <a:pt x="0" y="67492"/>
                  </a:lnTo>
                </a:path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0" y="67492"/>
                  </a:moveTo>
                  <a:lnTo>
                    <a:pt x="0" y="392771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0" y="1790"/>
                  </a:moveTo>
                  <a:lnTo>
                    <a:pt x="0" y="67492"/>
                  </a:lnTo>
                </a:path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0" y="67492"/>
                  </a:moveTo>
                  <a:lnTo>
                    <a:pt x="0" y="392771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0" y="1790"/>
                  </a:moveTo>
                  <a:lnTo>
                    <a:pt x="0" y="67492"/>
                  </a:lnTo>
                </a:path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0" y="67492"/>
                  </a:moveTo>
                  <a:lnTo>
                    <a:pt x="0" y="392771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0" y="1790"/>
                  </a:moveTo>
                  <a:lnTo>
                    <a:pt x="0" y="67492"/>
                  </a:lnTo>
                </a:path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0" y="67492"/>
                  </a:moveTo>
                  <a:lnTo>
                    <a:pt x="0" y="392771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0" y="1790"/>
                  </a:moveTo>
                  <a:lnTo>
                    <a:pt x="0" y="67492"/>
                  </a:lnTo>
                </a:path>
                <a:path w="2540" h="393064">
                  <a:moveTo>
                    <a:pt x="0" y="392771"/>
                  </a:moveTo>
                  <a:lnTo>
                    <a:pt x="0" y="67492"/>
                  </a:lnTo>
                </a:path>
                <a:path w="2540" h="393064">
                  <a:moveTo>
                    <a:pt x="0" y="67492"/>
                  </a:moveTo>
                  <a:lnTo>
                    <a:pt x="0" y="392771"/>
                  </a:lnTo>
                </a:path>
                <a:path w="2540" h="393064">
                  <a:moveTo>
                    <a:pt x="0" y="67492"/>
                  </a:moveTo>
                  <a:lnTo>
                    <a:pt x="0" y="1790"/>
                  </a:lnTo>
                </a:path>
                <a:path w="2540" h="393064">
                  <a:moveTo>
                    <a:pt x="0" y="1790"/>
                  </a:moveTo>
                  <a:lnTo>
                    <a:pt x="0" y="67492"/>
                  </a:lnTo>
                </a:path>
              </a:pathLst>
            </a:custGeom>
            <a:ln w="4255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30245" y="5231851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2126" y="0"/>
                  </a:moveTo>
                  <a:lnTo>
                    <a:pt x="0" y="1566"/>
                  </a:lnTo>
                  <a:lnTo>
                    <a:pt x="0" y="392802"/>
                  </a:lnTo>
                  <a:lnTo>
                    <a:pt x="2126" y="39098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630245" y="5231851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2126" y="65702"/>
                  </a:moveTo>
                  <a:lnTo>
                    <a:pt x="2126" y="390981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2126" y="0"/>
                  </a:moveTo>
                  <a:lnTo>
                    <a:pt x="2126" y="65702"/>
                  </a:lnTo>
                </a:path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0" y="65702"/>
                  </a:moveTo>
                  <a:lnTo>
                    <a:pt x="0" y="392802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0" y="1566"/>
                  </a:moveTo>
                  <a:lnTo>
                    <a:pt x="0" y="65702"/>
                  </a:lnTo>
                </a:path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0" y="65702"/>
                  </a:moveTo>
                  <a:lnTo>
                    <a:pt x="0" y="392802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0" y="1566"/>
                  </a:moveTo>
                  <a:lnTo>
                    <a:pt x="0" y="65702"/>
                  </a:lnTo>
                </a:path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0" y="65702"/>
                  </a:moveTo>
                  <a:lnTo>
                    <a:pt x="0" y="392802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0" y="1566"/>
                  </a:moveTo>
                  <a:lnTo>
                    <a:pt x="0" y="65702"/>
                  </a:lnTo>
                </a:path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0" y="65702"/>
                  </a:moveTo>
                  <a:lnTo>
                    <a:pt x="0" y="392802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0" y="1566"/>
                  </a:moveTo>
                  <a:lnTo>
                    <a:pt x="0" y="65702"/>
                  </a:lnTo>
                </a:path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0" y="65702"/>
                  </a:moveTo>
                  <a:lnTo>
                    <a:pt x="0" y="392802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0" y="1566"/>
                  </a:moveTo>
                  <a:lnTo>
                    <a:pt x="0" y="65702"/>
                  </a:lnTo>
                </a:path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0" y="65702"/>
                  </a:moveTo>
                  <a:lnTo>
                    <a:pt x="0" y="392802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0" y="1566"/>
                  </a:moveTo>
                  <a:lnTo>
                    <a:pt x="0" y="65702"/>
                  </a:lnTo>
                </a:path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0" y="65702"/>
                  </a:moveTo>
                  <a:lnTo>
                    <a:pt x="0" y="392802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0" y="1566"/>
                  </a:moveTo>
                  <a:lnTo>
                    <a:pt x="0" y="65702"/>
                  </a:lnTo>
                </a:path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0" y="65702"/>
                  </a:moveTo>
                  <a:lnTo>
                    <a:pt x="0" y="392802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0" y="1566"/>
                  </a:moveTo>
                  <a:lnTo>
                    <a:pt x="0" y="65702"/>
                  </a:lnTo>
                </a:path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0" y="65702"/>
                  </a:moveTo>
                  <a:lnTo>
                    <a:pt x="0" y="392802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0" y="1566"/>
                  </a:moveTo>
                  <a:lnTo>
                    <a:pt x="0" y="65702"/>
                  </a:lnTo>
                </a:path>
                <a:path w="2540" h="393064">
                  <a:moveTo>
                    <a:pt x="0" y="392802"/>
                  </a:moveTo>
                  <a:lnTo>
                    <a:pt x="0" y="65702"/>
                  </a:lnTo>
                </a:path>
                <a:path w="2540" h="393064">
                  <a:moveTo>
                    <a:pt x="0" y="65702"/>
                  </a:moveTo>
                  <a:lnTo>
                    <a:pt x="0" y="392802"/>
                  </a:lnTo>
                </a:path>
                <a:path w="2540" h="393064">
                  <a:moveTo>
                    <a:pt x="0" y="65702"/>
                  </a:moveTo>
                  <a:lnTo>
                    <a:pt x="0" y="1566"/>
                  </a:lnTo>
                </a:path>
                <a:path w="2540" h="393064">
                  <a:moveTo>
                    <a:pt x="0" y="1566"/>
                  </a:moveTo>
                  <a:lnTo>
                    <a:pt x="0" y="65702"/>
                  </a:lnTo>
                </a:path>
              </a:pathLst>
            </a:custGeom>
            <a:ln w="4255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627816" y="5233418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2429" y="0"/>
                  </a:moveTo>
                  <a:lnTo>
                    <a:pt x="0" y="1790"/>
                  </a:lnTo>
                  <a:lnTo>
                    <a:pt x="0" y="393316"/>
                  </a:lnTo>
                  <a:lnTo>
                    <a:pt x="2429" y="391235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627816" y="5233418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2429" y="64135"/>
                  </a:moveTo>
                  <a:lnTo>
                    <a:pt x="2429" y="391235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2429" y="0"/>
                  </a:moveTo>
                  <a:lnTo>
                    <a:pt x="2429" y="64135"/>
                  </a:lnTo>
                </a:path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0" y="64135"/>
                  </a:moveTo>
                  <a:lnTo>
                    <a:pt x="0" y="393316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0" y="1790"/>
                  </a:moveTo>
                  <a:lnTo>
                    <a:pt x="0" y="64135"/>
                  </a:lnTo>
                </a:path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0" y="64135"/>
                  </a:moveTo>
                  <a:lnTo>
                    <a:pt x="0" y="393316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0" y="1790"/>
                  </a:moveTo>
                  <a:lnTo>
                    <a:pt x="0" y="64135"/>
                  </a:lnTo>
                </a:path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0" y="64135"/>
                  </a:moveTo>
                  <a:lnTo>
                    <a:pt x="0" y="393316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0" y="1790"/>
                  </a:moveTo>
                  <a:lnTo>
                    <a:pt x="0" y="64135"/>
                  </a:lnTo>
                </a:path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0" y="64135"/>
                  </a:moveTo>
                  <a:lnTo>
                    <a:pt x="0" y="393316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0" y="1790"/>
                  </a:moveTo>
                  <a:lnTo>
                    <a:pt x="0" y="64135"/>
                  </a:lnTo>
                </a:path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0" y="64135"/>
                  </a:moveTo>
                  <a:lnTo>
                    <a:pt x="0" y="393316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0" y="1790"/>
                  </a:moveTo>
                  <a:lnTo>
                    <a:pt x="0" y="64135"/>
                  </a:lnTo>
                </a:path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0" y="64135"/>
                  </a:moveTo>
                  <a:lnTo>
                    <a:pt x="0" y="393316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0" y="1790"/>
                  </a:moveTo>
                  <a:lnTo>
                    <a:pt x="0" y="64135"/>
                  </a:lnTo>
                </a:path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0" y="64135"/>
                  </a:moveTo>
                  <a:lnTo>
                    <a:pt x="0" y="393316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0" y="1790"/>
                  </a:moveTo>
                  <a:lnTo>
                    <a:pt x="0" y="64135"/>
                  </a:lnTo>
                </a:path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0" y="64135"/>
                  </a:moveTo>
                  <a:lnTo>
                    <a:pt x="0" y="393316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0" y="1790"/>
                  </a:moveTo>
                  <a:lnTo>
                    <a:pt x="0" y="64135"/>
                  </a:lnTo>
                </a:path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0" y="64135"/>
                  </a:moveTo>
                  <a:lnTo>
                    <a:pt x="0" y="393316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0" y="1790"/>
                  </a:moveTo>
                  <a:lnTo>
                    <a:pt x="0" y="64135"/>
                  </a:lnTo>
                </a:path>
                <a:path w="2540" h="393700">
                  <a:moveTo>
                    <a:pt x="0" y="393316"/>
                  </a:moveTo>
                  <a:lnTo>
                    <a:pt x="0" y="64135"/>
                  </a:lnTo>
                </a:path>
                <a:path w="2540" h="393700">
                  <a:moveTo>
                    <a:pt x="0" y="64135"/>
                  </a:moveTo>
                  <a:lnTo>
                    <a:pt x="0" y="393316"/>
                  </a:lnTo>
                </a:path>
                <a:path w="2540" h="393700">
                  <a:moveTo>
                    <a:pt x="0" y="64135"/>
                  </a:moveTo>
                  <a:lnTo>
                    <a:pt x="0" y="1790"/>
                  </a:lnTo>
                </a:path>
                <a:path w="2540" h="393700">
                  <a:moveTo>
                    <a:pt x="0" y="1790"/>
                  </a:moveTo>
                  <a:lnTo>
                    <a:pt x="0" y="64135"/>
                  </a:lnTo>
                </a:path>
              </a:pathLst>
            </a:custGeom>
            <a:ln w="4255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625689" y="5235515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0" y="392754"/>
                  </a:moveTo>
                  <a:lnTo>
                    <a:pt x="2126" y="392754"/>
                  </a:lnTo>
                  <a:lnTo>
                    <a:pt x="2126" y="0"/>
                  </a:lnTo>
                  <a:lnTo>
                    <a:pt x="0" y="0"/>
                  </a:lnTo>
                  <a:lnTo>
                    <a:pt x="0" y="392754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625690" y="5235208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393199"/>
                  </a:moveTo>
                  <a:lnTo>
                    <a:pt x="0" y="62345"/>
                  </a:lnTo>
                </a:path>
                <a:path w="2540" h="393700">
                  <a:moveTo>
                    <a:pt x="2126" y="62345"/>
                  </a:moveTo>
                  <a:lnTo>
                    <a:pt x="2126" y="391526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2126" y="0"/>
                  </a:moveTo>
                  <a:lnTo>
                    <a:pt x="2126" y="62345"/>
                  </a:lnTo>
                </a:path>
                <a:path w="2540" h="393700">
                  <a:moveTo>
                    <a:pt x="0" y="62345"/>
                  </a:moveTo>
                  <a:lnTo>
                    <a:pt x="0" y="393199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0" y="1425"/>
                  </a:moveTo>
                  <a:lnTo>
                    <a:pt x="0" y="62345"/>
                  </a:lnTo>
                </a:path>
                <a:path w="2540" h="393700">
                  <a:moveTo>
                    <a:pt x="0" y="62345"/>
                  </a:moveTo>
                  <a:lnTo>
                    <a:pt x="0" y="393199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0" y="1425"/>
                  </a:moveTo>
                  <a:lnTo>
                    <a:pt x="0" y="62345"/>
                  </a:lnTo>
                </a:path>
                <a:path w="2540" h="393700">
                  <a:moveTo>
                    <a:pt x="0" y="62345"/>
                  </a:moveTo>
                  <a:lnTo>
                    <a:pt x="0" y="393199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0" y="1425"/>
                  </a:moveTo>
                  <a:lnTo>
                    <a:pt x="0" y="62345"/>
                  </a:lnTo>
                </a:path>
                <a:path w="2540" h="393700">
                  <a:moveTo>
                    <a:pt x="0" y="62345"/>
                  </a:moveTo>
                  <a:lnTo>
                    <a:pt x="0" y="393199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0" y="1425"/>
                  </a:moveTo>
                  <a:lnTo>
                    <a:pt x="0" y="62345"/>
                  </a:lnTo>
                </a:path>
                <a:path w="2540" h="393700">
                  <a:moveTo>
                    <a:pt x="0" y="62345"/>
                  </a:moveTo>
                  <a:lnTo>
                    <a:pt x="0" y="393199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0" y="1425"/>
                  </a:moveTo>
                  <a:lnTo>
                    <a:pt x="0" y="62345"/>
                  </a:lnTo>
                </a:path>
                <a:path w="2540" h="393700">
                  <a:moveTo>
                    <a:pt x="0" y="62345"/>
                  </a:moveTo>
                  <a:lnTo>
                    <a:pt x="0" y="393199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0" y="1425"/>
                  </a:moveTo>
                  <a:lnTo>
                    <a:pt x="0" y="62345"/>
                  </a:lnTo>
                </a:path>
                <a:path w="2540" h="393700">
                  <a:moveTo>
                    <a:pt x="0" y="62345"/>
                  </a:moveTo>
                  <a:lnTo>
                    <a:pt x="0" y="393199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0" y="1425"/>
                  </a:moveTo>
                  <a:lnTo>
                    <a:pt x="0" y="62345"/>
                  </a:lnTo>
                </a:path>
                <a:path w="2540" h="393700">
                  <a:moveTo>
                    <a:pt x="0" y="62345"/>
                  </a:moveTo>
                  <a:lnTo>
                    <a:pt x="0" y="393199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0" y="1425"/>
                  </a:moveTo>
                  <a:lnTo>
                    <a:pt x="0" y="62345"/>
                  </a:lnTo>
                </a:path>
                <a:path w="2540" h="393700">
                  <a:moveTo>
                    <a:pt x="0" y="62345"/>
                  </a:moveTo>
                  <a:lnTo>
                    <a:pt x="0" y="393199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0" y="1425"/>
                  </a:moveTo>
                  <a:lnTo>
                    <a:pt x="0" y="62345"/>
                  </a:lnTo>
                </a:path>
                <a:path w="2540" h="393700">
                  <a:moveTo>
                    <a:pt x="0" y="62345"/>
                  </a:moveTo>
                  <a:lnTo>
                    <a:pt x="0" y="393199"/>
                  </a:lnTo>
                </a:path>
                <a:path w="2540" h="393700">
                  <a:moveTo>
                    <a:pt x="0" y="62345"/>
                  </a:moveTo>
                  <a:lnTo>
                    <a:pt x="0" y="1425"/>
                  </a:lnTo>
                </a:path>
                <a:path w="2540" h="393700">
                  <a:moveTo>
                    <a:pt x="0" y="1425"/>
                  </a:moveTo>
                  <a:lnTo>
                    <a:pt x="0" y="62345"/>
                  </a:lnTo>
                </a:path>
              </a:pathLst>
            </a:custGeom>
            <a:ln w="4255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623260" y="5236633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2429" y="0"/>
                  </a:moveTo>
                  <a:lnTo>
                    <a:pt x="0" y="1153"/>
                  </a:lnTo>
                  <a:lnTo>
                    <a:pt x="0" y="393190"/>
                  </a:lnTo>
                  <a:lnTo>
                    <a:pt x="2429" y="391774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623260" y="5236633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393190"/>
                  </a:moveTo>
                  <a:lnTo>
                    <a:pt x="0" y="60920"/>
                  </a:lnTo>
                </a:path>
                <a:path w="2540" h="393700">
                  <a:moveTo>
                    <a:pt x="2429" y="60920"/>
                  </a:moveTo>
                  <a:lnTo>
                    <a:pt x="2429" y="391774"/>
                  </a:lnTo>
                </a:path>
                <a:path w="2540" h="393700">
                  <a:moveTo>
                    <a:pt x="0" y="60920"/>
                  </a:moveTo>
                  <a:lnTo>
                    <a:pt x="0" y="1153"/>
                  </a:lnTo>
                </a:path>
                <a:path w="2540" h="393700">
                  <a:moveTo>
                    <a:pt x="2429" y="0"/>
                  </a:moveTo>
                  <a:lnTo>
                    <a:pt x="2429" y="60920"/>
                  </a:lnTo>
                </a:path>
                <a:path w="2540" h="393700">
                  <a:moveTo>
                    <a:pt x="0" y="393190"/>
                  </a:moveTo>
                  <a:lnTo>
                    <a:pt x="0" y="60920"/>
                  </a:lnTo>
                </a:path>
                <a:path w="2540" h="393700">
                  <a:moveTo>
                    <a:pt x="0" y="60920"/>
                  </a:moveTo>
                  <a:lnTo>
                    <a:pt x="0" y="393190"/>
                  </a:lnTo>
                </a:path>
                <a:path w="2540" h="393700">
                  <a:moveTo>
                    <a:pt x="0" y="60920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60920"/>
                  </a:lnTo>
                </a:path>
                <a:path w="2540" h="393700">
                  <a:moveTo>
                    <a:pt x="0" y="393190"/>
                  </a:moveTo>
                  <a:lnTo>
                    <a:pt x="0" y="60920"/>
                  </a:lnTo>
                </a:path>
                <a:path w="2540" h="393700">
                  <a:moveTo>
                    <a:pt x="0" y="60920"/>
                  </a:moveTo>
                  <a:lnTo>
                    <a:pt x="0" y="393190"/>
                  </a:lnTo>
                </a:path>
                <a:path w="2540" h="393700">
                  <a:moveTo>
                    <a:pt x="0" y="60920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60920"/>
                  </a:lnTo>
                </a:path>
                <a:path w="2540" h="393700">
                  <a:moveTo>
                    <a:pt x="0" y="393190"/>
                  </a:moveTo>
                  <a:lnTo>
                    <a:pt x="0" y="60920"/>
                  </a:lnTo>
                </a:path>
                <a:path w="2540" h="393700">
                  <a:moveTo>
                    <a:pt x="0" y="60920"/>
                  </a:moveTo>
                  <a:lnTo>
                    <a:pt x="0" y="393190"/>
                  </a:lnTo>
                </a:path>
                <a:path w="2540" h="393700">
                  <a:moveTo>
                    <a:pt x="0" y="60920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60920"/>
                  </a:lnTo>
                </a:path>
                <a:path w="2540" h="393700">
                  <a:moveTo>
                    <a:pt x="0" y="393190"/>
                  </a:moveTo>
                  <a:lnTo>
                    <a:pt x="0" y="60920"/>
                  </a:lnTo>
                </a:path>
                <a:path w="2540" h="393700">
                  <a:moveTo>
                    <a:pt x="0" y="60920"/>
                  </a:moveTo>
                  <a:lnTo>
                    <a:pt x="0" y="393190"/>
                  </a:lnTo>
                </a:path>
                <a:path w="2540" h="393700">
                  <a:moveTo>
                    <a:pt x="0" y="60920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60920"/>
                  </a:lnTo>
                </a:path>
                <a:path w="2540" h="393700">
                  <a:moveTo>
                    <a:pt x="0" y="393190"/>
                  </a:moveTo>
                  <a:lnTo>
                    <a:pt x="0" y="60920"/>
                  </a:lnTo>
                </a:path>
                <a:path w="2540" h="393700">
                  <a:moveTo>
                    <a:pt x="0" y="60920"/>
                  </a:moveTo>
                  <a:lnTo>
                    <a:pt x="0" y="393190"/>
                  </a:lnTo>
                </a:path>
                <a:path w="2540" h="393700">
                  <a:moveTo>
                    <a:pt x="0" y="60920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60920"/>
                  </a:lnTo>
                </a:path>
                <a:path w="2540" h="393700">
                  <a:moveTo>
                    <a:pt x="0" y="393190"/>
                  </a:moveTo>
                  <a:lnTo>
                    <a:pt x="0" y="60920"/>
                  </a:lnTo>
                </a:path>
                <a:path w="2540" h="393700">
                  <a:moveTo>
                    <a:pt x="0" y="60920"/>
                  </a:moveTo>
                  <a:lnTo>
                    <a:pt x="0" y="393190"/>
                  </a:lnTo>
                </a:path>
                <a:path w="2540" h="393700">
                  <a:moveTo>
                    <a:pt x="0" y="60920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60920"/>
                  </a:lnTo>
                </a:path>
                <a:path w="2540" h="393700">
                  <a:moveTo>
                    <a:pt x="0" y="393190"/>
                  </a:moveTo>
                  <a:lnTo>
                    <a:pt x="0" y="60920"/>
                  </a:lnTo>
                </a:path>
                <a:path w="2540" h="393700">
                  <a:moveTo>
                    <a:pt x="0" y="60920"/>
                  </a:moveTo>
                  <a:lnTo>
                    <a:pt x="0" y="393190"/>
                  </a:lnTo>
                </a:path>
                <a:path w="2540" h="393700">
                  <a:moveTo>
                    <a:pt x="0" y="60920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60920"/>
                  </a:lnTo>
                </a:path>
                <a:path w="2540" h="393700">
                  <a:moveTo>
                    <a:pt x="0" y="393190"/>
                  </a:moveTo>
                  <a:lnTo>
                    <a:pt x="0" y="60920"/>
                  </a:lnTo>
                </a:path>
                <a:path w="2540" h="393700">
                  <a:moveTo>
                    <a:pt x="0" y="60920"/>
                  </a:moveTo>
                  <a:lnTo>
                    <a:pt x="0" y="393190"/>
                  </a:lnTo>
                </a:path>
                <a:path w="2540" h="393700">
                  <a:moveTo>
                    <a:pt x="0" y="60920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60920"/>
                  </a:lnTo>
                </a:path>
              </a:pathLst>
            </a:custGeom>
            <a:ln w="4255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623260" y="5237786"/>
              <a:ext cx="0" cy="392430"/>
            </a:xfrm>
            <a:custGeom>
              <a:avLst/>
              <a:gdLst/>
              <a:ahLst/>
              <a:cxnLst/>
              <a:rect l="l" t="t" r="r" b="b"/>
              <a:pathLst>
                <a:path h="392429">
                  <a:moveTo>
                    <a:pt x="0" y="392037"/>
                  </a:moveTo>
                  <a:lnTo>
                    <a:pt x="0" y="59767"/>
                  </a:lnTo>
                </a:path>
                <a:path h="392429">
                  <a:moveTo>
                    <a:pt x="0" y="59767"/>
                  </a:moveTo>
                  <a:lnTo>
                    <a:pt x="0" y="392037"/>
                  </a:lnTo>
                </a:path>
                <a:path h="392429">
                  <a:moveTo>
                    <a:pt x="0" y="59767"/>
                  </a:moveTo>
                  <a:lnTo>
                    <a:pt x="0" y="0"/>
                  </a:lnTo>
                </a:path>
                <a:path h="392429">
                  <a:moveTo>
                    <a:pt x="0" y="0"/>
                  </a:moveTo>
                  <a:lnTo>
                    <a:pt x="0" y="59767"/>
                  </a:lnTo>
                </a:path>
                <a:path h="392429">
                  <a:moveTo>
                    <a:pt x="0" y="392037"/>
                  </a:moveTo>
                  <a:lnTo>
                    <a:pt x="0" y="59767"/>
                  </a:lnTo>
                </a:path>
                <a:path h="392429">
                  <a:moveTo>
                    <a:pt x="0" y="59767"/>
                  </a:moveTo>
                  <a:lnTo>
                    <a:pt x="0" y="392037"/>
                  </a:lnTo>
                </a:path>
                <a:path h="392429">
                  <a:moveTo>
                    <a:pt x="0" y="59767"/>
                  </a:moveTo>
                  <a:lnTo>
                    <a:pt x="0" y="0"/>
                  </a:lnTo>
                </a:path>
                <a:path h="392429">
                  <a:moveTo>
                    <a:pt x="0" y="0"/>
                  </a:moveTo>
                  <a:lnTo>
                    <a:pt x="0" y="59767"/>
                  </a:lnTo>
                </a:path>
              </a:pathLst>
            </a:custGeom>
            <a:ln w="4255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21133" y="5237786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2126" y="0"/>
                  </a:moveTo>
                  <a:lnTo>
                    <a:pt x="0" y="1008"/>
                  </a:lnTo>
                  <a:lnTo>
                    <a:pt x="0" y="393276"/>
                  </a:lnTo>
                  <a:lnTo>
                    <a:pt x="2126" y="392037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621134" y="5237786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2126" y="59767"/>
                  </a:moveTo>
                  <a:lnTo>
                    <a:pt x="2126" y="392037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2126" y="0"/>
                  </a:moveTo>
                  <a:lnTo>
                    <a:pt x="2126" y="59767"/>
                  </a:lnTo>
                </a:path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0" y="59767"/>
                  </a:moveTo>
                  <a:lnTo>
                    <a:pt x="0" y="393276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0" y="1008"/>
                  </a:moveTo>
                  <a:lnTo>
                    <a:pt x="0" y="59767"/>
                  </a:lnTo>
                </a:path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0" y="59767"/>
                  </a:moveTo>
                  <a:lnTo>
                    <a:pt x="0" y="393276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0" y="1008"/>
                  </a:moveTo>
                  <a:lnTo>
                    <a:pt x="0" y="59767"/>
                  </a:lnTo>
                </a:path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0" y="59767"/>
                  </a:moveTo>
                  <a:lnTo>
                    <a:pt x="0" y="393276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0" y="1008"/>
                  </a:moveTo>
                  <a:lnTo>
                    <a:pt x="0" y="59767"/>
                  </a:lnTo>
                </a:path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0" y="59767"/>
                  </a:moveTo>
                  <a:lnTo>
                    <a:pt x="0" y="393276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0" y="1008"/>
                  </a:moveTo>
                  <a:lnTo>
                    <a:pt x="0" y="59767"/>
                  </a:lnTo>
                </a:path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0" y="59767"/>
                  </a:moveTo>
                  <a:lnTo>
                    <a:pt x="0" y="393276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0" y="1008"/>
                  </a:moveTo>
                  <a:lnTo>
                    <a:pt x="0" y="59767"/>
                  </a:lnTo>
                </a:path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0" y="59767"/>
                  </a:moveTo>
                  <a:lnTo>
                    <a:pt x="0" y="393276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0" y="1008"/>
                  </a:moveTo>
                  <a:lnTo>
                    <a:pt x="0" y="59767"/>
                  </a:lnTo>
                </a:path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0" y="59767"/>
                  </a:moveTo>
                  <a:lnTo>
                    <a:pt x="0" y="393276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0" y="1008"/>
                  </a:moveTo>
                  <a:lnTo>
                    <a:pt x="0" y="59767"/>
                  </a:lnTo>
                </a:path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0" y="59767"/>
                  </a:moveTo>
                  <a:lnTo>
                    <a:pt x="0" y="393276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0" y="1008"/>
                  </a:moveTo>
                  <a:lnTo>
                    <a:pt x="0" y="59767"/>
                  </a:lnTo>
                </a:path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0" y="59767"/>
                  </a:moveTo>
                  <a:lnTo>
                    <a:pt x="0" y="393276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0" y="1008"/>
                  </a:moveTo>
                  <a:lnTo>
                    <a:pt x="0" y="59767"/>
                  </a:lnTo>
                </a:path>
                <a:path w="2540" h="393700">
                  <a:moveTo>
                    <a:pt x="0" y="393276"/>
                  </a:moveTo>
                  <a:lnTo>
                    <a:pt x="0" y="59767"/>
                  </a:lnTo>
                </a:path>
                <a:path w="2540" h="393700">
                  <a:moveTo>
                    <a:pt x="0" y="59767"/>
                  </a:moveTo>
                  <a:lnTo>
                    <a:pt x="0" y="393276"/>
                  </a:lnTo>
                </a:path>
                <a:path w="2540" h="393700">
                  <a:moveTo>
                    <a:pt x="0" y="59767"/>
                  </a:moveTo>
                  <a:lnTo>
                    <a:pt x="0" y="1008"/>
                  </a:lnTo>
                </a:path>
                <a:path w="2540" h="393700">
                  <a:moveTo>
                    <a:pt x="0" y="1008"/>
                  </a:moveTo>
                  <a:lnTo>
                    <a:pt x="0" y="59767"/>
                  </a:lnTo>
                </a:path>
              </a:pathLst>
            </a:custGeom>
            <a:ln w="4255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618704" y="5238795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2429" y="0"/>
                  </a:moveTo>
                  <a:lnTo>
                    <a:pt x="0" y="1153"/>
                  </a:lnTo>
                  <a:lnTo>
                    <a:pt x="0" y="393684"/>
                  </a:lnTo>
                  <a:lnTo>
                    <a:pt x="2429" y="392267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18704" y="5238795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393684"/>
                  </a:moveTo>
                  <a:lnTo>
                    <a:pt x="0" y="58758"/>
                  </a:lnTo>
                </a:path>
                <a:path w="2540" h="393700">
                  <a:moveTo>
                    <a:pt x="2429" y="58758"/>
                  </a:moveTo>
                  <a:lnTo>
                    <a:pt x="2429" y="392267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2429" y="0"/>
                  </a:moveTo>
                  <a:lnTo>
                    <a:pt x="2429" y="58758"/>
                  </a:lnTo>
                </a:path>
                <a:path w="2540" h="393700">
                  <a:moveTo>
                    <a:pt x="0" y="58758"/>
                  </a:moveTo>
                  <a:lnTo>
                    <a:pt x="0" y="393684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58758"/>
                  </a:lnTo>
                </a:path>
                <a:path w="2540" h="393700">
                  <a:moveTo>
                    <a:pt x="0" y="58758"/>
                  </a:moveTo>
                  <a:lnTo>
                    <a:pt x="0" y="393684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58758"/>
                  </a:lnTo>
                </a:path>
                <a:path w="2540" h="393700">
                  <a:moveTo>
                    <a:pt x="0" y="58758"/>
                  </a:moveTo>
                  <a:lnTo>
                    <a:pt x="0" y="393684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58758"/>
                  </a:lnTo>
                </a:path>
                <a:path w="2540" h="393700">
                  <a:moveTo>
                    <a:pt x="0" y="58758"/>
                  </a:moveTo>
                  <a:lnTo>
                    <a:pt x="0" y="393684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58758"/>
                  </a:lnTo>
                </a:path>
                <a:path w="2540" h="393700">
                  <a:moveTo>
                    <a:pt x="0" y="58758"/>
                  </a:moveTo>
                  <a:lnTo>
                    <a:pt x="0" y="393684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58758"/>
                  </a:lnTo>
                </a:path>
                <a:path w="2540" h="393700">
                  <a:moveTo>
                    <a:pt x="0" y="58758"/>
                  </a:moveTo>
                  <a:lnTo>
                    <a:pt x="0" y="393684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58758"/>
                  </a:lnTo>
                </a:path>
                <a:path w="2540" h="393700">
                  <a:moveTo>
                    <a:pt x="0" y="58758"/>
                  </a:moveTo>
                  <a:lnTo>
                    <a:pt x="0" y="393684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58758"/>
                  </a:lnTo>
                </a:path>
                <a:path w="2540" h="393700">
                  <a:moveTo>
                    <a:pt x="0" y="58758"/>
                  </a:moveTo>
                  <a:lnTo>
                    <a:pt x="0" y="393684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58758"/>
                  </a:lnTo>
                </a:path>
                <a:path w="2540" h="393700">
                  <a:moveTo>
                    <a:pt x="0" y="58758"/>
                  </a:moveTo>
                  <a:lnTo>
                    <a:pt x="0" y="393684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58758"/>
                  </a:lnTo>
                </a:path>
                <a:path w="2540" h="393700">
                  <a:moveTo>
                    <a:pt x="0" y="58758"/>
                  </a:moveTo>
                  <a:lnTo>
                    <a:pt x="0" y="393684"/>
                  </a:lnTo>
                </a:path>
                <a:path w="2540" h="393700">
                  <a:moveTo>
                    <a:pt x="0" y="58758"/>
                  </a:moveTo>
                  <a:lnTo>
                    <a:pt x="0" y="1153"/>
                  </a:lnTo>
                </a:path>
                <a:path w="2540" h="393700">
                  <a:moveTo>
                    <a:pt x="0" y="1153"/>
                  </a:moveTo>
                  <a:lnTo>
                    <a:pt x="0" y="58758"/>
                  </a:lnTo>
                </a:path>
              </a:pathLst>
            </a:custGeom>
            <a:ln w="4255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16578" y="5239948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2126" y="0"/>
                  </a:moveTo>
                  <a:lnTo>
                    <a:pt x="0" y="1008"/>
                  </a:lnTo>
                  <a:lnTo>
                    <a:pt x="0" y="393770"/>
                  </a:lnTo>
                  <a:lnTo>
                    <a:pt x="2126" y="39253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616578" y="5239948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2126" y="57605"/>
                  </a:moveTo>
                  <a:lnTo>
                    <a:pt x="2126" y="392531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2126" y="0"/>
                  </a:moveTo>
                  <a:lnTo>
                    <a:pt x="2126" y="57605"/>
                  </a:lnTo>
                </a:path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0" y="57605"/>
                  </a:moveTo>
                  <a:lnTo>
                    <a:pt x="0" y="393770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7605"/>
                  </a:lnTo>
                </a:path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0" y="57605"/>
                  </a:moveTo>
                  <a:lnTo>
                    <a:pt x="0" y="393770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7605"/>
                  </a:lnTo>
                </a:path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0" y="57605"/>
                  </a:moveTo>
                  <a:lnTo>
                    <a:pt x="0" y="393770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7605"/>
                  </a:lnTo>
                </a:path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0" y="57605"/>
                  </a:moveTo>
                  <a:lnTo>
                    <a:pt x="0" y="393770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7605"/>
                  </a:lnTo>
                </a:path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0" y="57605"/>
                  </a:moveTo>
                  <a:lnTo>
                    <a:pt x="0" y="393770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7605"/>
                  </a:lnTo>
                </a:path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0" y="57605"/>
                  </a:moveTo>
                  <a:lnTo>
                    <a:pt x="0" y="393770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7605"/>
                  </a:lnTo>
                </a:path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0" y="57605"/>
                  </a:moveTo>
                  <a:lnTo>
                    <a:pt x="0" y="393770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7605"/>
                  </a:lnTo>
                </a:path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0" y="57605"/>
                  </a:moveTo>
                  <a:lnTo>
                    <a:pt x="0" y="393770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7605"/>
                  </a:lnTo>
                </a:path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0" y="57605"/>
                  </a:moveTo>
                  <a:lnTo>
                    <a:pt x="0" y="393770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7605"/>
                  </a:lnTo>
                </a:path>
                <a:path w="2540" h="394335">
                  <a:moveTo>
                    <a:pt x="0" y="393770"/>
                  </a:moveTo>
                  <a:lnTo>
                    <a:pt x="0" y="57605"/>
                  </a:lnTo>
                </a:path>
                <a:path w="2540" h="394335">
                  <a:moveTo>
                    <a:pt x="0" y="57605"/>
                  </a:moveTo>
                  <a:lnTo>
                    <a:pt x="0" y="393770"/>
                  </a:lnTo>
                </a:path>
                <a:path w="2540" h="394335">
                  <a:moveTo>
                    <a:pt x="0" y="57605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7605"/>
                  </a:lnTo>
                </a:path>
              </a:pathLst>
            </a:custGeom>
            <a:ln w="4255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614149" y="5240957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2429" y="0"/>
                  </a:moveTo>
                  <a:lnTo>
                    <a:pt x="0" y="1153"/>
                  </a:lnTo>
                  <a:lnTo>
                    <a:pt x="0" y="394177"/>
                  </a:lnTo>
                  <a:lnTo>
                    <a:pt x="2429" y="392761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614149" y="5240957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2429" y="56596"/>
                  </a:moveTo>
                  <a:lnTo>
                    <a:pt x="2429" y="392761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2429" y="0"/>
                  </a:moveTo>
                  <a:lnTo>
                    <a:pt x="2429" y="56596"/>
                  </a:lnTo>
                </a:path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0" y="56596"/>
                  </a:moveTo>
                  <a:lnTo>
                    <a:pt x="0" y="394177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0" y="1153"/>
                  </a:moveTo>
                  <a:lnTo>
                    <a:pt x="0" y="56596"/>
                  </a:lnTo>
                </a:path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0" y="56596"/>
                  </a:moveTo>
                  <a:lnTo>
                    <a:pt x="0" y="394177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0" y="1153"/>
                  </a:moveTo>
                  <a:lnTo>
                    <a:pt x="0" y="56596"/>
                  </a:lnTo>
                </a:path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0" y="56596"/>
                  </a:moveTo>
                  <a:lnTo>
                    <a:pt x="0" y="394177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0" y="1153"/>
                  </a:moveTo>
                  <a:lnTo>
                    <a:pt x="0" y="56596"/>
                  </a:lnTo>
                </a:path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0" y="56596"/>
                  </a:moveTo>
                  <a:lnTo>
                    <a:pt x="0" y="394177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0" y="1153"/>
                  </a:moveTo>
                  <a:lnTo>
                    <a:pt x="0" y="56596"/>
                  </a:lnTo>
                </a:path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0" y="56596"/>
                  </a:moveTo>
                  <a:lnTo>
                    <a:pt x="0" y="394177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0" y="1153"/>
                  </a:moveTo>
                  <a:lnTo>
                    <a:pt x="0" y="56596"/>
                  </a:lnTo>
                </a:path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0" y="56596"/>
                  </a:moveTo>
                  <a:lnTo>
                    <a:pt x="0" y="394177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0" y="1153"/>
                  </a:moveTo>
                  <a:lnTo>
                    <a:pt x="0" y="56596"/>
                  </a:lnTo>
                </a:path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0" y="56596"/>
                  </a:moveTo>
                  <a:lnTo>
                    <a:pt x="0" y="394177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0" y="1153"/>
                  </a:moveTo>
                  <a:lnTo>
                    <a:pt x="0" y="56596"/>
                  </a:lnTo>
                </a:path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0" y="56596"/>
                  </a:moveTo>
                  <a:lnTo>
                    <a:pt x="0" y="394177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0" y="1153"/>
                  </a:moveTo>
                  <a:lnTo>
                    <a:pt x="0" y="56596"/>
                  </a:lnTo>
                </a:path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0" y="56596"/>
                  </a:moveTo>
                  <a:lnTo>
                    <a:pt x="0" y="394177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0" y="1153"/>
                  </a:moveTo>
                  <a:lnTo>
                    <a:pt x="0" y="56596"/>
                  </a:lnTo>
                </a:path>
                <a:path w="2540" h="394335">
                  <a:moveTo>
                    <a:pt x="0" y="394177"/>
                  </a:moveTo>
                  <a:lnTo>
                    <a:pt x="0" y="56596"/>
                  </a:lnTo>
                </a:path>
                <a:path w="2540" h="394335">
                  <a:moveTo>
                    <a:pt x="0" y="56596"/>
                  </a:moveTo>
                  <a:lnTo>
                    <a:pt x="0" y="394177"/>
                  </a:lnTo>
                </a:path>
                <a:path w="2540" h="394335">
                  <a:moveTo>
                    <a:pt x="0" y="56596"/>
                  </a:moveTo>
                  <a:lnTo>
                    <a:pt x="0" y="1153"/>
                  </a:lnTo>
                </a:path>
                <a:path w="2540" h="394335">
                  <a:moveTo>
                    <a:pt x="0" y="1153"/>
                  </a:moveTo>
                  <a:lnTo>
                    <a:pt x="0" y="56596"/>
                  </a:lnTo>
                </a:path>
              </a:pathLst>
            </a:custGeom>
            <a:ln w="4255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612022" y="5242110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2126" y="0"/>
                  </a:moveTo>
                  <a:lnTo>
                    <a:pt x="0" y="1008"/>
                  </a:lnTo>
                  <a:lnTo>
                    <a:pt x="0" y="394263"/>
                  </a:lnTo>
                  <a:lnTo>
                    <a:pt x="2126" y="393024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12022" y="5242110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2126" y="55443"/>
                  </a:moveTo>
                  <a:lnTo>
                    <a:pt x="2126" y="393024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2126" y="0"/>
                  </a:moveTo>
                  <a:lnTo>
                    <a:pt x="2126" y="55443"/>
                  </a:lnTo>
                </a:path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0" y="55443"/>
                  </a:moveTo>
                  <a:lnTo>
                    <a:pt x="0" y="394263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5443"/>
                  </a:lnTo>
                </a:path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0" y="55443"/>
                  </a:moveTo>
                  <a:lnTo>
                    <a:pt x="0" y="394263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5443"/>
                  </a:lnTo>
                </a:path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0" y="55443"/>
                  </a:moveTo>
                  <a:lnTo>
                    <a:pt x="0" y="394263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5443"/>
                  </a:lnTo>
                </a:path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0" y="55443"/>
                  </a:moveTo>
                  <a:lnTo>
                    <a:pt x="0" y="394263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5443"/>
                  </a:lnTo>
                </a:path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0" y="55443"/>
                  </a:moveTo>
                  <a:lnTo>
                    <a:pt x="0" y="394263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5443"/>
                  </a:lnTo>
                </a:path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0" y="55443"/>
                  </a:moveTo>
                  <a:lnTo>
                    <a:pt x="0" y="394263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5443"/>
                  </a:lnTo>
                </a:path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0" y="55443"/>
                  </a:moveTo>
                  <a:lnTo>
                    <a:pt x="0" y="394263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5443"/>
                  </a:lnTo>
                </a:path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0" y="55443"/>
                  </a:moveTo>
                  <a:lnTo>
                    <a:pt x="0" y="394263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5443"/>
                  </a:lnTo>
                </a:path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0" y="55443"/>
                  </a:moveTo>
                  <a:lnTo>
                    <a:pt x="0" y="394263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5443"/>
                  </a:lnTo>
                </a:path>
                <a:path w="2540" h="394335">
                  <a:moveTo>
                    <a:pt x="0" y="394263"/>
                  </a:moveTo>
                  <a:lnTo>
                    <a:pt x="0" y="55443"/>
                  </a:lnTo>
                </a:path>
                <a:path w="2540" h="394335">
                  <a:moveTo>
                    <a:pt x="0" y="55443"/>
                  </a:moveTo>
                  <a:lnTo>
                    <a:pt x="0" y="394263"/>
                  </a:lnTo>
                </a:path>
                <a:path w="2540" h="394335">
                  <a:moveTo>
                    <a:pt x="0" y="55443"/>
                  </a:moveTo>
                  <a:lnTo>
                    <a:pt x="0" y="1008"/>
                  </a:lnTo>
                </a:path>
                <a:path w="2540" h="394335">
                  <a:moveTo>
                    <a:pt x="0" y="1008"/>
                  </a:moveTo>
                  <a:lnTo>
                    <a:pt x="0" y="55443"/>
                  </a:lnTo>
                </a:path>
              </a:pathLst>
            </a:custGeom>
            <a:ln w="4255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609592" y="5243119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70">
                  <a:moveTo>
                    <a:pt x="2429" y="0"/>
                  </a:moveTo>
                  <a:lnTo>
                    <a:pt x="0" y="1153"/>
                  </a:lnTo>
                  <a:lnTo>
                    <a:pt x="0" y="394671"/>
                  </a:lnTo>
                  <a:lnTo>
                    <a:pt x="2429" y="393254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09592" y="5243119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2429" y="54434"/>
                  </a:moveTo>
                  <a:lnTo>
                    <a:pt x="2429" y="393254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2429" y="0"/>
                  </a:moveTo>
                  <a:lnTo>
                    <a:pt x="2429" y="54434"/>
                  </a:lnTo>
                </a:path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0" y="54434"/>
                  </a:moveTo>
                  <a:lnTo>
                    <a:pt x="0" y="394671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0" y="1153"/>
                  </a:moveTo>
                  <a:lnTo>
                    <a:pt x="0" y="54434"/>
                  </a:lnTo>
                </a:path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0" y="54434"/>
                  </a:moveTo>
                  <a:lnTo>
                    <a:pt x="0" y="394671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0" y="1153"/>
                  </a:moveTo>
                  <a:lnTo>
                    <a:pt x="0" y="54434"/>
                  </a:lnTo>
                </a:path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0" y="54434"/>
                  </a:moveTo>
                  <a:lnTo>
                    <a:pt x="0" y="394671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0" y="1153"/>
                  </a:moveTo>
                  <a:lnTo>
                    <a:pt x="0" y="54434"/>
                  </a:lnTo>
                </a:path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0" y="54434"/>
                  </a:moveTo>
                  <a:lnTo>
                    <a:pt x="0" y="394671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0" y="1153"/>
                  </a:moveTo>
                  <a:lnTo>
                    <a:pt x="0" y="54434"/>
                  </a:lnTo>
                </a:path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0" y="54434"/>
                  </a:moveTo>
                  <a:lnTo>
                    <a:pt x="0" y="394671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0" y="1153"/>
                  </a:moveTo>
                  <a:lnTo>
                    <a:pt x="0" y="54434"/>
                  </a:lnTo>
                </a:path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0" y="54434"/>
                  </a:moveTo>
                  <a:lnTo>
                    <a:pt x="0" y="394671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0" y="1153"/>
                  </a:moveTo>
                  <a:lnTo>
                    <a:pt x="0" y="54434"/>
                  </a:lnTo>
                </a:path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0" y="54434"/>
                  </a:moveTo>
                  <a:lnTo>
                    <a:pt x="0" y="394671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0" y="1153"/>
                  </a:moveTo>
                  <a:lnTo>
                    <a:pt x="0" y="54434"/>
                  </a:lnTo>
                </a:path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0" y="54434"/>
                  </a:moveTo>
                  <a:lnTo>
                    <a:pt x="0" y="394671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0" y="1153"/>
                  </a:moveTo>
                  <a:lnTo>
                    <a:pt x="0" y="54434"/>
                  </a:lnTo>
                </a:path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0" y="54434"/>
                  </a:moveTo>
                  <a:lnTo>
                    <a:pt x="0" y="394671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0" y="1153"/>
                  </a:moveTo>
                  <a:lnTo>
                    <a:pt x="0" y="54434"/>
                  </a:lnTo>
                </a:path>
                <a:path w="2540" h="394970">
                  <a:moveTo>
                    <a:pt x="0" y="394671"/>
                  </a:moveTo>
                  <a:lnTo>
                    <a:pt x="0" y="54434"/>
                  </a:lnTo>
                </a:path>
                <a:path w="2540" h="394970">
                  <a:moveTo>
                    <a:pt x="0" y="54434"/>
                  </a:moveTo>
                  <a:lnTo>
                    <a:pt x="0" y="394671"/>
                  </a:lnTo>
                </a:path>
                <a:path w="2540" h="394970">
                  <a:moveTo>
                    <a:pt x="0" y="54434"/>
                  </a:moveTo>
                  <a:lnTo>
                    <a:pt x="0" y="1153"/>
                  </a:lnTo>
                </a:path>
                <a:path w="2540" h="394970">
                  <a:moveTo>
                    <a:pt x="0" y="1153"/>
                  </a:moveTo>
                  <a:lnTo>
                    <a:pt x="0" y="54434"/>
                  </a:lnTo>
                </a:path>
              </a:pathLst>
            </a:custGeom>
            <a:ln w="4255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07466" y="5244272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70">
                  <a:moveTo>
                    <a:pt x="2126" y="0"/>
                  </a:moveTo>
                  <a:lnTo>
                    <a:pt x="0" y="1008"/>
                  </a:lnTo>
                  <a:lnTo>
                    <a:pt x="0" y="394757"/>
                  </a:lnTo>
                  <a:lnTo>
                    <a:pt x="2126" y="393518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607467" y="5244272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70">
                  <a:moveTo>
                    <a:pt x="0" y="394757"/>
                  </a:moveTo>
                  <a:lnTo>
                    <a:pt x="0" y="53281"/>
                  </a:lnTo>
                </a:path>
                <a:path w="2540" h="394970">
                  <a:moveTo>
                    <a:pt x="2126" y="53281"/>
                  </a:moveTo>
                  <a:lnTo>
                    <a:pt x="2126" y="393518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2126" y="0"/>
                  </a:moveTo>
                  <a:lnTo>
                    <a:pt x="2126" y="53281"/>
                  </a:lnTo>
                </a:path>
                <a:path w="2540" h="394970">
                  <a:moveTo>
                    <a:pt x="0" y="53281"/>
                  </a:moveTo>
                  <a:lnTo>
                    <a:pt x="0" y="394757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0" y="1008"/>
                  </a:moveTo>
                  <a:lnTo>
                    <a:pt x="0" y="53281"/>
                  </a:lnTo>
                </a:path>
                <a:path w="2540" h="394970">
                  <a:moveTo>
                    <a:pt x="0" y="53281"/>
                  </a:moveTo>
                  <a:lnTo>
                    <a:pt x="0" y="394757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0" y="1008"/>
                  </a:moveTo>
                  <a:lnTo>
                    <a:pt x="0" y="53281"/>
                  </a:lnTo>
                </a:path>
                <a:path w="2540" h="394970">
                  <a:moveTo>
                    <a:pt x="0" y="53281"/>
                  </a:moveTo>
                  <a:lnTo>
                    <a:pt x="0" y="394757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0" y="1008"/>
                  </a:moveTo>
                  <a:lnTo>
                    <a:pt x="0" y="53281"/>
                  </a:lnTo>
                </a:path>
                <a:path w="2540" h="394970">
                  <a:moveTo>
                    <a:pt x="0" y="53281"/>
                  </a:moveTo>
                  <a:lnTo>
                    <a:pt x="0" y="394757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0" y="1008"/>
                  </a:moveTo>
                  <a:lnTo>
                    <a:pt x="0" y="53281"/>
                  </a:lnTo>
                </a:path>
                <a:path w="2540" h="394970">
                  <a:moveTo>
                    <a:pt x="0" y="53281"/>
                  </a:moveTo>
                  <a:lnTo>
                    <a:pt x="0" y="394757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0" y="1008"/>
                  </a:moveTo>
                  <a:lnTo>
                    <a:pt x="0" y="53281"/>
                  </a:lnTo>
                </a:path>
                <a:path w="2540" h="394970">
                  <a:moveTo>
                    <a:pt x="0" y="53281"/>
                  </a:moveTo>
                  <a:lnTo>
                    <a:pt x="0" y="394757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0" y="1008"/>
                  </a:moveTo>
                  <a:lnTo>
                    <a:pt x="0" y="53281"/>
                  </a:lnTo>
                </a:path>
                <a:path w="2540" h="394970">
                  <a:moveTo>
                    <a:pt x="0" y="53281"/>
                  </a:moveTo>
                  <a:lnTo>
                    <a:pt x="0" y="394757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0" y="1008"/>
                  </a:moveTo>
                  <a:lnTo>
                    <a:pt x="0" y="53281"/>
                  </a:lnTo>
                </a:path>
                <a:path w="2540" h="394970">
                  <a:moveTo>
                    <a:pt x="0" y="53281"/>
                  </a:moveTo>
                  <a:lnTo>
                    <a:pt x="0" y="394757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0" y="1008"/>
                  </a:moveTo>
                  <a:lnTo>
                    <a:pt x="0" y="53281"/>
                  </a:lnTo>
                </a:path>
                <a:path w="2540" h="394970">
                  <a:moveTo>
                    <a:pt x="0" y="53281"/>
                  </a:moveTo>
                  <a:lnTo>
                    <a:pt x="0" y="394757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0" y="1008"/>
                  </a:moveTo>
                  <a:lnTo>
                    <a:pt x="0" y="53281"/>
                  </a:lnTo>
                </a:path>
                <a:path w="2540" h="394970">
                  <a:moveTo>
                    <a:pt x="0" y="53281"/>
                  </a:moveTo>
                  <a:lnTo>
                    <a:pt x="0" y="394757"/>
                  </a:lnTo>
                </a:path>
                <a:path w="2540" h="394970">
                  <a:moveTo>
                    <a:pt x="0" y="53281"/>
                  </a:moveTo>
                  <a:lnTo>
                    <a:pt x="0" y="1008"/>
                  </a:lnTo>
                </a:path>
                <a:path w="2540" h="394970">
                  <a:moveTo>
                    <a:pt x="0" y="1008"/>
                  </a:moveTo>
                  <a:lnTo>
                    <a:pt x="0" y="53281"/>
                  </a:lnTo>
                </a:path>
              </a:pathLst>
            </a:custGeom>
            <a:ln w="4255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605037" y="5245281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2429" y="0"/>
                  </a:moveTo>
                  <a:lnTo>
                    <a:pt x="0" y="1153"/>
                  </a:lnTo>
                  <a:lnTo>
                    <a:pt x="0" y="395164"/>
                  </a:lnTo>
                  <a:lnTo>
                    <a:pt x="2429" y="393748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9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605037" y="5245281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0" y="395164"/>
                  </a:moveTo>
                  <a:lnTo>
                    <a:pt x="0" y="52272"/>
                  </a:lnTo>
                </a:path>
                <a:path w="2540" h="395604">
                  <a:moveTo>
                    <a:pt x="2429" y="52272"/>
                  </a:moveTo>
                  <a:lnTo>
                    <a:pt x="2429" y="393748"/>
                  </a:lnTo>
                </a:path>
                <a:path w="2540" h="395604">
                  <a:moveTo>
                    <a:pt x="0" y="52272"/>
                  </a:moveTo>
                  <a:lnTo>
                    <a:pt x="0" y="1153"/>
                  </a:lnTo>
                </a:path>
                <a:path w="2540" h="395604">
                  <a:moveTo>
                    <a:pt x="2429" y="0"/>
                  </a:moveTo>
                  <a:lnTo>
                    <a:pt x="2429" y="52272"/>
                  </a:lnTo>
                </a:path>
                <a:path w="2540" h="395604">
                  <a:moveTo>
                    <a:pt x="0" y="52272"/>
                  </a:moveTo>
                  <a:lnTo>
                    <a:pt x="0" y="395164"/>
                  </a:lnTo>
                </a:path>
                <a:path w="2540" h="395604">
                  <a:moveTo>
                    <a:pt x="0" y="52272"/>
                  </a:moveTo>
                  <a:lnTo>
                    <a:pt x="0" y="1153"/>
                  </a:lnTo>
                </a:path>
                <a:path w="2540" h="395604">
                  <a:moveTo>
                    <a:pt x="0" y="1153"/>
                  </a:moveTo>
                  <a:lnTo>
                    <a:pt x="0" y="52272"/>
                  </a:lnTo>
                </a:path>
              </a:pathLst>
            </a:custGeom>
            <a:ln w="4255">
              <a:solidFill>
                <a:srgbClr val="E9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605037" y="5246434"/>
              <a:ext cx="0" cy="394335"/>
            </a:xfrm>
            <a:custGeom>
              <a:avLst/>
              <a:gdLst/>
              <a:ahLst/>
              <a:cxnLst/>
              <a:rect l="l" t="t" r="r" b="b"/>
              <a:pathLst>
                <a:path h="394335">
                  <a:moveTo>
                    <a:pt x="0" y="51119"/>
                  </a:moveTo>
                  <a:lnTo>
                    <a:pt x="0" y="394011"/>
                  </a:lnTo>
                </a:path>
                <a:path h="394335">
                  <a:moveTo>
                    <a:pt x="0" y="51119"/>
                  </a:moveTo>
                  <a:lnTo>
                    <a:pt x="0" y="0"/>
                  </a:lnTo>
                </a:path>
                <a:path h="394335">
                  <a:moveTo>
                    <a:pt x="0" y="0"/>
                  </a:moveTo>
                  <a:lnTo>
                    <a:pt x="0" y="51119"/>
                  </a:lnTo>
                </a:path>
                <a:path h="394335">
                  <a:moveTo>
                    <a:pt x="0" y="51119"/>
                  </a:moveTo>
                  <a:lnTo>
                    <a:pt x="0" y="394011"/>
                  </a:lnTo>
                </a:path>
                <a:path h="394335">
                  <a:moveTo>
                    <a:pt x="0" y="51119"/>
                  </a:moveTo>
                  <a:lnTo>
                    <a:pt x="0" y="0"/>
                  </a:lnTo>
                </a:path>
                <a:path h="394335">
                  <a:moveTo>
                    <a:pt x="0" y="0"/>
                  </a:moveTo>
                  <a:lnTo>
                    <a:pt x="0" y="51119"/>
                  </a:lnTo>
                </a:path>
                <a:path h="394335">
                  <a:moveTo>
                    <a:pt x="0" y="51119"/>
                  </a:moveTo>
                  <a:lnTo>
                    <a:pt x="0" y="394011"/>
                  </a:lnTo>
                </a:path>
                <a:path h="394335">
                  <a:moveTo>
                    <a:pt x="0" y="51119"/>
                  </a:moveTo>
                  <a:lnTo>
                    <a:pt x="0" y="0"/>
                  </a:lnTo>
                </a:path>
                <a:path h="394335">
                  <a:moveTo>
                    <a:pt x="0" y="0"/>
                  </a:moveTo>
                  <a:lnTo>
                    <a:pt x="0" y="51119"/>
                  </a:lnTo>
                </a:path>
                <a:path h="394335">
                  <a:moveTo>
                    <a:pt x="0" y="51119"/>
                  </a:moveTo>
                  <a:lnTo>
                    <a:pt x="0" y="394011"/>
                  </a:lnTo>
                </a:path>
                <a:path h="394335">
                  <a:moveTo>
                    <a:pt x="0" y="51119"/>
                  </a:moveTo>
                  <a:lnTo>
                    <a:pt x="0" y="0"/>
                  </a:lnTo>
                </a:path>
                <a:path h="394335">
                  <a:moveTo>
                    <a:pt x="0" y="0"/>
                  </a:moveTo>
                  <a:lnTo>
                    <a:pt x="0" y="51119"/>
                  </a:lnTo>
                </a:path>
                <a:path h="394335">
                  <a:moveTo>
                    <a:pt x="0" y="51119"/>
                  </a:moveTo>
                  <a:lnTo>
                    <a:pt x="0" y="394011"/>
                  </a:lnTo>
                </a:path>
                <a:path h="394335">
                  <a:moveTo>
                    <a:pt x="0" y="51119"/>
                  </a:moveTo>
                  <a:lnTo>
                    <a:pt x="0" y="0"/>
                  </a:lnTo>
                </a:path>
                <a:path h="394335">
                  <a:moveTo>
                    <a:pt x="0" y="0"/>
                  </a:moveTo>
                  <a:lnTo>
                    <a:pt x="0" y="51119"/>
                  </a:lnTo>
                </a:path>
                <a:path h="394335">
                  <a:moveTo>
                    <a:pt x="0" y="51119"/>
                  </a:moveTo>
                  <a:lnTo>
                    <a:pt x="0" y="394011"/>
                  </a:lnTo>
                </a:path>
                <a:path h="394335">
                  <a:moveTo>
                    <a:pt x="0" y="51119"/>
                  </a:moveTo>
                  <a:lnTo>
                    <a:pt x="0" y="0"/>
                  </a:lnTo>
                </a:path>
                <a:path h="394335">
                  <a:moveTo>
                    <a:pt x="0" y="0"/>
                  </a:moveTo>
                  <a:lnTo>
                    <a:pt x="0" y="51119"/>
                  </a:lnTo>
                </a:path>
                <a:path h="394335">
                  <a:moveTo>
                    <a:pt x="0" y="51119"/>
                  </a:moveTo>
                  <a:lnTo>
                    <a:pt x="0" y="394011"/>
                  </a:lnTo>
                </a:path>
                <a:path h="394335">
                  <a:moveTo>
                    <a:pt x="0" y="51119"/>
                  </a:moveTo>
                  <a:lnTo>
                    <a:pt x="0" y="0"/>
                  </a:lnTo>
                </a:path>
                <a:path h="394335">
                  <a:moveTo>
                    <a:pt x="0" y="0"/>
                  </a:moveTo>
                  <a:lnTo>
                    <a:pt x="0" y="51119"/>
                  </a:lnTo>
                </a:path>
                <a:path h="394335">
                  <a:moveTo>
                    <a:pt x="0" y="51119"/>
                  </a:moveTo>
                  <a:lnTo>
                    <a:pt x="0" y="394011"/>
                  </a:lnTo>
                </a:path>
                <a:path h="394335">
                  <a:moveTo>
                    <a:pt x="0" y="51119"/>
                  </a:moveTo>
                  <a:lnTo>
                    <a:pt x="0" y="0"/>
                  </a:lnTo>
                </a:path>
                <a:path h="394335">
                  <a:moveTo>
                    <a:pt x="0" y="0"/>
                  </a:moveTo>
                  <a:lnTo>
                    <a:pt x="0" y="51119"/>
                  </a:lnTo>
                </a:path>
                <a:path h="394335">
                  <a:moveTo>
                    <a:pt x="0" y="51119"/>
                  </a:moveTo>
                  <a:lnTo>
                    <a:pt x="0" y="394011"/>
                  </a:lnTo>
                </a:path>
                <a:path h="394335">
                  <a:moveTo>
                    <a:pt x="0" y="51119"/>
                  </a:moveTo>
                  <a:lnTo>
                    <a:pt x="0" y="0"/>
                  </a:lnTo>
                </a:path>
                <a:path h="394335">
                  <a:moveTo>
                    <a:pt x="0" y="0"/>
                  </a:moveTo>
                  <a:lnTo>
                    <a:pt x="0" y="51119"/>
                  </a:lnTo>
                </a:path>
              </a:pathLst>
            </a:custGeom>
            <a:ln w="4255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602911" y="5246434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2126" y="0"/>
                  </a:moveTo>
                  <a:lnTo>
                    <a:pt x="0" y="1008"/>
                  </a:lnTo>
                  <a:lnTo>
                    <a:pt x="0" y="395250"/>
                  </a:lnTo>
                  <a:lnTo>
                    <a:pt x="2126" y="39401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602911" y="5246434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0" y="395250"/>
                  </a:moveTo>
                  <a:lnTo>
                    <a:pt x="0" y="51119"/>
                  </a:lnTo>
                </a:path>
                <a:path w="2540" h="395604">
                  <a:moveTo>
                    <a:pt x="2126" y="51119"/>
                  </a:moveTo>
                  <a:lnTo>
                    <a:pt x="2126" y="394011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2126" y="0"/>
                  </a:moveTo>
                  <a:lnTo>
                    <a:pt x="2126" y="51119"/>
                  </a:lnTo>
                </a:path>
                <a:path w="2540" h="395604">
                  <a:moveTo>
                    <a:pt x="0" y="51119"/>
                  </a:moveTo>
                  <a:lnTo>
                    <a:pt x="0" y="395250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0" y="1008"/>
                  </a:moveTo>
                  <a:lnTo>
                    <a:pt x="0" y="51119"/>
                  </a:lnTo>
                </a:path>
                <a:path w="2540" h="395604">
                  <a:moveTo>
                    <a:pt x="0" y="51119"/>
                  </a:moveTo>
                  <a:lnTo>
                    <a:pt x="0" y="395250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0" y="1008"/>
                  </a:moveTo>
                  <a:lnTo>
                    <a:pt x="0" y="51119"/>
                  </a:lnTo>
                </a:path>
                <a:path w="2540" h="395604">
                  <a:moveTo>
                    <a:pt x="0" y="51119"/>
                  </a:moveTo>
                  <a:lnTo>
                    <a:pt x="0" y="395250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0" y="1008"/>
                  </a:moveTo>
                  <a:lnTo>
                    <a:pt x="0" y="51119"/>
                  </a:lnTo>
                </a:path>
                <a:path w="2540" h="395604">
                  <a:moveTo>
                    <a:pt x="0" y="51119"/>
                  </a:moveTo>
                  <a:lnTo>
                    <a:pt x="0" y="395250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0" y="1008"/>
                  </a:moveTo>
                  <a:lnTo>
                    <a:pt x="0" y="51119"/>
                  </a:lnTo>
                </a:path>
                <a:path w="2540" h="395604">
                  <a:moveTo>
                    <a:pt x="0" y="51119"/>
                  </a:moveTo>
                  <a:lnTo>
                    <a:pt x="0" y="395250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0" y="1008"/>
                  </a:moveTo>
                  <a:lnTo>
                    <a:pt x="0" y="51119"/>
                  </a:lnTo>
                </a:path>
                <a:path w="2540" h="395604">
                  <a:moveTo>
                    <a:pt x="0" y="51119"/>
                  </a:moveTo>
                  <a:lnTo>
                    <a:pt x="0" y="395250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0" y="1008"/>
                  </a:moveTo>
                  <a:lnTo>
                    <a:pt x="0" y="51119"/>
                  </a:lnTo>
                </a:path>
                <a:path w="2540" h="395604">
                  <a:moveTo>
                    <a:pt x="0" y="51119"/>
                  </a:moveTo>
                  <a:lnTo>
                    <a:pt x="0" y="395250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0" y="1008"/>
                  </a:moveTo>
                  <a:lnTo>
                    <a:pt x="0" y="51119"/>
                  </a:lnTo>
                </a:path>
                <a:path w="2540" h="395604">
                  <a:moveTo>
                    <a:pt x="0" y="51119"/>
                  </a:moveTo>
                  <a:lnTo>
                    <a:pt x="0" y="395250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0" y="1008"/>
                  </a:moveTo>
                  <a:lnTo>
                    <a:pt x="0" y="51119"/>
                  </a:lnTo>
                </a:path>
                <a:path w="2540" h="395604">
                  <a:moveTo>
                    <a:pt x="0" y="51119"/>
                  </a:moveTo>
                  <a:lnTo>
                    <a:pt x="0" y="395250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0" y="1008"/>
                  </a:moveTo>
                  <a:lnTo>
                    <a:pt x="0" y="51119"/>
                  </a:lnTo>
                </a:path>
                <a:path w="2540" h="395604">
                  <a:moveTo>
                    <a:pt x="0" y="51119"/>
                  </a:moveTo>
                  <a:lnTo>
                    <a:pt x="0" y="395250"/>
                  </a:lnTo>
                </a:path>
                <a:path w="2540" h="395604">
                  <a:moveTo>
                    <a:pt x="0" y="51119"/>
                  </a:moveTo>
                  <a:lnTo>
                    <a:pt x="0" y="1008"/>
                  </a:lnTo>
                </a:path>
                <a:path w="2540" h="395604">
                  <a:moveTo>
                    <a:pt x="0" y="1008"/>
                  </a:moveTo>
                  <a:lnTo>
                    <a:pt x="0" y="51119"/>
                  </a:lnTo>
                </a:path>
              </a:pathLst>
            </a:custGeom>
            <a:ln w="4255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600481" y="5247443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2429" y="0"/>
                  </a:moveTo>
                  <a:lnTo>
                    <a:pt x="0" y="1153"/>
                  </a:lnTo>
                  <a:lnTo>
                    <a:pt x="0" y="395658"/>
                  </a:lnTo>
                  <a:lnTo>
                    <a:pt x="2429" y="394241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600481" y="5247443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2429" y="50110"/>
                  </a:moveTo>
                  <a:lnTo>
                    <a:pt x="2429" y="394241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2429" y="0"/>
                  </a:moveTo>
                  <a:lnTo>
                    <a:pt x="2429" y="50110"/>
                  </a:lnTo>
                </a:path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0" y="50110"/>
                  </a:moveTo>
                  <a:lnTo>
                    <a:pt x="0" y="395658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50110"/>
                  </a:lnTo>
                </a:path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0" y="50110"/>
                  </a:moveTo>
                  <a:lnTo>
                    <a:pt x="0" y="395658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50110"/>
                  </a:lnTo>
                </a:path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0" y="50110"/>
                  </a:moveTo>
                  <a:lnTo>
                    <a:pt x="0" y="395658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50110"/>
                  </a:lnTo>
                </a:path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0" y="50110"/>
                  </a:moveTo>
                  <a:lnTo>
                    <a:pt x="0" y="395658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50110"/>
                  </a:lnTo>
                </a:path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0" y="50110"/>
                  </a:moveTo>
                  <a:lnTo>
                    <a:pt x="0" y="395658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50110"/>
                  </a:lnTo>
                </a:path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0" y="50110"/>
                  </a:moveTo>
                  <a:lnTo>
                    <a:pt x="0" y="395658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50110"/>
                  </a:lnTo>
                </a:path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0" y="50110"/>
                  </a:moveTo>
                  <a:lnTo>
                    <a:pt x="0" y="395658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50110"/>
                  </a:lnTo>
                </a:path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0" y="50110"/>
                  </a:moveTo>
                  <a:lnTo>
                    <a:pt x="0" y="395658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50110"/>
                  </a:lnTo>
                </a:path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0" y="50110"/>
                  </a:moveTo>
                  <a:lnTo>
                    <a:pt x="0" y="395658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50110"/>
                  </a:lnTo>
                </a:path>
                <a:path w="2540" h="396239">
                  <a:moveTo>
                    <a:pt x="0" y="395658"/>
                  </a:moveTo>
                  <a:lnTo>
                    <a:pt x="0" y="50110"/>
                  </a:lnTo>
                </a:path>
                <a:path w="2540" h="396239">
                  <a:moveTo>
                    <a:pt x="0" y="50110"/>
                  </a:moveTo>
                  <a:lnTo>
                    <a:pt x="0" y="395658"/>
                  </a:lnTo>
                </a:path>
                <a:path w="2540" h="396239">
                  <a:moveTo>
                    <a:pt x="0" y="50110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50110"/>
                  </a:lnTo>
                </a:path>
              </a:pathLst>
            </a:custGeom>
            <a:ln w="4255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598355" y="5248596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2126" y="0"/>
                  </a:moveTo>
                  <a:lnTo>
                    <a:pt x="0" y="1008"/>
                  </a:lnTo>
                  <a:lnTo>
                    <a:pt x="0" y="395744"/>
                  </a:lnTo>
                  <a:lnTo>
                    <a:pt x="2126" y="394504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598355" y="5248596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395744"/>
                  </a:moveTo>
                  <a:lnTo>
                    <a:pt x="0" y="48957"/>
                  </a:lnTo>
                </a:path>
                <a:path w="2540" h="396239">
                  <a:moveTo>
                    <a:pt x="2126" y="48957"/>
                  </a:moveTo>
                  <a:lnTo>
                    <a:pt x="2126" y="39450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2126" y="0"/>
                  </a:moveTo>
                  <a:lnTo>
                    <a:pt x="2126" y="48957"/>
                  </a:lnTo>
                </a:path>
                <a:path w="2540" h="396239">
                  <a:moveTo>
                    <a:pt x="0" y="48957"/>
                  </a:moveTo>
                  <a:lnTo>
                    <a:pt x="0" y="39574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8957"/>
                  </a:lnTo>
                </a:path>
                <a:path w="2540" h="396239">
                  <a:moveTo>
                    <a:pt x="0" y="48957"/>
                  </a:moveTo>
                  <a:lnTo>
                    <a:pt x="0" y="39574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8957"/>
                  </a:lnTo>
                </a:path>
                <a:path w="2540" h="396239">
                  <a:moveTo>
                    <a:pt x="0" y="48957"/>
                  </a:moveTo>
                  <a:lnTo>
                    <a:pt x="0" y="39574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8957"/>
                  </a:lnTo>
                </a:path>
                <a:path w="2540" h="396239">
                  <a:moveTo>
                    <a:pt x="0" y="48957"/>
                  </a:moveTo>
                  <a:lnTo>
                    <a:pt x="0" y="39574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8957"/>
                  </a:lnTo>
                </a:path>
                <a:path w="2540" h="396239">
                  <a:moveTo>
                    <a:pt x="0" y="48957"/>
                  </a:moveTo>
                  <a:lnTo>
                    <a:pt x="0" y="39574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8957"/>
                  </a:lnTo>
                </a:path>
                <a:path w="2540" h="396239">
                  <a:moveTo>
                    <a:pt x="0" y="48957"/>
                  </a:moveTo>
                  <a:lnTo>
                    <a:pt x="0" y="39574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8957"/>
                  </a:lnTo>
                </a:path>
                <a:path w="2540" h="396239">
                  <a:moveTo>
                    <a:pt x="0" y="48957"/>
                  </a:moveTo>
                  <a:lnTo>
                    <a:pt x="0" y="39574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8957"/>
                  </a:lnTo>
                </a:path>
                <a:path w="2540" h="396239">
                  <a:moveTo>
                    <a:pt x="0" y="48957"/>
                  </a:moveTo>
                  <a:lnTo>
                    <a:pt x="0" y="39574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8957"/>
                  </a:lnTo>
                </a:path>
                <a:path w="2540" h="396239">
                  <a:moveTo>
                    <a:pt x="0" y="48957"/>
                  </a:moveTo>
                  <a:lnTo>
                    <a:pt x="0" y="39574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8957"/>
                  </a:lnTo>
                </a:path>
                <a:path w="2540" h="396239">
                  <a:moveTo>
                    <a:pt x="0" y="48957"/>
                  </a:moveTo>
                  <a:lnTo>
                    <a:pt x="0" y="395744"/>
                  </a:lnTo>
                </a:path>
                <a:path w="2540" h="396239">
                  <a:moveTo>
                    <a:pt x="0" y="48957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8957"/>
                  </a:lnTo>
                </a:path>
              </a:pathLst>
            </a:custGeom>
            <a:ln w="4255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595925" y="5249605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2429" y="0"/>
                  </a:moveTo>
                  <a:lnTo>
                    <a:pt x="0" y="1153"/>
                  </a:lnTo>
                  <a:lnTo>
                    <a:pt x="0" y="396151"/>
                  </a:lnTo>
                  <a:lnTo>
                    <a:pt x="2429" y="394735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95925" y="5249605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2429" y="47948"/>
                  </a:moveTo>
                  <a:lnTo>
                    <a:pt x="2429" y="394735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2429" y="0"/>
                  </a:moveTo>
                  <a:lnTo>
                    <a:pt x="2429" y="47948"/>
                  </a:lnTo>
                </a:path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0" y="47948"/>
                  </a:moveTo>
                  <a:lnTo>
                    <a:pt x="0" y="396151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47948"/>
                  </a:lnTo>
                </a:path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0" y="47948"/>
                  </a:moveTo>
                  <a:lnTo>
                    <a:pt x="0" y="396151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47948"/>
                  </a:lnTo>
                </a:path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0" y="47948"/>
                  </a:moveTo>
                  <a:lnTo>
                    <a:pt x="0" y="396151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47948"/>
                  </a:lnTo>
                </a:path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0" y="47948"/>
                  </a:moveTo>
                  <a:lnTo>
                    <a:pt x="0" y="396151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47948"/>
                  </a:lnTo>
                </a:path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0" y="47948"/>
                  </a:moveTo>
                  <a:lnTo>
                    <a:pt x="0" y="396151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47948"/>
                  </a:lnTo>
                </a:path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0" y="47948"/>
                  </a:moveTo>
                  <a:lnTo>
                    <a:pt x="0" y="396151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47948"/>
                  </a:lnTo>
                </a:path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0" y="47948"/>
                  </a:moveTo>
                  <a:lnTo>
                    <a:pt x="0" y="396151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47948"/>
                  </a:lnTo>
                </a:path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0" y="47948"/>
                  </a:moveTo>
                  <a:lnTo>
                    <a:pt x="0" y="396151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47948"/>
                  </a:lnTo>
                </a:path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0" y="47948"/>
                  </a:moveTo>
                  <a:lnTo>
                    <a:pt x="0" y="396151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47948"/>
                  </a:lnTo>
                </a:path>
                <a:path w="2540" h="396239">
                  <a:moveTo>
                    <a:pt x="0" y="396151"/>
                  </a:moveTo>
                  <a:lnTo>
                    <a:pt x="0" y="47948"/>
                  </a:lnTo>
                </a:path>
                <a:path w="2540" h="396239">
                  <a:moveTo>
                    <a:pt x="0" y="47948"/>
                  </a:moveTo>
                  <a:lnTo>
                    <a:pt x="0" y="396151"/>
                  </a:lnTo>
                </a:path>
                <a:path w="2540" h="396239">
                  <a:moveTo>
                    <a:pt x="0" y="47948"/>
                  </a:moveTo>
                  <a:lnTo>
                    <a:pt x="0" y="1153"/>
                  </a:lnTo>
                </a:path>
                <a:path w="2540" h="396239">
                  <a:moveTo>
                    <a:pt x="0" y="1153"/>
                  </a:moveTo>
                  <a:lnTo>
                    <a:pt x="0" y="47948"/>
                  </a:lnTo>
                </a:path>
              </a:pathLst>
            </a:custGeom>
            <a:ln w="4255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93799" y="5250758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2126" y="0"/>
                  </a:moveTo>
                  <a:lnTo>
                    <a:pt x="0" y="1008"/>
                  </a:lnTo>
                  <a:lnTo>
                    <a:pt x="0" y="396237"/>
                  </a:lnTo>
                  <a:lnTo>
                    <a:pt x="2126" y="394998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593799" y="5250758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2126" y="46795"/>
                  </a:moveTo>
                  <a:lnTo>
                    <a:pt x="2126" y="394998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2126" y="0"/>
                  </a:moveTo>
                  <a:lnTo>
                    <a:pt x="2126" y="46795"/>
                  </a:lnTo>
                </a:path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0" y="46795"/>
                  </a:moveTo>
                  <a:lnTo>
                    <a:pt x="0" y="396237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6795"/>
                  </a:lnTo>
                </a:path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0" y="46795"/>
                  </a:moveTo>
                  <a:lnTo>
                    <a:pt x="0" y="396237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6795"/>
                  </a:lnTo>
                </a:path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0" y="46795"/>
                  </a:moveTo>
                  <a:lnTo>
                    <a:pt x="0" y="396237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6795"/>
                  </a:lnTo>
                </a:path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0" y="46795"/>
                  </a:moveTo>
                  <a:lnTo>
                    <a:pt x="0" y="396237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6795"/>
                  </a:lnTo>
                </a:path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0" y="46795"/>
                  </a:moveTo>
                  <a:lnTo>
                    <a:pt x="0" y="396237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6795"/>
                  </a:lnTo>
                </a:path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0" y="46795"/>
                  </a:moveTo>
                  <a:lnTo>
                    <a:pt x="0" y="396237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6795"/>
                  </a:lnTo>
                </a:path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0" y="46795"/>
                  </a:moveTo>
                  <a:lnTo>
                    <a:pt x="0" y="396237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6795"/>
                  </a:lnTo>
                </a:path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0" y="46795"/>
                  </a:moveTo>
                  <a:lnTo>
                    <a:pt x="0" y="396237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6795"/>
                  </a:lnTo>
                </a:path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0" y="46795"/>
                  </a:moveTo>
                  <a:lnTo>
                    <a:pt x="0" y="396237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6795"/>
                  </a:lnTo>
                </a:path>
                <a:path w="2540" h="396239">
                  <a:moveTo>
                    <a:pt x="0" y="396237"/>
                  </a:moveTo>
                  <a:lnTo>
                    <a:pt x="0" y="46795"/>
                  </a:lnTo>
                </a:path>
                <a:path w="2540" h="396239">
                  <a:moveTo>
                    <a:pt x="0" y="46795"/>
                  </a:moveTo>
                  <a:lnTo>
                    <a:pt x="0" y="396237"/>
                  </a:lnTo>
                </a:path>
                <a:path w="2540" h="396239">
                  <a:moveTo>
                    <a:pt x="0" y="46795"/>
                  </a:moveTo>
                  <a:lnTo>
                    <a:pt x="0" y="1008"/>
                  </a:lnTo>
                </a:path>
                <a:path w="2540" h="396239">
                  <a:moveTo>
                    <a:pt x="0" y="1008"/>
                  </a:moveTo>
                  <a:lnTo>
                    <a:pt x="0" y="46795"/>
                  </a:lnTo>
                </a:path>
              </a:pathLst>
            </a:custGeom>
            <a:ln w="4255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591369" y="5252039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396567"/>
                  </a:moveTo>
                  <a:lnTo>
                    <a:pt x="2429" y="396567"/>
                  </a:lnTo>
                  <a:lnTo>
                    <a:pt x="2429" y="0"/>
                  </a:lnTo>
                  <a:lnTo>
                    <a:pt x="0" y="0"/>
                  </a:lnTo>
                  <a:lnTo>
                    <a:pt x="0" y="396567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91369" y="5251767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396567"/>
                  </a:moveTo>
                  <a:lnTo>
                    <a:pt x="0" y="45786"/>
                  </a:lnTo>
                </a:path>
                <a:path w="2540" h="396875">
                  <a:moveTo>
                    <a:pt x="2429" y="45786"/>
                  </a:moveTo>
                  <a:lnTo>
                    <a:pt x="2429" y="395228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2429" y="0"/>
                  </a:moveTo>
                  <a:lnTo>
                    <a:pt x="2429" y="45786"/>
                  </a:lnTo>
                </a:path>
                <a:path w="2540" h="396875">
                  <a:moveTo>
                    <a:pt x="0" y="45786"/>
                  </a:moveTo>
                  <a:lnTo>
                    <a:pt x="0" y="396567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0" y="1081"/>
                  </a:moveTo>
                  <a:lnTo>
                    <a:pt x="0" y="45786"/>
                  </a:lnTo>
                </a:path>
                <a:path w="2540" h="396875">
                  <a:moveTo>
                    <a:pt x="0" y="45786"/>
                  </a:moveTo>
                  <a:lnTo>
                    <a:pt x="0" y="396567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0" y="1081"/>
                  </a:moveTo>
                  <a:lnTo>
                    <a:pt x="0" y="45786"/>
                  </a:lnTo>
                </a:path>
                <a:path w="2540" h="396875">
                  <a:moveTo>
                    <a:pt x="0" y="45786"/>
                  </a:moveTo>
                  <a:lnTo>
                    <a:pt x="0" y="396567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0" y="1081"/>
                  </a:moveTo>
                  <a:lnTo>
                    <a:pt x="0" y="45786"/>
                  </a:lnTo>
                </a:path>
                <a:path w="2540" h="396875">
                  <a:moveTo>
                    <a:pt x="0" y="45786"/>
                  </a:moveTo>
                  <a:lnTo>
                    <a:pt x="0" y="396567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0" y="1081"/>
                  </a:moveTo>
                  <a:lnTo>
                    <a:pt x="0" y="45786"/>
                  </a:lnTo>
                </a:path>
                <a:path w="2540" h="396875">
                  <a:moveTo>
                    <a:pt x="0" y="45786"/>
                  </a:moveTo>
                  <a:lnTo>
                    <a:pt x="0" y="396567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0" y="1081"/>
                  </a:moveTo>
                  <a:lnTo>
                    <a:pt x="0" y="45786"/>
                  </a:lnTo>
                </a:path>
                <a:path w="2540" h="396875">
                  <a:moveTo>
                    <a:pt x="0" y="45786"/>
                  </a:moveTo>
                  <a:lnTo>
                    <a:pt x="0" y="396567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0" y="1081"/>
                  </a:moveTo>
                  <a:lnTo>
                    <a:pt x="0" y="45786"/>
                  </a:lnTo>
                </a:path>
                <a:path w="2540" h="396875">
                  <a:moveTo>
                    <a:pt x="0" y="45786"/>
                  </a:moveTo>
                  <a:lnTo>
                    <a:pt x="0" y="396567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0" y="1081"/>
                  </a:moveTo>
                  <a:lnTo>
                    <a:pt x="0" y="45786"/>
                  </a:lnTo>
                </a:path>
                <a:path w="2540" h="396875">
                  <a:moveTo>
                    <a:pt x="0" y="45786"/>
                  </a:moveTo>
                  <a:lnTo>
                    <a:pt x="0" y="396567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0" y="1081"/>
                  </a:moveTo>
                  <a:lnTo>
                    <a:pt x="0" y="45786"/>
                  </a:lnTo>
                </a:path>
                <a:path w="2540" h="396875">
                  <a:moveTo>
                    <a:pt x="0" y="45786"/>
                  </a:moveTo>
                  <a:lnTo>
                    <a:pt x="0" y="396567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0" y="1081"/>
                  </a:moveTo>
                  <a:lnTo>
                    <a:pt x="0" y="45786"/>
                  </a:lnTo>
                </a:path>
                <a:path w="2540" h="396875">
                  <a:moveTo>
                    <a:pt x="0" y="45786"/>
                  </a:moveTo>
                  <a:lnTo>
                    <a:pt x="0" y="396567"/>
                  </a:lnTo>
                </a:path>
                <a:path w="2540" h="396875">
                  <a:moveTo>
                    <a:pt x="0" y="45786"/>
                  </a:moveTo>
                  <a:lnTo>
                    <a:pt x="0" y="1081"/>
                  </a:lnTo>
                </a:path>
                <a:path w="2540" h="396875">
                  <a:moveTo>
                    <a:pt x="0" y="1081"/>
                  </a:moveTo>
                  <a:lnTo>
                    <a:pt x="0" y="45786"/>
                  </a:lnTo>
                </a:path>
              </a:pathLst>
            </a:custGeom>
            <a:ln w="4255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589243" y="5252848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2126" y="0"/>
                  </a:moveTo>
                  <a:lnTo>
                    <a:pt x="0" y="692"/>
                  </a:lnTo>
                  <a:lnTo>
                    <a:pt x="0" y="396382"/>
                  </a:lnTo>
                  <a:lnTo>
                    <a:pt x="2126" y="395485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589243" y="5252848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396382"/>
                  </a:moveTo>
                  <a:lnTo>
                    <a:pt x="0" y="44705"/>
                  </a:lnTo>
                </a:path>
                <a:path w="2540" h="396875">
                  <a:moveTo>
                    <a:pt x="2126" y="44705"/>
                  </a:moveTo>
                  <a:lnTo>
                    <a:pt x="2126" y="395485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2126" y="0"/>
                  </a:moveTo>
                  <a:lnTo>
                    <a:pt x="2126" y="44705"/>
                  </a:lnTo>
                </a:path>
                <a:path w="2540" h="396875">
                  <a:moveTo>
                    <a:pt x="0" y="44705"/>
                  </a:moveTo>
                  <a:lnTo>
                    <a:pt x="0" y="396382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4705"/>
                  </a:lnTo>
                </a:path>
                <a:path w="2540" h="396875">
                  <a:moveTo>
                    <a:pt x="0" y="44705"/>
                  </a:moveTo>
                  <a:lnTo>
                    <a:pt x="0" y="396382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4705"/>
                  </a:lnTo>
                </a:path>
                <a:path w="2540" h="396875">
                  <a:moveTo>
                    <a:pt x="0" y="44705"/>
                  </a:moveTo>
                  <a:lnTo>
                    <a:pt x="0" y="396382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4705"/>
                  </a:lnTo>
                </a:path>
                <a:path w="2540" h="396875">
                  <a:moveTo>
                    <a:pt x="0" y="44705"/>
                  </a:moveTo>
                  <a:lnTo>
                    <a:pt x="0" y="396382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4705"/>
                  </a:lnTo>
                </a:path>
                <a:path w="2540" h="396875">
                  <a:moveTo>
                    <a:pt x="0" y="44705"/>
                  </a:moveTo>
                  <a:lnTo>
                    <a:pt x="0" y="396382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4705"/>
                  </a:lnTo>
                </a:path>
                <a:path w="2540" h="396875">
                  <a:moveTo>
                    <a:pt x="0" y="44705"/>
                  </a:moveTo>
                  <a:lnTo>
                    <a:pt x="0" y="396382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4705"/>
                  </a:lnTo>
                </a:path>
                <a:path w="2540" h="396875">
                  <a:moveTo>
                    <a:pt x="0" y="44705"/>
                  </a:moveTo>
                  <a:lnTo>
                    <a:pt x="0" y="396382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4705"/>
                  </a:lnTo>
                </a:path>
                <a:path w="2540" h="396875">
                  <a:moveTo>
                    <a:pt x="0" y="44705"/>
                  </a:moveTo>
                  <a:lnTo>
                    <a:pt x="0" y="396382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4705"/>
                  </a:lnTo>
                </a:path>
                <a:path w="2540" h="396875">
                  <a:moveTo>
                    <a:pt x="0" y="44705"/>
                  </a:moveTo>
                  <a:lnTo>
                    <a:pt x="0" y="396382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4705"/>
                  </a:lnTo>
                </a:path>
                <a:path w="2540" h="396875">
                  <a:moveTo>
                    <a:pt x="0" y="44705"/>
                  </a:moveTo>
                  <a:lnTo>
                    <a:pt x="0" y="396382"/>
                  </a:lnTo>
                </a:path>
                <a:path w="2540" h="396875">
                  <a:moveTo>
                    <a:pt x="0" y="44705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4705"/>
                  </a:lnTo>
                </a:path>
              </a:pathLst>
            </a:custGeom>
            <a:ln w="4255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586813" y="5253541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2429" y="0"/>
                  </a:moveTo>
                  <a:lnTo>
                    <a:pt x="0" y="791"/>
                  </a:lnTo>
                  <a:lnTo>
                    <a:pt x="0" y="396713"/>
                  </a:lnTo>
                  <a:lnTo>
                    <a:pt x="2429" y="39568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586814" y="5253541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2429" y="44012"/>
                  </a:moveTo>
                  <a:lnTo>
                    <a:pt x="2429" y="395689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2429" y="0"/>
                  </a:moveTo>
                  <a:lnTo>
                    <a:pt x="2429" y="44012"/>
                  </a:lnTo>
                </a:path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0" y="44012"/>
                  </a:moveTo>
                  <a:lnTo>
                    <a:pt x="0" y="396713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0" y="791"/>
                  </a:moveTo>
                  <a:lnTo>
                    <a:pt x="0" y="44012"/>
                  </a:lnTo>
                </a:path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0" y="44012"/>
                  </a:moveTo>
                  <a:lnTo>
                    <a:pt x="0" y="396713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0" y="791"/>
                  </a:moveTo>
                  <a:lnTo>
                    <a:pt x="0" y="44012"/>
                  </a:lnTo>
                </a:path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0" y="44012"/>
                  </a:moveTo>
                  <a:lnTo>
                    <a:pt x="0" y="396713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0" y="791"/>
                  </a:moveTo>
                  <a:lnTo>
                    <a:pt x="0" y="44012"/>
                  </a:lnTo>
                </a:path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0" y="44012"/>
                  </a:moveTo>
                  <a:lnTo>
                    <a:pt x="0" y="396713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0" y="791"/>
                  </a:moveTo>
                  <a:lnTo>
                    <a:pt x="0" y="44012"/>
                  </a:lnTo>
                </a:path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0" y="44012"/>
                  </a:moveTo>
                  <a:lnTo>
                    <a:pt x="0" y="396713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0" y="791"/>
                  </a:moveTo>
                  <a:lnTo>
                    <a:pt x="0" y="44012"/>
                  </a:lnTo>
                </a:path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0" y="44012"/>
                  </a:moveTo>
                  <a:lnTo>
                    <a:pt x="0" y="396713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0" y="791"/>
                  </a:moveTo>
                  <a:lnTo>
                    <a:pt x="0" y="44012"/>
                  </a:lnTo>
                </a:path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0" y="44012"/>
                  </a:moveTo>
                  <a:lnTo>
                    <a:pt x="0" y="396713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0" y="791"/>
                  </a:moveTo>
                  <a:lnTo>
                    <a:pt x="0" y="44012"/>
                  </a:lnTo>
                </a:path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0" y="44012"/>
                  </a:moveTo>
                  <a:lnTo>
                    <a:pt x="0" y="396713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0" y="791"/>
                  </a:moveTo>
                  <a:lnTo>
                    <a:pt x="0" y="44012"/>
                  </a:lnTo>
                </a:path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0" y="44012"/>
                  </a:moveTo>
                  <a:lnTo>
                    <a:pt x="0" y="396713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0" y="791"/>
                  </a:moveTo>
                  <a:lnTo>
                    <a:pt x="0" y="44012"/>
                  </a:lnTo>
                </a:path>
                <a:path w="2540" h="396875">
                  <a:moveTo>
                    <a:pt x="0" y="396713"/>
                  </a:moveTo>
                  <a:lnTo>
                    <a:pt x="0" y="44012"/>
                  </a:lnTo>
                </a:path>
                <a:path w="2540" h="396875">
                  <a:moveTo>
                    <a:pt x="0" y="44012"/>
                  </a:moveTo>
                  <a:lnTo>
                    <a:pt x="0" y="396713"/>
                  </a:lnTo>
                </a:path>
                <a:path w="2540" h="396875">
                  <a:moveTo>
                    <a:pt x="0" y="44012"/>
                  </a:moveTo>
                  <a:lnTo>
                    <a:pt x="0" y="791"/>
                  </a:lnTo>
                </a:path>
                <a:path w="2540" h="396875">
                  <a:moveTo>
                    <a:pt x="0" y="791"/>
                  </a:moveTo>
                  <a:lnTo>
                    <a:pt x="0" y="44012"/>
                  </a:lnTo>
                </a:path>
              </a:pathLst>
            </a:custGeom>
            <a:ln w="4255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584688" y="5254332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2126" y="0"/>
                  </a:moveTo>
                  <a:lnTo>
                    <a:pt x="0" y="692"/>
                  </a:lnTo>
                  <a:lnTo>
                    <a:pt x="0" y="396818"/>
                  </a:lnTo>
                  <a:lnTo>
                    <a:pt x="2126" y="395922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584688" y="5254332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396818"/>
                  </a:moveTo>
                  <a:lnTo>
                    <a:pt x="0" y="43221"/>
                  </a:lnTo>
                </a:path>
                <a:path w="2540" h="396875">
                  <a:moveTo>
                    <a:pt x="2126" y="43221"/>
                  </a:moveTo>
                  <a:lnTo>
                    <a:pt x="2126" y="395922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2126" y="0"/>
                  </a:moveTo>
                  <a:lnTo>
                    <a:pt x="2126" y="43221"/>
                  </a:lnTo>
                </a:path>
                <a:path w="2540" h="396875">
                  <a:moveTo>
                    <a:pt x="0" y="43221"/>
                  </a:moveTo>
                  <a:lnTo>
                    <a:pt x="0" y="396818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3221"/>
                  </a:lnTo>
                </a:path>
                <a:path w="2540" h="396875">
                  <a:moveTo>
                    <a:pt x="0" y="43221"/>
                  </a:moveTo>
                  <a:lnTo>
                    <a:pt x="0" y="396818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3221"/>
                  </a:lnTo>
                </a:path>
                <a:path w="2540" h="396875">
                  <a:moveTo>
                    <a:pt x="0" y="43221"/>
                  </a:moveTo>
                  <a:lnTo>
                    <a:pt x="0" y="396818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3221"/>
                  </a:lnTo>
                </a:path>
                <a:path w="2540" h="396875">
                  <a:moveTo>
                    <a:pt x="0" y="43221"/>
                  </a:moveTo>
                  <a:lnTo>
                    <a:pt x="0" y="396818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3221"/>
                  </a:lnTo>
                </a:path>
                <a:path w="2540" h="396875">
                  <a:moveTo>
                    <a:pt x="0" y="43221"/>
                  </a:moveTo>
                  <a:lnTo>
                    <a:pt x="0" y="396818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3221"/>
                  </a:lnTo>
                </a:path>
                <a:path w="2540" h="396875">
                  <a:moveTo>
                    <a:pt x="0" y="43221"/>
                  </a:moveTo>
                  <a:lnTo>
                    <a:pt x="0" y="396818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3221"/>
                  </a:lnTo>
                </a:path>
                <a:path w="2540" h="396875">
                  <a:moveTo>
                    <a:pt x="0" y="43221"/>
                  </a:moveTo>
                  <a:lnTo>
                    <a:pt x="0" y="396818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3221"/>
                  </a:lnTo>
                </a:path>
                <a:path w="2540" h="396875">
                  <a:moveTo>
                    <a:pt x="0" y="43221"/>
                  </a:moveTo>
                  <a:lnTo>
                    <a:pt x="0" y="396818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3221"/>
                  </a:lnTo>
                </a:path>
                <a:path w="2540" h="396875">
                  <a:moveTo>
                    <a:pt x="0" y="43221"/>
                  </a:moveTo>
                  <a:lnTo>
                    <a:pt x="0" y="396818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3221"/>
                  </a:lnTo>
                </a:path>
                <a:path w="2540" h="396875">
                  <a:moveTo>
                    <a:pt x="0" y="43221"/>
                  </a:moveTo>
                  <a:lnTo>
                    <a:pt x="0" y="396818"/>
                  </a:lnTo>
                </a:path>
                <a:path w="2540" h="396875">
                  <a:moveTo>
                    <a:pt x="0" y="43221"/>
                  </a:moveTo>
                  <a:lnTo>
                    <a:pt x="0" y="692"/>
                  </a:lnTo>
                </a:path>
                <a:path w="2540" h="396875">
                  <a:moveTo>
                    <a:pt x="0" y="692"/>
                  </a:moveTo>
                  <a:lnTo>
                    <a:pt x="0" y="43221"/>
                  </a:lnTo>
                </a:path>
              </a:pathLst>
            </a:custGeom>
            <a:ln w="4255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582258" y="5255024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2429" y="0"/>
                  </a:moveTo>
                  <a:lnTo>
                    <a:pt x="0" y="791"/>
                  </a:lnTo>
                  <a:lnTo>
                    <a:pt x="0" y="397150"/>
                  </a:lnTo>
                  <a:lnTo>
                    <a:pt x="2429" y="396126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582258" y="5255024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2429" y="42529"/>
                  </a:moveTo>
                  <a:lnTo>
                    <a:pt x="2429" y="396126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2429" y="0"/>
                  </a:moveTo>
                  <a:lnTo>
                    <a:pt x="2429" y="42529"/>
                  </a:lnTo>
                </a:path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0" y="42529"/>
                  </a:moveTo>
                  <a:lnTo>
                    <a:pt x="0" y="397150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0" y="791"/>
                  </a:moveTo>
                  <a:lnTo>
                    <a:pt x="0" y="42529"/>
                  </a:lnTo>
                </a:path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0" y="42529"/>
                  </a:moveTo>
                  <a:lnTo>
                    <a:pt x="0" y="397150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0" y="791"/>
                  </a:moveTo>
                  <a:lnTo>
                    <a:pt x="0" y="42529"/>
                  </a:lnTo>
                </a:path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0" y="42529"/>
                  </a:moveTo>
                  <a:lnTo>
                    <a:pt x="0" y="397150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0" y="791"/>
                  </a:moveTo>
                  <a:lnTo>
                    <a:pt x="0" y="42529"/>
                  </a:lnTo>
                </a:path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0" y="42529"/>
                  </a:moveTo>
                  <a:lnTo>
                    <a:pt x="0" y="397150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0" y="791"/>
                  </a:moveTo>
                  <a:lnTo>
                    <a:pt x="0" y="42529"/>
                  </a:lnTo>
                </a:path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0" y="42529"/>
                  </a:moveTo>
                  <a:lnTo>
                    <a:pt x="0" y="397150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0" y="791"/>
                  </a:moveTo>
                  <a:lnTo>
                    <a:pt x="0" y="42529"/>
                  </a:lnTo>
                </a:path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0" y="42529"/>
                  </a:moveTo>
                  <a:lnTo>
                    <a:pt x="0" y="397150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0" y="791"/>
                  </a:moveTo>
                  <a:lnTo>
                    <a:pt x="0" y="42529"/>
                  </a:lnTo>
                </a:path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0" y="42529"/>
                  </a:moveTo>
                  <a:lnTo>
                    <a:pt x="0" y="397150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0" y="791"/>
                  </a:moveTo>
                  <a:lnTo>
                    <a:pt x="0" y="42529"/>
                  </a:lnTo>
                </a:path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0" y="42529"/>
                  </a:moveTo>
                  <a:lnTo>
                    <a:pt x="0" y="397150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0" y="791"/>
                  </a:moveTo>
                  <a:lnTo>
                    <a:pt x="0" y="42529"/>
                  </a:lnTo>
                </a:path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0" y="42529"/>
                  </a:moveTo>
                  <a:lnTo>
                    <a:pt x="0" y="397150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0" y="791"/>
                  </a:moveTo>
                  <a:lnTo>
                    <a:pt x="0" y="42529"/>
                  </a:lnTo>
                </a:path>
                <a:path w="2540" h="397510">
                  <a:moveTo>
                    <a:pt x="0" y="397150"/>
                  </a:moveTo>
                  <a:lnTo>
                    <a:pt x="0" y="42529"/>
                  </a:lnTo>
                </a:path>
                <a:path w="2540" h="397510">
                  <a:moveTo>
                    <a:pt x="0" y="42529"/>
                  </a:moveTo>
                  <a:lnTo>
                    <a:pt x="0" y="397150"/>
                  </a:lnTo>
                </a:path>
                <a:path w="2540" h="397510">
                  <a:moveTo>
                    <a:pt x="0" y="42529"/>
                  </a:moveTo>
                  <a:lnTo>
                    <a:pt x="0" y="791"/>
                  </a:lnTo>
                </a:path>
                <a:path w="2540" h="397510">
                  <a:moveTo>
                    <a:pt x="0" y="791"/>
                  </a:moveTo>
                  <a:lnTo>
                    <a:pt x="0" y="42529"/>
                  </a:lnTo>
                </a:path>
              </a:pathLst>
            </a:custGeom>
            <a:ln w="4255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580131" y="5255815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2126" y="0"/>
                  </a:moveTo>
                  <a:lnTo>
                    <a:pt x="0" y="692"/>
                  </a:lnTo>
                  <a:lnTo>
                    <a:pt x="0" y="397255"/>
                  </a:lnTo>
                  <a:lnTo>
                    <a:pt x="2126" y="396359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580132" y="5255815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0" y="397255"/>
                  </a:moveTo>
                  <a:lnTo>
                    <a:pt x="0" y="41738"/>
                  </a:lnTo>
                </a:path>
                <a:path w="2540" h="397510">
                  <a:moveTo>
                    <a:pt x="2126" y="41738"/>
                  </a:moveTo>
                  <a:lnTo>
                    <a:pt x="2126" y="396359"/>
                  </a:lnTo>
                </a:path>
                <a:path w="2540" h="397510">
                  <a:moveTo>
                    <a:pt x="0" y="41738"/>
                  </a:moveTo>
                  <a:lnTo>
                    <a:pt x="0" y="692"/>
                  </a:lnTo>
                </a:path>
                <a:path w="2540" h="397510">
                  <a:moveTo>
                    <a:pt x="2126" y="0"/>
                  </a:moveTo>
                  <a:lnTo>
                    <a:pt x="2126" y="41738"/>
                  </a:lnTo>
                </a:path>
                <a:path w="2540" h="397510">
                  <a:moveTo>
                    <a:pt x="0" y="397255"/>
                  </a:moveTo>
                  <a:lnTo>
                    <a:pt x="0" y="41738"/>
                  </a:lnTo>
                </a:path>
                <a:path w="2540" h="397510">
                  <a:moveTo>
                    <a:pt x="0" y="41738"/>
                  </a:moveTo>
                  <a:lnTo>
                    <a:pt x="0" y="397255"/>
                  </a:lnTo>
                </a:path>
                <a:path w="2540" h="397510">
                  <a:moveTo>
                    <a:pt x="0" y="41738"/>
                  </a:moveTo>
                  <a:lnTo>
                    <a:pt x="0" y="692"/>
                  </a:lnTo>
                </a:path>
                <a:path w="2540" h="397510">
                  <a:moveTo>
                    <a:pt x="0" y="692"/>
                  </a:moveTo>
                  <a:lnTo>
                    <a:pt x="0" y="41738"/>
                  </a:lnTo>
                </a:path>
                <a:path w="2540" h="397510">
                  <a:moveTo>
                    <a:pt x="0" y="397255"/>
                  </a:moveTo>
                  <a:lnTo>
                    <a:pt x="0" y="41738"/>
                  </a:lnTo>
                </a:path>
                <a:path w="2540" h="397510">
                  <a:moveTo>
                    <a:pt x="0" y="41738"/>
                  </a:moveTo>
                  <a:lnTo>
                    <a:pt x="0" y="397255"/>
                  </a:lnTo>
                </a:path>
                <a:path w="2540" h="397510">
                  <a:moveTo>
                    <a:pt x="0" y="41738"/>
                  </a:moveTo>
                  <a:lnTo>
                    <a:pt x="0" y="692"/>
                  </a:lnTo>
                </a:path>
                <a:path w="2540" h="397510">
                  <a:moveTo>
                    <a:pt x="0" y="692"/>
                  </a:moveTo>
                  <a:lnTo>
                    <a:pt x="0" y="41738"/>
                  </a:lnTo>
                </a:path>
                <a:path w="2540" h="397510">
                  <a:moveTo>
                    <a:pt x="0" y="397255"/>
                  </a:moveTo>
                  <a:lnTo>
                    <a:pt x="0" y="41738"/>
                  </a:lnTo>
                </a:path>
                <a:path w="2540" h="397510">
                  <a:moveTo>
                    <a:pt x="0" y="41738"/>
                  </a:moveTo>
                  <a:lnTo>
                    <a:pt x="0" y="397255"/>
                  </a:lnTo>
                </a:path>
                <a:path w="2540" h="397510">
                  <a:moveTo>
                    <a:pt x="0" y="41738"/>
                  </a:moveTo>
                  <a:lnTo>
                    <a:pt x="0" y="692"/>
                  </a:lnTo>
                </a:path>
                <a:path w="2540" h="397510">
                  <a:moveTo>
                    <a:pt x="0" y="692"/>
                  </a:moveTo>
                  <a:lnTo>
                    <a:pt x="0" y="41738"/>
                  </a:lnTo>
                </a:path>
                <a:path w="2540" h="397510">
                  <a:moveTo>
                    <a:pt x="0" y="397255"/>
                  </a:moveTo>
                  <a:lnTo>
                    <a:pt x="0" y="41738"/>
                  </a:lnTo>
                </a:path>
                <a:path w="2540" h="397510">
                  <a:moveTo>
                    <a:pt x="0" y="41738"/>
                  </a:moveTo>
                  <a:lnTo>
                    <a:pt x="0" y="397255"/>
                  </a:lnTo>
                </a:path>
                <a:path w="2540" h="397510">
                  <a:moveTo>
                    <a:pt x="0" y="41738"/>
                  </a:moveTo>
                  <a:lnTo>
                    <a:pt x="0" y="692"/>
                  </a:lnTo>
                </a:path>
                <a:path w="2540" h="397510">
                  <a:moveTo>
                    <a:pt x="0" y="692"/>
                  </a:moveTo>
                  <a:lnTo>
                    <a:pt x="0" y="41738"/>
                  </a:lnTo>
                </a:path>
                <a:path w="2540" h="397510">
                  <a:moveTo>
                    <a:pt x="0" y="397255"/>
                  </a:moveTo>
                  <a:lnTo>
                    <a:pt x="0" y="41738"/>
                  </a:lnTo>
                </a:path>
                <a:path w="2540" h="397510">
                  <a:moveTo>
                    <a:pt x="0" y="41738"/>
                  </a:moveTo>
                  <a:lnTo>
                    <a:pt x="0" y="397255"/>
                  </a:lnTo>
                </a:path>
                <a:path w="2540" h="397510">
                  <a:moveTo>
                    <a:pt x="0" y="41738"/>
                  </a:moveTo>
                  <a:lnTo>
                    <a:pt x="0" y="692"/>
                  </a:lnTo>
                </a:path>
                <a:path w="2540" h="397510">
                  <a:moveTo>
                    <a:pt x="0" y="692"/>
                  </a:moveTo>
                  <a:lnTo>
                    <a:pt x="0" y="41738"/>
                  </a:lnTo>
                </a:path>
                <a:path w="2540" h="397510">
                  <a:moveTo>
                    <a:pt x="0" y="397255"/>
                  </a:moveTo>
                  <a:lnTo>
                    <a:pt x="0" y="41738"/>
                  </a:lnTo>
                </a:path>
                <a:path w="2540" h="397510">
                  <a:moveTo>
                    <a:pt x="0" y="41738"/>
                  </a:moveTo>
                  <a:lnTo>
                    <a:pt x="0" y="397255"/>
                  </a:lnTo>
                </a:path>
                <a:path w="2540" h="397510">
                  <a:moveTo>
                    <a:pt x="0" y="41738"/>
                  </a:moveTo>
                  <a:lnTo>
                    <a:pt x="0" y="692"/>
                  </a:lnTo>
                </a:path>
                <a:path w="2540" h="397510">
                  <a:moveTo>
                    <a:pt x="0" y="692"/>
                  </a:moveTo>
                  <a:lnTo>
                    <a:pt x="0" y="41738"/>
                  </a:lnTo>
                </a:path>
                <a:path w="2540" h="397510">
                  <a:moveTo>
                    <a:pt x="0" y="397255"/>
                  </a:moveTo>
                  <a:lnTo>
                    <a:pt x="0" y="41738"/>
                  </a:lnTo>
                </a:path>
                <a:path w="2540" h="397510">
                  <a:moveTo>
                    <a:pt x="0" y="41738"/>
                  </a:moveTo>
                  <a:lnTo>
                    <a:pt x="0" y="397255"/>
                  </a:lnTo>
                </a:path>
                <a:path w="2540" h="397510">
                  <a:moveTo>
                    <a:pt x="0" y="41738"/>
                  </a:moveTo>
                  <a:lnTo>
                    <a:pt x="0" y="692"/>
                  </a:lnTo>
                </a:path>
                <a:path w="2540" h="397510">
                  <a:moveTo>
                    <a:pt x="0" y="692"/>
                  </a:moveTo>
                  <a:lnTo>
                    <a:pt x="0" y="41738"/>
                  </a:lnTo>
                </a:path>
                <a:path w="2540" h="397510">
                  <a:moveTo>
                    <a:pt x="0" y="397255"/>
                  </a:moveTo>
                  <a:lnTo>
                    <a:pt x="0" y="41738"/>
                  </a:lnTo>
                </a:path>
                <a:path w="2540" h="397510">
                  <a:moveTo>
                    <a:pt x="0" y="41738"/>
                  </a:moveTo>
                  <a:lnTo>
                    <a:pt x="0" y="397255"/>
                  </a:lnTo>
                </a:path>
                <a:path w="2540" h="397510">
                  <a:moveTo>
                    <a:pt x="0" y="41738"/>
                  </a:moveTo>
                  <a:lnTo>
                    <a:pt x="0" y="692"/>
                  </a:lnTo>
                </a:path>
                <a:path w="2540" h="397510">
                  <a:moveTo>
                    <a:pt x="0" y="692"/>
                  </a:moveTo>
                  <a:lnTo>
                    <a:pt x="0" y="41738"/>
                  </a:lnTo>
                </a:path>
              </a:pathLst>
            </a:custGeom>
            <a:ln w="4255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580132" y="5256508"/>
              <a:ext cx="0" cy="396875"/>
            </a:xfrm>
            <a:custGeom>
              <a:avLst/>
              <a:gdLst/>
              <a:ahLst/>
              <a:cxnLst/>
              <a:rect l="l" t="t" r="r" b="b"/>
              <a:pathLst>
                <a:path h="396875">
                  <a:moveTo>
                    <a:pt x="0" y="396563"/>
                  </a:moveTo>
                  <a:lnTo>
                    <a:pt x="0" y="41046"/>
                  </a:lnTo>
                </a:path>
                <a:path h="396875">
                  <a:moveTo>
                    <a:pt x="0" y="41046"/>
                  </a:moveTo>
                  <a:lnTo>
                    <a:pt x="0" y="396563"/>
                  </a:lnTo>
                </a:path>
                <a:path h="396875">
                  <a:moveTo>
                    <a:pt x="0" y="41046"/>
                  </a:moveTo>
                  <a:lnTo>
                    <a:pt x="0" y="0"/>
                  </a:lnTo>
                </a:path>
                <a:path h="396875">
                  <a:moveTo>
                    <a:pt x="0" y="0"/>
                  </a:moveTo>
                  <a:lnTo>
                    <a:pt x="0" y="41046"/>
                  </a:lnTo>
                </a:path>
                <a:path h="396875">
                  <a:moveTo>
                    <a:pt x="0" y="396563"/>
                  </a:moveTo>
                  <a:lnTo>
                    <a:pt x="0" y="41046"/>
                  </a:lnTo>
                </a:path>
                <a:path h="396875">
                  <a:moveTo>
                    <a:pt x="0" y="41046"/>
                  </a:moveTo>
                  <a:lnTo>
                    <a:pt x="0" y="396563"/>
                  </a:lnTo>
                </a:path>
                <a:path h="396875">
                  <a:moveTo>
                    <a:pt x="0" y="41046"/>
                  </a:moveTo>
                  <a:lnTo>
                    <a:pt x="0" y="0"/>
                  </a:lnTo>
                </a:path>
                <a:path h="396875">
                  <a:moveTo>
                    <a:pt x="0" y="0"/>
                  </a:moveTo>
                  <a:lnTo>
                    <a:pt x="0" y="41046"/>
                  </a:lnTo>
                </a:path>
              </a:pathLst>
            </a:custGeom>
            <a:ln w="4255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577702" y="5256508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2429" y="0"/>
                  </a:moveTo>
                  <a:lnTo>
                    <a:pt x="0" y="791"/>
                  </a:lnTo>
                  <a:lnTo>
                    <a:pt x="0" y="397587"/>
                  </a:lnTo>
                  <a:lnTo>
                    <a:pt x="2429" y="396563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577702" y="5256508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2429" y="41046"/>
                  </a:moveTo>
                  <a:lnTo>
                    <a:pt x="2429" y="396563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2429" y="0"/>
                  </a:moveTo>
                  <a:lnTo>
                    <a:pt x="2429" y="41046"/>
                  </a:lnTo>
                </a:path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0" y="41046"/>
                  </a:moveTo>
                  <a:lnTo>
                    <a:pt x="0" y="397587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41046"/>
                  </a:lnTo>
                </a:path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0" y="41046"/>
                  </a:moveTo>
                  <a:lnTo>
                    <a:pt x="0" y="397587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41046"/>
                  </a:lnTo>
                </a:path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0" y="41046"/>
                  </a:moveTo>
                  <a:lnTo>
                    <a:pt x="0" y="397587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41046"/>
                  </a:lnTo>
                </a:path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0" y="41046"/>
                  </a:moveTo>
                  <a:lnTo>
                    <a:pt x="0" y="397587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41046"/>
                  </a:lnTo>
                </a:path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0" y="41046"/>
                  </a:moveTo>
                  <a:lnTo>
                    <a:pt x="0" y="397587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41046"/>
                  </a:lnTo>
                </a:path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0" y="41046"/>
                  </a:moveTo>
                  <a:lnTo>
                    <a:pt x="0" y="397587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41046"/>
                  </a:lnTo>
                </a:path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0" y="41046"/>
                  </a:moveTo>
                  <a:lnTo>
                    <a:pt x="0" y="397587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41046"/>
                  </a:lnTo>
                </a:path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0" y="41046"/>
                  </a:moveTo>
                  <a:lnTo>
                    <a:pt x="0" y="397587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41046"/>
                  </a:lnTo>
                </a:path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0" y="41046"/>
                  </a:moveTo>
                  <a:lnTo>
                    <a:pt x="0" y="397587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41046"/>
                  </a:lnTo>
                </a:path>
                <a:path w="2540" h="398145">
                  <a:moveTo>
                    <a:pt x="0" y="397587"/>
                  </a:moveTo>
                  <a:lnTo>
                    <a:pt x="0" y="41046"/>
                  </a:lnTo>
                </a:path>
                <a:path w="2540" h="398145">
                  <a:moveTo>
                    <a:pt x="0" y="41046"/>
                  </a:moveTo>
                  <a:lnTo>
                    <a:pt x="0" y="397587"/>
                  </a:lnTo>
                </a:path>
                <a:path w="2540" h="398145">
                  <a:moveTo>
                    <a:pt x="0" y="41046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41046"/>
                  </a:lnTo>
                </a:path>
              </a:pathLst>
            </a:custGeom>
            <a:ln w="4255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575576" y="5257299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2126" y="0"/>
                  </a:moveTo>
                  <a:lnTo>
                    <a:pt x="0" y="692"/>
                  </a:lnTo>
                  <a:lnTo>
                    <a:pt x="0" y="397692"/>
                  </a:lnTo>
                  <a:lnTo>
                    <a:pt x="2126" y="396796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575576" y="5257299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2126" y="40255"/>
                  </a:moveTo>
                  <a:lnTo>
                    <a:pt x="2126" y="396796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2126" y="0"/>
                  </a:moveTo>
                  <a:lnTo>
                    <a:pt x="2126" y="40255"/>
                  </a:lnTo>
                </a:path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0" y="40255"/>
                  </a:moveTo>
                  <a:lnTo>
                    <a:pt x="0" y="397692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40255"/>
                  </a:lnTo>
                </a:path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0" y="40255"/>
                  </a:moveTo>
                  <a:lnTo>
                    <a:pt x="0" y="397692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40255"/>
                  </a:lnTo>
                </a:path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0" y="40255"/>
                  </a:moveTo>
                  <a:lnTo>
                    <a:pt x="0" y="397692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40255"/>
                  </a:lnTo>
                </a:path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0" y="40255"/>
                  </a:moveTo>
                  <a:lnTo>
                    <a:pt x="0" y="397692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40255"/>
                  </a:lnTo>
                </a:path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0" y="40255"/>
                  </a:moveTo>
                  <a:lnTo>
                    <a:pt x="0" y="397692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40255"/>
                  </a:lnTo>
                </a:path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0" y="40255"/>
                  </a:moveTo>
                  <a:lnTo>
                    <a:pt x="0" y="397692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40255"/>
                  </a:lnTo>
                </a:path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0" y="40255"/>
                  </a:moveTo>
                  <a:lnTo>
                    <a:pt x="0" y="397692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40255"/>
                  </a:lnTo>
                </a:path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0" y="40255"/>
                  </a:moveTo>
                  <a:lnTo>
                    <a:pt x="0" y="397692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40255"/>
                  </a:lnTo>
                </a:path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0" y="40255"/>
                  </a:moveTo>
                  <a:lnTo>
                    <a:pt x="0" y="397692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40255"/>
                  </a:lnTo>
                </a:path>
                <a:path w="2540" h="398145">
                  <a:moveTo>
                    <a:pt x="0" y="397692"/>
                  </a:moveTo>
                  <a:lnTo>
                    <a:pt x="0" y="40255"/>
                  </a:lnTo>
                </a:path>
                <a:path w="2540" h="398145">
                  <a:moveTo>
                    <a:pt x="0" y="40255"/>
                  </a:moveTo>
                  <a:lnTo>
                    <a:pt x="0" y="397692"/>
                  </a:lnTo>
                </a:path>
                <a:path w="2540" h="398145">
                  <a:moveTo>
                    <a:pt x="0" y="40255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40255"/>
                  </a:lnTo>
                </a:path>
              </a:pathLst>
            </a:custGeom>
            <a:ln w="4255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573146" y="5257991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2429" y="0"/>
                  </a:moveTo>
                  <a:lnTo>
                    <a:pt x="0" y="791"/>
                  </a:lnTo>
                  <a:lnTo>
                    <a:pt x="0" y="398024"/>
                  </a:lnTo>
                  <a:lnTo>
                    <a:pt x="2429" y="397000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573146" y="5257991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2429" y="39562"/>
                  </a:moveTo>
                  <a:lnTo>
                    <a:pt x="2429" y="397000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2429" y="0"/>
                  </a:moveTo>
                  <a:lnTo>
                    <a:pt x="2429" y="39562"/>
                  </a:lnTo>
                </a:path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0" y="39562"/>
                  </a:moveTo>
                  <a:lnTo>
                    <a:pt x="0" y="398024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39562"/>
                  </a:lnTo>
                </a:path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0" y="39562"/>
                  </a:moveTo>
                  <a:lnTo>
                    <a:pt x="0" y="398024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39562"/>
                  </a:lnTo>
                </a:path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0" y="39562"/>
                  </a:moveTo>
                  <a:lnTo>
                    <a:pt x="0" y="398024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39562"/>
                  </a:lnTo>
                </a:path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0" y="39562"/>
                  </a:moveTo>
                  <a:lnTo>
                    <a:pt x="0" y="398024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39562"/>
                  </a:lnTo>
                </a:path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0" y="39562"/>
                  </a:moveTo>
                  <a:lnTo>
                    <a:pt x="0" y="398024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39562"/>
                  </a:lnTo>
                </a:path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0" y="39562"/>
                  </a:moveTo>
                  <a:lnTo>
                    <a:pt x="0" y="398024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39562"/>
                  </a:lnTo>
                </a:path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0" y="39562"/>
                  </a:moveTo>
                  <a:lnTo>
                    <a:pt x="0" y="398024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39562"/>
                  </a:lnTo>
                </a:path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0" y="39562"/>
                  </a:moveTo>
                  <a:lnTo>
                    <a:pt x="0" y="398024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39562"/>
                  </a:lnTo>
                </a:path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0" y="39562"/>
                  </a:moveTo>
                  <a:lnTo>
                    <a:pt x="0" y="398024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39562"/>
                  </a:lnTo>
                </a:path>
                <a:path w="2540" h="398145">
                  <a:moveTo>
                    <a:pt x="0" y="398024"/>
                  </a:moveTo>
                  <a:lnTo>
                    <a:pt x="0" y="39562"/>
                  </a:lnTo>
                </a:path>
                <a:path w="2540" h="398145">
                  <a:moveTo>
                    <a:pt x="0" y="39562"/>
                  </a:moveTo>
                  <a:lnTo>
                    <a:pt x="0" y="398024"/>
                  </a:lnTo>
                </a:path>
                <a:path w="2540" h="398145">
                  <a:moveTo>
                    <a:pt x="0" y="39562"/>
                  </a:moveTo>
                  <a:lnTo>
                    <a:pt x="0" y="791"/>
                  </a:lnTo>
                </a:path>
                <a:path w="2540" h="398145">
                  <a:moveTo>
                    <a:pt x="0" y="791"/>
                  </a:moveTo>
                  <a:lnTo>
                    <a:pt x="0" y="39562"/>
                  </a:lnTo>
                </a:path>
              </a:pathLst>
            </a:custGeom>
            <a:ln w="4255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571020" y="5258782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2126" y="0"/>
                  </a:moveTo>
                  <a:lnTo>
                    <a:pt x="0" y="692"/>
                  </a:lnTo>
                  <a:lnTo>
                    <a:pt x="0" y="398129"/>
                  </a:lnTo>
                  <a:lnTo>
                    <a:pt x="2126" y="397233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571020" y="5258782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398129"/>
                  </a:moveTo>
                  <a:lnTo>
                    <a:pt x="0" y="38771"/>
                  </a:lnTo>
                </a:path>
                <a:path w="2540" h="398145">
                  <a:moveTo>
                    <a:pt x="2126" y="38771"/>
                  </a:moveTo>
                  <a:lnTo>
                    <a:pt x="2126" y="397233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2126" y="0"/>
                  </a:moveTo>
                  <a:lnTo>
                    <a:pt x="2126" y="38771"/>
                  </a:lnTo>
                </a:path>
                <a:path w="2540" h="398145">
                  <a:moveTo>
                    <a:pt x="0" y="38771"/>
                  </a:moveTo>
                  <a:lnTo>
                    <a:pt x="0" y="398129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38771"/>
                  </a:lnTo>
                </a:path>
                <a:path w="2540" h="398145">
                  <a:moveTo>
                    <a:pt x="0" y="38771"/>
                  </a:moveTo>
                  <a:lnTo>
                    <a:pt x="0" y="398129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38771"/>
                  </a:lnTo>
                </a:path>
                <a:path w="2540" h="398145">
                  <a:moveTo>
                    <a:pt x="0" y="38771"/>
                  </a:moveTo>
                  <a:lnTo>
                    <a:pt x="0" y="398129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38771"/>
                  </a:lnTo>
                </a:path>
                <a:path w="2540" h="398145">
                  <a:moveTo>
                    <a:pt x="0" y="38771"/>
                  </a:moveTo>
                  <a:lnTo>
                    <a:pt x="0" y="398129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38771"/>
                  </a:lnTo>
                </a:path>
                <a:path w="2540" h="398145">
                  <a:moveTo>
                    <a:pt x="0" y="38771"/>
                  </a:moveTo>
                  <a:lnTo>
                    <a:pt x="0" y="398129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38771"/>
                  </a:lnTo>
                </a:path>
                <a:path w="2540" h="398145">
                  <a:moveTo>
                    <a:pt x="0" y="38771"/>
                  </a:moveTo>
                  <a:lnTo>
                    <a:pt x="0" y="398129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38771"/>
                  </a:lnTo>
                </a:path>
                <a:path w="2540" h="398145">
                  <a:moveTo>
                    <a:pt x="0" y="38771"/>
                  </a:moveTo>
                  <a:lnTo>
                    <a:pt x="0" y="398129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38771"/>
                  </a:lnTo>
                </a:path>
                <a:path w="2540" h="398145">
                  <a:moveTo>
                    <a:pt x="0" y="38771"/>
                  </a:moveTo>
                  <a:lnTo>
                    <a:pt x="0" y="398129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38771"/>
                  </a:lnTo>
                </a:path>
                <a:path w="2540" h="398145">
                  <a:moveTo>
                    <a:pt x="0" y="38771"/>
                  </a:moveTo>
                  <a:lnTo>
                    <a:pt x="0" y="398129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38771"/>
                  </a:lnTo>
                </a:path>
                <a:path w="2540" h="398145">
                  <a:moveTo>
                    <a:pt x="0" y="38771"/>
                  </a:moveTo>
                  <a:lnTo>
                    <a:pt x="0" y="398129"/>
                  </a:lnTo>
                </a:path>
                <a:path w="2540" h="398145">
                  <a:moveTo>
                    <a:pt x="0" y="38771"/>
                  </a:moveTo>
                  <a:lnTo>
                    <a:pt x="0" y="692"/>
                  </a:lnTo>
                </a:path>
                <a:path w="2540" h="398145">
                  <a:moveTo>
                    <a:pt x="0" y="692"/>
                  </a:moveTo>
                  <a:lnTo>
                    <a:pt x="0" y="38771"/>
                  </a:lnTo>
                </a:path>
              </a:pathLst>
            </a:custGeom>
            <a:ln w="4255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568590" y="5259474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79">
                  <a:moveTo>
                    <a:pt x="2429" y="0"/>
                  </a:moveTo>
                  <a:lnTo>
                    <a:pt x="0" y="791"/>
                  </a:lnTo>
                  <a:lnTo>
                    <a:pt x="0" y="398461"/>
                  </a:lnTo>
                  <a:lnTo>
                    <a:pt x="2429" y="397437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68590" y="5259474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2429" y="38079"/>
                  </a:moveTo>
                  <a:lnTo>
                    <a:pt x="2429" y="397437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2429" y="0"/>
                  </a:moveTo>
                  <a:lnTo>
                    <a:pt x="2429" y="38079"/>
                  </a:lnTo>
                </a:path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0" y="38079"/>
                  </a:moveTo>
                  <a:lnTo>
                    <a:pt x="0" y="398461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0" y="791"/>
                  </a:moveTo>
                  <a:lnTo>
                    <a:pt x="0" y="38079"/>
                  </a:lnTo>
                </a:path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0" y="38079"/>
                  </a:moveTo>
                  <a:lnTo>
                    <a:pt x="0" y="398461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0" y="791"/>
                  </a:moveTo>
                  <a:lnTo>
                    <a:pt x="0" y="38079"/>
                  </a:lnTo>
                </a:path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0" y="38079"/>
                  </a:moveTo>
                  <a:lnTo>
                    <a:pt x="0" y="398461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0" y="791"/>
                  </a:moveTo>
                  <a:lnTo>
                    <a:pt x="0" y="38079"/>
                  </a:lnTo>
                </a:path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0" y="38079"/>
                  </a:moveTo>
                  <a:lnTo>
                    <a:pt x="0" y="398461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0" y="791"/>
                  </a:moveTo>
                  <a:lnTo>
                    <a:pt x="0" y="38079"/>
                  </a:lnTo>
                </a:path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0" y="38079"/>
                  </a:moveTo>
                  <a:lnTo>
                    <a:pt x="0" y="398461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0" y="791"/>
                  </a:moveTo>
                  <a:lnTo>
                    <a:pt x="0" y="38079"/>
                  </a:lnTo>
                </a:path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0" y="38079"/>
                  </a:moveTo>
                  <a:lnTo>
                    <a:pt x="0" y="398461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0" y="791"/>
                  </a:moveTo>
                  <a:lnTo>
                    <a:pt x="0" y="38079"/>
                  </a:lnTo>
                </a:path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0" y="38079"/>
                  </a:moveTo>
                  <a:lnTo>
                    <a:pt x="0" y="398461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0" y="791"/>
                  </a:moveTo>
                  <a:lnTo>
                    <a:pt x="0" y="38079"/>
                  </a:lnTo>
                </a:path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0" y="38079"/>
                  </a:moveTo>
                  <a:lnTo>
                    <a:pt x="0" y="398461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0" y="791"/>
                  </a:moveTo>
                  <a:lnTo>
                    <a:pt x="0" y="38079"/>
                  </a:lnTo>
                </a:path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0" y="38079"/>
                  </a:moveTo>
                  <a:lnTo>
                    <a:pt x="0" y="398461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0" y="791"/>
                  </a:moveTo>
                  <a:lnTo>
                    <a:pt x="0" y="38079"/>
                  </a:lnTo>
                </a:path>
                <a:path w="2540" h="398779">
                  <a:moveTo>
                    <a:pt x="0" y="398461"/>
                  </a:moveTo>
                  <a:lnTo>
                    <a:pt x="0" y="38079"/>
                  </a:lnTo>
                </a:path>
                <a:path w="2540" h="398779">
                  <a:moveTo>
                    <a:pt x="0" y="38079"/>
                  </a:moveTo>
                  <a:lnTo>
                    <a:pt x="0" y="398461"/>
                  </a:lnTo>
                </a:path>
                <a:path w="2540" h="398779">
                  <a:moveTo>
                    <a:pt x="0" y="38079"/>
                  </a:moveTo>
                  <a:lnTo>
                    <a:pt x="0" y="791"/>
                  </a:lnTo>
                </a:path>
                <a:path w="2540" h="398779">
                  <a:moveTo>
                    <a:pt x="0" y="791"/>
                  </a:moveTo>
                  <a:lnTo>
                    <a:pt x="0" y="38079"/>
                  </a:lnTo>
                </a:path>
              </a:pathLst>
            </a:custGeom>
            <a:ln w="4255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66464" y="5260265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79">
                  <a:moveTo>
                    <a:pt x="2126" y="0"/>
                  </a:moveTo>
                  <a:lnTo>
                    <a:pt x="0" y="692"/>
                  </a:lnTo>
                  <a:lnTo>
                    <a:pt x="0" y="398566"/>
                  </a:lnTo>
                  <a:lnTo>
                    <a:pt x="2126" y="39767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566465" y="5260265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79">
                  <a:moveTo>
                    <a:pt x="0" y="398566"/>
                  </a:moveTo>
                  <a:lnTo>
                    <a:pt x="0" y="37288"/>
                  </a:lnTo>
                </a:path>
                <a:path w="2540" h="398779">
                  <a:moveTo>
                    <a:pt x="2126" y="37288"/>
                  </a:moveTo>
                  <a:lnTo>
                    <a:pt x="2126" y="397670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2126" y="0"/>
                  </a:moveTo>
                  <a:lnTo>
                    <a:pt x="2126" y="37288"/>
                  </a:lnTo>
                </a:path>
                <a:path w="2540" h="398779">
                  <a:moveTo>
                    <a:pt x="0" y="37288"/>
                  </a:moveTo>
                  <a:lnTo>
                    <a:pt x="0" y="398566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0" y="692"/>
                  </a:moveTo>
                  <a:lnTo>
                    <a:pt x="0" y="37288"/>
                  </a:lnTo>
                </a:path>
                <a:path w="2540" h="398779">
                  <a:moveTo>
                    <a:pt x="0" y="37288"/>
                  </a:moveTo>
                  <a:lnTo>
                    <a:pt x="0" y="398566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0" y="692"/>
                  </a:moveTo>
                  <a:lnTo>
                    <a:pt x="0" y="37288"/>
                  </a:lnTo>
                </a:path>
                <a:path w="2540" h="398779">
                  <a:moveTo>
                    <a:pt x="0" y="37288"/>
                  </a:moveTo>
                  <a:lnTo>
                    <a:pt x="0" y="398566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0" y="692"/>
                  </a:moveTo>
                  <a:lnTo>
                    <a:pt x="0" y="37288"/>
                  </a:lnTo>
                </a:path>
                <a:path w="2540" h="398779">
                  <a:moveTo>
                    <a:pt x="0" y="37288"/>
                  </a:moveTo>
                  <a:lnTo>
                    <a:pt x="0" y="398566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0" y="692"/>
                  </a:moveTo>
                  <a:lnTo>
                    <a:pt x="0" y="37288"/>
                  </a:lnTo>
                </a:path>
                <a:path w="2540" h="398779">
                  <a:moveTo>
                    <a:pt x="0" y="37288"/>
                  </a:moveTo>
                  <a:lnTo>
                    <a:pt x="0" y="398566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0" y="692"/>
                  </a:moveTo>
                  <a:lnTo>
                    <a:pt x="0" y="37288"/>
                  </a:lnTo>
                </a:path>
                <a:path w="2540" h="398779">
                  <a:moveTo>
                    <a:pt x="0" y="37288"/>
                  </a:moveTo>
                  <a:lnTo>
                    <a:pt x="0" y="398566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0" y="692"/>
                  </a:moveTo>
                  <a:lnTo>
                    <a:pt x="0" y="37288"/>
                  </a:lnTo>
                </a:path>
                <a:path w="2540" h="398779">
                  <a:moveTo>
                    <a:pt x="0" y="37288"/>
                  </a:moveTo>
                  <a:lnTo>
                    <a:pt x="0" y="398566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0" y="692"/>
                  </a:moveTo>
                  <a:lnTo>
                    <a:pt x="0" y="37288"/>
                  </a:lnTo>
                </a:path>
                <a:path w="2540" h="398779">
                  <a:moveTo>
                    <a:pt x="0" y="37288"/>
                  </a:moveTo>
                  <a:lnTo>
                    <a:pt x="0" y="398566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0" y="692"/>
                  </a:moveTo>
                  <a:lnTo>
                    <a:pt x="0" y="37288"/>
                  </a:lnTo>
                </a:path>
                <a:path w="2540" h="398779">
                  <a:moveTo>
                    <a:pt x="0" y="37288"/>
                  </a:moveTo>
                  <a:lnTo>
                    <a:pt x="0" y="398566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0" y="692"/>
                  </a:moveTo>
                  <a:lnTo>
                    <a:pt x="0" y="37288"/>
                  </a:lnTo>
                </a:path>
                <a:path w="2540" h="398779">
                  <a:moveTo>
                    <a:pt x="0" y="37288"/>
                  </a:moveTo>
                  <a:lnTo>
                    <a:pt x="0" y="398566"/>
                  </a:lnTo>
                </a:path>
                <a:path w="2540" h="398779">
                  <a:moveTo>
                    <a:pt x="0" y="37288"/>
                  </a:moveTo>
                  <a:lnTo>
                    <a:pt x="0" y="692"/>
                  </a:lnTo>
                </a:path>
                <a:path w="2540" h="398779">
                  <a:moveTo>
                    <a:pt x="0" y="692"/>
                  </a:moveTo>
                  <a:lnTo>
                    <a:pt x="0" y="37288"/>
                  </a:lnTo>
                </a:path>
              </a:pathLst>
            </a:custGeom>
            <a:ln w="4255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564035" y="5260958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2429" y="0"/>
                  </a:moveTo>
                  <a:lnTo>
                    <a:pt x="0" y="791"/>
                  </a:lnTo>
                  <a:lnTo>
                    <a:pt x="0" y="398898"/>
                  </a:lnTo>
                  <a:lnTo>
                    <a:pt x="2429" y="397873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564035" y="5260958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2429" y="36596"/>
                  </a:moveTo>
                  <a:lnTo>
                    <a:pt x="2429" y="397873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2429" y="0"/>
                  </a:moveTo>
                  <a:lnTo>
                    <a:pt x="2429" y="36596"/>
                  </a:lnTo>
                </a:path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0" y="36596"/>
                  </a:moveTo>
                  <a:lnTo>
                    <a:pt x="0" y="398898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6596"/>
                  </a:lnTo>
                </a:path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0" y="36596"/>
                  </a:moveTo>
                  <a:lnTo>
                    <a:pt x="0" y="398898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6596"/>
                  </a:lnTo>
                </a:path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0" y="36596"/>
                  </a:moveTo>
                  <a:lnTo>
                    <a:pt x="0" y="398898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6596"/>
                  </a:lnTo>
                </a:path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0" y="36596"/>
                  </a:moveTo>
                  <a:lnTo>
                    <a:pt x="0" y="398898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6596"/>
                  </a:lnTo>
                </a:path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0" y="36596"/>
                  </a:moveTo>
                  <a:lnTo>
                    <a:pt x="0" y="398898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6596"/>
                  </a:lnTo>
                </a:path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0" y="36596"/>
                  </a:moveTo>
                  <a:lnTo>
                    <a:pt x="0" y="398898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6596"/>
                  </a:lnTo>
                </a:path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0" y="36596"/>
                  </a:moveTo>
                  <a:lnTo>
                    <a:pt x="0" y="398898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6596"/>
                  </a:lnTo>
                </a:path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0" y="36596"/>
                  </a:moveTo>
                  <a:lnTo>
                    <a:pt x="0" y="398898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6596"/>
                  </a:lnTo>
                </a:path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0" y="36596"/>
                  </a:moveTo>
                  <a:lnTo>
                    <a:pt x="0" y="398898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6596"/>
                  </a:lnTo>
                </a:path>
                <a:path w="2540" h="399414">
                  <a:moveTo>
                    <a:pt x="0" y="398898"/>
                  </a:moveTo>
                  <a:lnTo>
                    <a:pt x="0" y="36596"/>
                  </a:lnTo>
                </a:path>
                <a:path w="2540" h="399414">
                  <a:moveTo>
                    <a:pt x="0" y="36596"/>
                  </a:moveTo>
                  <a:lnTo>
                    <a:pt x="0" y="398898"/>
                  </a:lnTo>
                </a:path>
                <a:path w="2540" h="399414">
                  <a:moveTo>
                    <a:pt x="0" y="36596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6596"/>
                  </a:lnTo>
                </a:path>
              </a:pathLst>
            </a:custGeom>
            <a:ln w="4255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561908" y="5261749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2126" y="0"/>
                  </a:moveTo>
                  <a:lnTo>
                    <a:pt x="0" y="692"/>
                  </a:lnTo>
                  <a:lnTo>
                    <a:pt x="0" y="399003"/>
                  </a:lnTo>
                  <a:lnTo>
                    <a:pt x="2126" y="398106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6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561908" y="5261749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0" y="399002"/>
                  </a:moveTo>
                  <a:lnTo>
                    <a:pt x="0" y="35804"/>
                  </a:lnTo>
                </a:path>
                <a:path w="2540" h="399414">
                  <a:moveTo>
                    <a:pt x="2126" y="35804"/>
                  </a:moveTo>
                  <a:lnTo>
                    <a:pt x="2126" y="398106"/>
                  </a:lnTo>
                </a:path>
                <a:path w="2540" h="399414">
                  <a:moveTo>
                    <a:pt x="0" y="35804"/>
                  </a:moveTo>
                  <a:lnTo>
                    <a:pt x="0" y="692"/>
                  </a:lnTo>
                </a:path>
                <a:path w="2540" h="399414">
                  <a:moveTo>
                    <a:pt x="2126" y="0"/>
                  </a:moveTo>
                  <a:lnTo>
                    <a:pt x="2126" y="35804"/>
                  </a:lnTo>
                </a:path>
              </a:pathLst>
            </a:custGeom>
            <a:ln w="4255">
              <a:solidFill>
                <a:srgbClr val="E6F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561908" y="5262441"/>
              <a:ext cx="0" cy="398780"/>
            </a:xfrm>
            <a:custGeom>
              <a:avLst/>
              <a:gdLst/>
              <a:ahLst/>
              <a:cxnLst/>
              <a:rect l="l" t="t" r="r" b="b"/>
              <a:pathLst>
                <a:path h="398779">
                  <a:moveTo>
                    <a:pt x="0" y="35112"/>
                  </a:moveTo>
                  <a:lnTo>
                    <a:pt x="0" y="398310"/>
                  </a:lnTo>
                </a:path>
                <a:path h="398779">
                  <a:moveTo>
                    <a:pt x="0" y="35112"/>
                  </a:moveTo>
                  <a:lnTo>
                    <a:pt x="0" y="0"/>
                  </a:lnTo>
                </a:path>
                <a:path h="398779">
                  <a:moveTo>
                    <a:pt x="0" y="0"/>
                  </a:moveTo>
                  <a:lnTo>
                    <a:pt x="0" y="35112"/>
                  </a:lnTo>
                </a:path>
                <a:path h="398779">
                  <a:moveTo>
                    <a:pt x="0" y="35112"/>
                  </a:moveTo>
                  <a:lnTo>
                    <a:pt x="0" y="398310"/>
                  </a:lnTo>
                </a:path>
                <a:path h="398779">
                  <a:moveTo>
                    <a:pt x="0" y="35112"/>
                  </a:moveTo>
                  <a:lnTo>
                    <a:pt x="0" y="0"/>
                  </a:lnTo>
                </a:path>
                <a:path h="398779">
                  <a:moveTo>
                    <a:pt x="0" y="0"/>
                  </a:moveTo>
                  <a:lnTo>
                    <a:pt x="0" y="35112"/>
                  </a:lnTo>
                </a:path>
                <a:path h="398779">
                  <a:moveTo>
                    <a:pt x="0" y="35112"/>
                  </a:moveTo>
                  <a:lnTo>
                    <a:pt x="0" y="398310"/>
                  </a:lnTo>
                </a:path>
                <a:path h="398779">
                  <a:moveTo>
                    <a:pt x="0" y="35112"/>
                  </a:moveTo>
                  <a:lnTo>
                    <a:pt x="0" y="0"/>
                  </a:lnTo>
                </a:path>
                <a:path h="398779">
                  <a:moveTo>
                    <a:pt x="0" y="0"/>
                  </a:moveTo>
                  <a:lnTo>
                    <a:pt x="0" y="35112"/>
                  </a:lnTo>
                </a:path>
                <a:path h="398779">
                  <a:moveTo>
                    <a:pt x="0" y="35112"/>
                  </a:moveTo>
                  <a:lnTo>
                    <a:pt x="0" y="398310"/>
                  </a:lnTo>
                </a:path>
                <a:path h="398779">
                  <a:moveTo>
                    <a:pt x="0" y="35112"/>
                  </a:moveTo>
                  <a:lnTo>
                    <a:pt x="0" y="0"/>
                  </a:lnTo>
                </a:path>
                <a:path h="398779">
                  <a:moveTo>
                    <a:pt x="0" y="0"/>
                  </a:moveTo>
                  <a:lnTo>
                    <a:pt x="0" y="35112"/>
                  </a:lnTo>
                </a:path>
                <a:path h="398779">
                  <a:moveTo>
                    <a:pt x="0" y="35112"/>
                  </a:moveTo>
                  <a:lnTo>
                    <a:pt x="0" y="398310"/>
                  </a:lnTo>
                </a:path>
                <a:path h="398779">
                  <a:moveTo>
                    <a:pt x="0" y="35112"/>
                  </a:moveTo>
                  <a:lnTo>
                    <a:pt x="0" y="0"/>
                  </a:lnTo>
                </a:path>
                <a:path h="398779">
                  <a:moveTo>
                    <a:pt x="0" y="0"/>
                  </a:moveTo>
                  <a:lnTo>
                    <a:pt x="0" y="35112"/>
                  </a:lnTo>
                </a:path>
                <a:path h="398779">
                  <a:moveTo>
                    <a:pt x="0" y="35112"/>
                  </a:moveTo>
                  <a:lnTo>
                    <a:pt x="0" y="398310"/>
                  </a:lnTo>
                </a:path>
                <a:path h="398779">
                  <a:moveTo>
                    <a:pt x="0" y="35112"/>
                  </a:moveTo>
                  <a:lnTo>
                    <a:pt x="0" y="0"/>
                  </a:lnTo>
                </a:path>
                <a:path h="398779">
                  <a:moveTo>
                    <a:pt x="0" y="0"/>
                  </a:moveTo>
                  <a:lnTo>
                    <a:pt x="0" y="35112"/>
                  </a:lnTo>
                </a:path>
                <a:path h="398779">
                  <a:moveTo>
                    <a:pt x="0" y="35112"/>
                  </a:moveTo>
                  <a:lnTo>
                    <a:pt x="0" y="398310"/>
                  </a:lnTo>
                </a:path>
                <a:path h="398779">
                  <a:moveTo>
                    <a:pt x="0" y="35112"/>
                  </a:moveTo>
                  <a:lnTo>
                    <a:pt x="0" y="0"/>
                  </a:lnTo>
                </a:path>
                <a:path h="398779">
                  <a:moveTo>
                    <a:pt x="0" y="0"/>
                  </a:moveTo>
                  <a:lnTo>
                    <a:pt x="0" y="35112"/>
                  </a:lnTo>
                </a:path>
                <a:path h="398779">
                  <a:moveTo>
                    <a:pt x="0" y="35112"/>
                  </a:moveTo>
                  <a:lnTo>
                    <a:pt x="0" y="398310"/>
                  </a:lnTo>
                </a:path>
                <a:path h="398779">
                  <a:moveTo>
                    <a:pt x="0" y="35112"/>
                  </a:moveTo>
                  <a:lnTo>
                    <a:pt x="0" y="0"/>
                  </a:lnTo>
                </a:path>
                <a:path h="398779">
                  <a:moveTo>
                    <a:pt x="0" y="0"/>
                  </a:moveTo>
                  <a:lnTo>
                    <a:pt x="0" y="35112"/>
                  </a:lnTo>
                </a:path>
                <a:path h="398779">
                  <a:moveTo>
                    <a:pt x="0" y="35112"/>
                  </a:moveTo>
                  <a:lnTo>
                    <a:pt x="0" y="398310"/>
                  </a:lnTo>
                </a:path>
                <a:path h="398779">
                  <a:moveTo>
                    <a:pt x="0" y="35112"/>
                  </a:moveTo>
                  <a:lnTo>
                    <a:pt x="0" y="0"/>
                  </a:lnTo>
                </a:path>
                <a:path h="398779">
                  <a:moveTo>
                    <a:pt x="0" y="0"/>
                  </a:moveTo>
                  <a:lnTo>
                    <a:pt x="0" y="35112"/>
                  </a:lnTo>
                </a:path>
                <a:path h="398779">
                  <a:moveTo>
                    <a:pt x="0" y="35112"/>
                  </a:moveTo>
                  <a:lnTo>
                    <a:pt x="0" y="398310"/>
                  </a:lnTo>
                </a:path>
                <a:path h="398779">
                  <a:moveTo>
                    <a:pt x="0" y="35112"/>
                  </a:moveTo>
                  <a:lnTo>
                    <a:pt x="0" y="0"/>
                  </a:lnTo>
                </a:path>
                <a:path h="398779">
                  <a:moveTo>
                    <a:pt x="0" y="0"/>
                  </a:moveTo>
                  <a:lnTo>
                    <a:pt x="0" y="35112"/>
                  </a:lnTo>
                </a:path>
              </a:pathLst>
            </a:custGeom>
            <a:ln w="4255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59478" y="5262441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2429" y="0"/>
                  </a:moveTo>
                  <a:lnTo>
                    <a:pt x="0" y="791"/>
                  </a:lnTo>
                  <a:lnTo>
                    <a:pt x="0" y="399334"/>
                  </a:lnTo>
                  <a:lnTo>
                    <a:pt x="2429" y="398310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559479" y="5262441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2429" y="35112"/>
                  </a:moveTo>
                  <a:lnTo>
                    <a:pt x="2429" y="398310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2429" y="0"/>
                  </a:moveTo>
                  <a:lnTo>
                    <a:pt x="2429" y="35112"/>
                  </a:lnTo>
                </a:path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0" y="35112"/>
                  </a:moveTo>
                  <a:lnTo>
                    <a:pt x="0" y="399334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5112"/>
                  </a:lnTo>
                </a:path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0" y="35112"/>
                  </a:moveTo>
                  <a:lnTo>
                    <a:pt x="0" y="399334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5112"/>
                  </a:lnTo>
                </a:path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0" y="35112"/>
                  </a:moveTo>
                  <a:lnTo>
                    <a:pt x="0" y="399334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5112"/>
                  </a:lnTo>
                </a:path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0" y="35112"/>
                  </a:moveTo>
                  <a:lnTo>
                    <a:pt x="0" y="399334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5112"/>
                  </a:lnTo>
                </a:path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0" y="35112"/>
                  </a:moveTo>
                  <a:lnTo>
                    <a:pt x="0" y="399334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5112"/>
                  </a:lnTo>
                </a:path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0" y="35112"/>
                  </a:moveTo>
                  <a:lnTo>
                    <a:pt x="0" y="399334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5112"/>
                  </a:lnTo>
                </a:path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0" y="35112"/>
                  </a:moveTo>
                  <a:lnTo>
                    <a:pt x="0" y="399334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5112"/>
                  </a:lnTo>
                </a:path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0" y="35112"/>
                  </a:moveTo>
                  <a:lnTo>
                    <a:pt x="0" y="399334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5112"/>
                  </a:lnTo>
                </a:path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0" y="35112"/>
                  </a:moveTo>
                  <a:lnTo>
                    <a:pt x="0" y="399334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5112"/>
                  </a:lnTo>
                </a:path>
                <a:path w="2540" h="399414">
                  <a:moveTo>
                    <a:pt x="0" y="399334"/>
                  </a:moveTo>
                  <a:lnTo>
                    <a:pt x="0" y="35112"/>
                  </a:lnTo>
                </a:path>
                <a:path w="2540" h="399414">
                  <a:moveTo>
                    <a:pt x="0" y="35112"/>
                  </a:moveTo>
                  <a:lnTo>
                    <a:pt x="0" y="399334"/>
                  </a:lnTo>
                </a:path>
                <a:path w="2540" h="399414">
                  <a:moveTo>
                    <a:pt x="0" y="35112"/>
                  </a:moveTo>
                  <a:lnTo>
                    <a:pt x="0" y="791"/>
                  </a:lnTo>
                </a:path>
                <a:path w="2540" h="399414">
                  <a:moveTo>
                    <a:pt x="0" y="791"/>
                  </a:moveTo>
                  <a:lnTo>
                    <a:pt x="0" y="35112"/>
                  </a:lnTo>
                </a:path>
              </a:pathLst>
            </a:custGeom>
            <a:ln w="4255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557353" y="5263232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2126" y="0"/>
                  </a:moveTo>
                  <a:lnTo>
                    <a:pt x="0" y="692"/>
                  </a:lnTo>
                  <a:lnTo>
                    <a:pt x="0" y="399439"/>
                  </a:lnTo>
                  <a:lnTo>
                    <a:pt x="2126" y="398543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557353" y="5263232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2126" y="34321"/>
                  </a:moveTo>
                  <a:lnTo>
                    <a:pt x="2126" y="398543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2126" y="0"/>
                  </a:moveTo>
                  <a:lnTo>
                    <a:pt x="2126" y="34321"/>
                  </a:lnTo>
                </a:path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0" y="34321"/>
                  </a:moveTo>
                  <a:lnTo>
                    <a:pt x="0" y="399439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4321"/>
                  </a:lnTo>
                </a:path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0" y="34321"/>
                  </a:moveTo>
                  <a:lnTo>
                    <a:pt x="0" y="399439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4321"/>
                  </a:lnTo>
                </a:path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0" y="34321"/>
                  </a:moveTo>
                  <a:lnTo>
                    <a:pt x="0" y="399439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4321"/>
                  </a:lnTo>
                </a:path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0" y="34321"/>
                  </a:moveTo>
                  <a:lnTo>
                    <a:pt x="0" y="399439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4321"/>
                  </a:lnTo>
                </a:path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0" y="34321"/>
                  </a:moveTo>
                  <a:lnTo>
                    <a:pt x="0" y="399439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4321"/>
                  </a:lnTo>
                </a:path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0" y="34321"/>
                  </a:moveTo>
                  <a:lnTo>
                    <a:pt x="0" y="399439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4321"/>
                  </a:lnTo>
                </a:path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0" y="34321"/>
                  </a:moveTo>
                  <a:lnTo>
                    <a:pt x="0" y="399439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4321"/>
                  </a:lnTo>
                </a:path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0" y="34321"/>
                  </a:moveTo>
                  <a:lnTo>
                    <a:pt x="0" y="399439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4321"/>
                  </a:lnTo>
                </a:path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0" y="34321"/>
                  </a:moveTo>
                  <a:lnTo>
                    <a:pt x="0" y="399439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4321"/>
                  </a:lnTo>
                </a:path>
                <a:path w="2540" h="400050">
                  <a:moveTo>
                    <a:pt x="0" y="399439"/>
                  </a:moveTo>
                  <a:lnTo>
                    <a:pt x="0" y="34321"/>
                  </a:lnTo>
                </a:path>
                <a:path w="2540" h="400050">
                  <a:moveTo>
                    <a:pt x="0" y="34321"/>
                  </a:moveTo>
                  <a:lnTo>
                    <a:pt x="0" y="399439"/>
                  </a:lnTo>
                </a:path>
                <a:path w="2540" h="400050">
                  <a:moveTo>
                    <a:pt x="0" y="34321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4321"/>
                  </a:lnTo>
                </a:path>
              </a:pathLst>
            </a:custGeom>
            <a:ln w="4255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554923" y="5263924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2429" y="0"/>
                  </a:moveTo>
                  <a:lnTo>
                    <a:pt x="0" y="791"/>
                  </a:lnTo>
                  <a:lnTo>
                    <a:pt x="0" y="399771"/>
                  </a:lnTo>
                  <a:lnTo>
                    <a:pt x="2429" y="398747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554923" y="5263924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2429" y="33629"/>
                  </a:moveTo>
                  <a:lnTo>
                    <a:pt x="2429" y="398747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2429" y="0"/>
                  </a:moveTo>
                  <a:lnTo>
                    <a:pt x="2429" y="33629"/>
                  </a:lnTo>
                </a:path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0" y="33629"/>
                  </a:moveTo>
                  <a:lnTo>
                    <a:pt x="0" y="399771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0" y="791"/>
                  </a:moveTo>
                  <a:lnTo>
                    <a:pt x="0" y="33629"/>
                  </a:lnTo>
                </a:path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0" y="33629"/>
                  </a:moveTo>
                  <a:lnTo>
                    <a:pt x="0" y="399771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0" y="791"/>
                  </a:moveTo>
                  <a:lnTo>
                    <a:pt x="0" y="33629"/>
                  </a:lnTo>
                </a:path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0" y="33629"/>
                  </a:moveTo>
                  <a:lnTo>
                    <a:pt x="0" y="399771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0" y="791"/>
                  </a:moveTo>
                  <a:lnTo>
                    <a:pt x="0" y="33629"/>
                  </a:lnTo>
                </a:path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0" y="33629"/>
                  </a:moveTo>
                  <a:lnTo>
                    <a:pt x="0" y="399771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0" y="791"/>
                  </a:moveTo>
                  <a:lnTo>
                    <a:pt x="0" y="33629"/>
                  </a:lnTo>
                </a:path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0" y="33629"/>
                  </a:moveTo>
                  <a:lnTo>
                    <a:pt x="0" y="399771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0" y="791"/>
                  </a:moveTo>
                  <a:lnTo>
                    <a:pt x="0" y="33629"/>
                  </a:lnTo>
                </a:path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0" y="33629"/>
                  </a:moveTo>
                  <a:lnTo>
                    <a:pt x="0" y="399771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0" y="791"/>
                  </a:moveTo>
                  <a:lnTo>
                    <a:pt x="0" y="33629"/>
                  </a:lnTo>
                </a:path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0" y="33629"/>
                  </a:moveTo>
                  <a:lnTo>
                    <a:pt x="0" y="399771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0" y="791"/>
                  </a:moveTo>
                  <a:lnTo>
                    <a:pt x="0" y="33629"/>
                  </a:lnTo>
                </a:path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0" y="33629"/>
                  </a:moveTo>
                  <a:lnTo>
                    <a:pt x="0" y="399771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0" y="791"/>
                  </a:moveTo>
                  <a:lnTo>
                    <a:pt x="0" y="33629"/>
                  </a:lnTo>
                </a:path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0" y="33629"/>
                  </a:moveTo>
                  <a:lnTo>
                    <a:pt x="0" y="399771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0" y="791"/>
                  </a:moveTo>
                  <a:lnTo>
                    <a:pt x="0" y="33629"/>
                  </a:lnTo>
                </a:path>
                <a:path w="2540" h="400050">
                  <a:moveTo>
                    <a:pt x="0" y="399771"/>
                  </a:moveTo>
                  <a:lnTo>
                    <a:pt x="0" y="33629"/>
                  </a:lnTo>
                </a:path>
                <a:path w="2540" h="400050">
                  <a:moveTo>
                    <a:pt x="0" y="33629"/>
                  </a:moveTo>
                  <a:lnTo>
                    <a:pt x="0" y="399771"/>
                  </a:lnTo>
                </a:path>
                <a:path w="2540" h="400050">
                  <a:moveTo>
                    <a:pt x="0" y="33629"/>
                  </a:moveTo>
                  <a:lnTo>
                    <a:pt x="0" y="791"/>
                  </a:lnTo>
                </a:path>
                <a:path w="2540" h="400050">
                  <a:moveTo>
                    <a:pt x="0" y="791"/>
                  </a:moveTo>
                  <a:lnTo>
                    <a:pt x="0" y="33629"/>
                  </a:lnTo>
                </a:path>
              </a:pathLst>
            </a:custGeom>
            <a:ln w="4255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552797" y="5264715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2126" y="0"/>
                  </a:moveTo>
                  <a:lnTo>
                    <a:pt x="0" y="692"/>
                  </a:lnTo>
                  <a:lnTo>
                    <a:pt x="0" y="399876"/>
                  </a:lnTo>
                  <a:lnTo>
                    <a:pt x="2126" y="39898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52797" y="5264715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2126" y="32838"/>
                  </a:moveTo>
                  <a:lnTo>
                    <a:pt x="2126" y="398980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2126" y="0"/>
                  </a:moveTo>
                  <a:lnTo>
                    <a:pt x="2126" y="32838"/>
                  </a:lnTo>
                </a:path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0" y="32838"/>
                  </a:moveTo>
                  <a:lnTo>
                    <a:pt x="0" y="399876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2838"/>
                  </a:lnTo>
                </a:path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0" y="32838"/>
                  </a:moveTo>
                  <a:lnTo>
                    <a:pt x="0" y="399876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2838"/>
                  </a:lnTo>
                </a:path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0" y="32838"/>
                  </a:moveTo>
                  <a:lnTo>
                    <a:pt x="0" y="399876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2838"/>
                  </a:lnTo>
                </a:path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0" y="32838"/>
                  </a:moveTo>
                  <a:lnTo>
                    <a:pt x="0" y="399876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2838"/>
                  </a:lnTo>
                </a:path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0" y="32838"/>
                  </a:moveTo>
                  <a:lnTo>
                    <a:pt x="0" y="399876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2838"/>
                  </a:lnTo>
                </a:path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0" y="32838"/>
                  </a:moveTo>
                  <a:lnTo>
                    <a:pt x="0" y="399876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2838"/>
                  </a:lnTo>
                </a:path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0" y="32838"/>
                  </a:moveTo>
                  <a:lnTo>
                    <a:pt x="0" y="399876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2838"/>
                  </a:lnTo>
                </a:path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0" y="32838"/>
                  </a:moveTo>
                  <a:lnTo>
                    <a:pt x="0" y="399876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2838"/>
                  </a:lnTo>
                </a:path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0" y="32838"/>
                  </a:moveTo>
                  <a:lnTo>
                    <a:pt x="0" y="399876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2838"/>
                  </a:lnTo>
                </a:path>
                <a:path w="2540" h="400050">
                  <a:moveTo>
                    <a:pt x="0" y="399876"/>
                  </a:moveTo>
                  <a:lnTo>
                    <a:pt x="0" y="32838"/>
                  </a:lnTo>
                </a:path>
                <a:path w="2540" h="400050">
                  <a:moveTo>
                    <a:pt x="0" y="32838"/>
                  </a:moveTo>
                  <a:lnTo>
                    <a:pt x="0" y="399876"/>
                  </a:lnTo>
                </a:path>
                <a:path w="2540" h="400050">
                  <a:moveTo>
                    <a:pt x="0" y="32838"/>
                  </a:moveTo>
                  <a:lnTo>
                    <a:pt x="0" y="692"/>
                  </a:lnTo>
                </a:path>
                <a:path w="2540" h="400050">
                  <a:moveTo>
                    <a:pt x="0" y="692"/>
                  </a:moveTo>
                  <a:lnTo>
                    <a:pt x="0" y="32838"/>
                  </a:lnTo>
                </a:path>
              </a:pathLst>
            </a:custGeom>
            <a:ln w="4255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550367" y="5265407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2429" y="0"/>
                  </a:moveTo>
                  <a:lnTo>
                    <a:pt x="0" y="791"/>
                  </a:lnTo>
                  <a:lnTo>
                    <a:pt x="0" y="400208"/>
                  </a:lnTo>
                  <a:lnTo>
                    <a:pt x="2429" y="399184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550367" y="5265407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0" y="400208"/>
                  </a:moveTo>
                  <a:lnTo>
                    <a:pt x="0" y="32146"/>
                  </a:lnTo>
                </a:path>
                <a:path w="2540" h="400685">
                  <a:moveTo>
                    <a:pt x="2429" y="32146"/>
                  </a:moveTo>
                  <a:lnTo>
                    <a:pt x="2429" y="399184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2429" y="0"/>
                  </a:moveTo>
                  <a:lnTo>
                    <a:pt x="2429" y="32146"/>
                  </a:lnTo>
                </a:path>
                <a:path w="2540" h="400685">
                  <a:moveTo>
                    <a:pt x="0" y="32146"/>
                  </a:moveTo>
                  <a:lnTo>
                    <a:pt x="0" y="400208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0" y="791"/>
                  </a:moveTo>
                  <a:lnTo>
                    <a:pt x="0" y="32146"/>
                  </a:lnTo>
                </a:path>
                <a:path w="2540" h="400685">
                  <a:moveTo>
                    <a:pt x="0" y="32146"/>
                  </a:moveTo>
                  <a:lnTo>
                    <a:pt x="0" y="400208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0" y="791"/>
                  </a:moveTo>
                  <a:lnTo>
                    <a:pt x="0" y="32146"/>
                  </a:lnTo>
                </a:path>
                <a:path w="2540" h="400685">
                  <a:moveTo>
                    <a:pt x="0" y="32146"/>
                  </a:moveTo>
                  <a:lnTo>
                    <a:pt x="0" y="400208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0" y="791"/>
                  </a:moveTo>
                  <a:lnTo>
                    <a:pt x="0" y="32146"/>
                  </a:lnTo>
                </a:path>
                <a:path w="2540" h="400685">
                  <a:moveTo>
                    <a:pt x="0" y="32146"/>
                  </a:moveTo>
                  <a:lnTo>
                    <a:pt x="0" y="400208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0" y="791"/>
                  </a:moveTo>
                  <a:lnTo>
                    <a:pt x="0" y="32146"/>
                  </a:lnTo>
                </a:path>
                <a:path w="2540" h="400685">
                  <a:moveTo>
                    <a:pt x="0" y="32146"/>
                  </a:moveTo>
                  <a:lnTo>
                    <a:pt x="0" y="400208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0" y="791"/>
                  </a:moveTo>
                  <a:lnTo>
                    <a:pt x="0" y="32146"/>
                  </a:lnTo>
                </a:path>
                <a:path w="2540" h="400685">
                  <a:moveTo>
                    <a:pt x="0" y="32146"/>
                  </a:moveTo>
                  <a:lnTo>
                    <a:pt x="0" y="400208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0" y="791"/>
                  </a:moveTo>
                  <a:lnTo>
                    <a:pt x="0" y="32146"/>
                  </a:lnTo>
                </a:path>
                <a:path w="2540" h="400685">
                  <a:moveTo>
                    <a:pt x="0" y="32146"/>
                  </a:moveTo>
                  <a:lnTo>
                    <a:pt x="0" y="400208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0" y="791"/>
                  </a:moveTo>
                  <a:lnTo>
                    <a:pt x="0" y="32146"/>
                  </a:lnTo>
                </a:path>
                <a:path w="2540" h="400685">
                  <a:moveTo>
                    <a:pt x="0" y="32146"/>
                  </a:moveTo>
                  <a:lnTo>
                    <a:pt x="0" y="400208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0" y="791"/>
                  </a:moveTo>
                  <a:lnTo>
                    <a:pt x="0" y="32146"/>
                  </a:lnTo>
                </a:path>
                <a:path w="2540" h="400685">
                  <a:moveTo>
                    <a:pt x="0" y="32146"/>
                  </a:moveTo>
                  <a:lnTo>
                    <a:pt x="0" y="400208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0" y="791"/>
                  </a:moveTo>
                  <a:lnTo>
                    <a:pt x="0" y="32146"/>
                  </a:lnTo>
                </a:path>
                <a:path w="2540" h="400685">
                  <a:moveTo>
                    <a:pt x="0" y="32146"/>
                  </a:moveTo>
                  <a:lnTo>
                    <a:pt x="0" y="400208"/>
                  </a:lnTo>
                </a:path>
                <a:path w="2540" h="400685">
                  <a:moveTo>
                    <a:pt x="0" y="32146"/>
                  </a:moveTo>
                  <a:lnTo>
                    <a:pt x="0" y="791"/>
                  </a:lnTo>
                </a:path>
                <a:path w="2540" h="400685">
                  <a:moveTo>
                    <a:pt x="0" y="791"/>
                  </a:moveTo>
                  <a:lnTo>
                    <a:pt x="0" y="32146"/>
                  </a:lnTo>
                </a:path>
              </a:pathLst>
            </a:custGeom>
            <a:ln w="4255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548241" y="5267291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0" y="399109"/>
                  </a:moveTo>
                  <a:lnTo>
                    <a:pt x="2126" y="399109"/>
                  </a:lnTo>
                  <a:lnTo>
                    <a:pt x="2126" y="0"/>
                  </a:lnTo>
                  <a:lnTo>
                    <a:pt x="0" y="0"/>
                  </a:lnTo>
                  <a:lnTo>
                    <a:pt x="0" y="399109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548241" y="5266199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2126" y="31354"/>
                  </a:moveTo>
                  <a:lnTo>
                    <a:pt x="2126" y="399417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2126" y="0"/>
                  </a:moveTo>
                  <a:lnTo>
                    <a:pt x="2126" y="31354"/>
                  </a:lnTo>
                </a:path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0" y="31354"/>
                  </a:moveTo>
                  <a:lnTo>
                    <a:pt x="0" y="400165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0" y="562"/>
                  </a:moveTo>
                  <a:lnTo>
                    <a:pt x="0" y="31354"/>
                  </a:lnTo>
                </a:path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0" y="31354"/>
                  </a:moveTo>
                  <a:lnTo>
                    <a:pt x="0" y="400165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0" y="562"/>
                  </a:moveTo>
                  <a:lnTo>
                    <a:pt x="0" y="31354"/>
                  </a:lnTo>
                </a:path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0" y="31354"/>
                  </a:moveTo>
                  <a:lnTo>
                    <a:pt x="0" y="400165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0" y="562"/>
                  </a:moveTo>
                  <a:lnTo>
                    <a:pt x="0" y="31354"/>
                  </a:lnTo>
                </a:path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0" y="31354"/>
                  </a:moveTo>
                  <a:lnTo>
                    <a:pt x="0" y="400165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0" y="562"/>
                  </a:moveTo>
                  <a:lnTo>
                    <a:pt x="0" y="31354"/>
                  </a:lnTo>
                </a:path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0" y="31354"/>
                  </a:moveTo>
                  <a:lnTo>
                    <a:pt x="0" y="400165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0" y="562"/>
                  </a:moveTo>
                  <a:lnTo>
                    <a:pt x="0" y="31354"/>
                  </a:lnTo>
                </a:path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0" y="31354"/>
                  </a:moveTo>
                  <a:lnTo>
                    <a:pt x="0" y="400165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0" y="562"/>
                  </a:moveTo>
                  <a:lnTo>
                    <a:pt x="0" y="31354"/>
                  </a:lnTo>
                </a:path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0" y="31354"/>
                  </a:moveTo>
                  <a:lnTo>
                    <a:pt x="0" y="400165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0" y="562"/>
                  </a:moveTo>
                  <a:lnTo>
                    <a:pt x="0" y="31354"/>
                  </a:lnTo>
                </a:path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0" y="31354"/>
                  </a:moveTo>
                  <a:lnTo>
                    <a:pt x="0" y="400165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0" y="562"/>
                  </a:moveTo>
                  <a:lnTo>
                    <a:pt x="0" y="31354"/>
                  </a:lnTo>
                </a:path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0" y="31354"/>
                  </a:moveTo>
                  <a:lnTo>
                    <a:pt x="0" y="400165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0" y="562"/>
                  </a:moveTo>
                  <a:lnTo>
                    <a:pt x="0" y="31354"/>
                  </a:lnTo>
                </a:path>
                <a:path w="2540" h="400685">
                  <a:moveTo>
                    <a:pt x="0" y="400165"/>
                  </a:moveTo>
                  <a:lnTo>
                    <a:pt x="0" y="31354"/>
                  </a:lnTo>
                </a:path>
                <a:path w="2540" h="400685">
                  <a:moveTo>
                    <a:pt x="0" y="31354"/>
                  </a:moveTo>
                  <a:lnTo>
                    <a:pt x="0" y="400165"/>
                  </a:lnTo>
                </a:path>
                <a:path w="2540" h="400685">
                  <a:moveTo>
                    <a:pt x="0" y="31354"/>
                  </a:moveTo>
                  <a:lnTo>
                    <a:pt x="0" y="562"/>
                  </a:lnTo>
                </a:path>
                <a:path w="2540" h="400685">
                  <a:moveTo>
                    <a:pt x="0" y="562"/>
                  </a:moveTo>
                  <a:lnTo>
                    <a:pt x="0" y="31354"/>
                  </a:lnTo>
                </a:path>
              </a:pathLst>
            </a:custGeom>
            <a:ln w="4255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545811" y="5266021"/>
              <a:ext cx="5080" cy="401320"/>
            </a:xfrm>
            <a:custGeom>
              <a:avLst/>
              <a:gdLst/>
              <a:ahLst/>
              <a:cxnLst/>
              <a:rect l="l" t="t" r="r" b="b"/>
              <a:pathLst>
                <a:path w="5079" h="401320">
                  <a:moveTo>
                    <a:pt x="0" y="401096"/>
                  </a:moveTo>
                  <a:lnTo>
                    <a:pt x="4555" y="401096"/>
                  </a:lnTo>
                  <a:lnTo>
                    <a:pt x="4555" y="0"/>
                  </a:lnTo>
                  <a:lnTo>
                    <a:pt x="0" y="0"/>
                  </a:lnTo>
                  <a:lnTo>
                    <a:pt x="0" y="401096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545812" y="5266761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2429" y="30792"/>
                  </a:moveTo>
                  <a:lnTo>
                    <a:pt x="2429" y="399603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2429" y="0"/>
                  </a:moveTo>
                  <a:lnTo>
                    <a:pt x="2429" y="30792"/>
                  </a:lnTo>
                </a:path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0" y="30792"/>
                  </a:moveTo>
                  <a:lnTo>
                    <a:pt x="0" y="400356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0" y="553"/>
                  </a:moveTo>
                  <a:lnTo>
                    <a:pt x="0" y="30792"/>
                  </a:lnTo>
                </a:path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0" y="30792"/>
                  </a:moveTo>
                  <a:lnTo>
                    <a:pt x="0" y="400356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0" y="553"/>
                  </a:moveTo>
                  <a:lnTo>
                    <a:pt x="0" y="30792"/>
                  </a:lnTo>
                </a:path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0" y="30792"/>
                  </a:moveTo>
                  <a:lnTo>
                    <a:pt x="0" y="400356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0" y="553"/>
                  </a:moveTo>
                  <a:lnTo>
                    <a:pt x="0" y="30792"/>
                  </a:lnTo>
                </a:path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0" y="30792"/>
                  </a:moveTo>
                  <a:lnTo>
                    <a:pt x="0" y="400356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0" y="553"/>
                  </a:moveTo>
                  <a:lnTo>
                    <a:pt x="0" y="30792"/>
                  </a:lnTo>
                </a:path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0" y="30792"/>
                  </a:moveTo>
                  <a:lnTo>
                    <a:pt x="0" y="400356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0" y="553"/>
                  </a:moveTo>
                  <a:lnTo>
                    <a:pt x="0" y="30792"/>
                  </a:lnTo>
                </a:path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0" y="30792"/>
                  </a:moveTo>
                  <a:lnTo>
                    <a:pt x="0" y="400356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0" y="553"/>
                  </a:moveTo>
                  <a:lnTo>
                    <a:pt x="0" y="30792"/>
                  </a:lnTo>
                </a:path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0" y="30792"/>
                  </a:moveTo>
                  <a:lnTo>
                    <a:pt x="0" y="400356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0" y="553"/>
                  </a:moveTo>
                  <a:lnTo>
                    <a:pt x="0" y="30792"/>
                  </a:lnTo>
                </a:path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0" y="30792"/>
                  </a:moveTo>
                  <a:lnTo>
                    <a:pt x="0" y="400356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0" y="553"/>
                  </a:moveTo>
                  <a:lnTo>
                    <a:pt x="0" y="30792"/>
                  </a:lnTo>
                </a:path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0" y="30792"/>
                  </a:moveTo>
                  <a:lnTo>
                    <a:pt x="0" y="400356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0" y="553"/>
                  </a:moveTo>
                  <a:lnTo>
                    <a:pt x="0" y="30792"/>
                  </a:lnTo>
                </a:path>
                <a:path w="2540" h="400685">
                  <a:moveTo>
                    <a:pt x="0" y="400356"/>
                  </a:moveTo>
                  <a:lnTo>
                    <a:pt x="0" y="30792"/>
                  </a:lnTo>
                </a:path>
                <a:path w="2540" h="400685">
                  <a:moveTo>
                    <a:pt x="0" y="30792"/>
                  </a:moveTo>
                  <a:lnTo>
                    <a:pt x="0" y="400356"/>
                  </a:lnTo>
                </a:path>
                <a:path w="2540" h="400685">
                  <a:moveTo>
                    <a:pt x="0" y="30792"/>
                  </a:moveTo>
                  <a:lnTo>
                    <a:pt x="0" y="553"/>
                  </a:lnTo>
                </a:path>
                <a:path w="2540" h="400685">
                  <a:moveTo>
                    <a:pt x="0" y="553"/>
                  </a:moveTo>
                  <a:lnTo>
                    <a:pt x="0" y="30792"/>
                  </a:lnTo>
                </a:path>
              </a:pathLst>
            </a:custGeom>
            <a:ln w="4255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543685" y="5267314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2126" y="0"/>
                  </a:moveTo>
                  <a:lnTo>
                    <a:pt x="0" y="484"/>
                  </a:lnTo>
                  <a:lnTo>
                    <a:pt x="0" y="400461"/>
                  </a:lnTo>
                  <a:lnTo>
                    <a:pt x="2126" y="399802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543685" y="5267314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0" y="400461"/>
                  </a:moveTo>
                  <a:lnTo>
                    <a:pt x="0" y="30239"/>
                  </a:lnTo>
                </a:path>
                <a:path w="2540" h="400685">
                  <a:moveTo>
                    <a:pt x="2126" y="30239"/>
                  </a:moveTo>
                  <a:lnTo>
                    <a:pt x="2126" y="399802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2126" y="0"/>
                  </a:moveTo>
                  <a:lnTo>
                    <a:pt x="2126" y="30239"/>
                  </a:lnTo>
                </a:path>
                <a:path w="2540" h="400685">
                  <a:moveTo>
                    <a:pt x="0" y="30239"/>
                  </a:moveTo>
                  <a:lnTo>
                    <a:pt x="0" y="400461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0" y="484"/>
                  </a:moveTo>
                  <a:lnTo>
                    <a:pt x="0" y="30239"/>
                  </a:lnTo>
                </a:path>
                <a:path w="2540" h="400685">
                  <a:moveTo>
                    <a:pt x="0" y="30239"/>
                  </a:moveTo>
                  <a:lnTo>
                    <a:pt x="0" y="400461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0" y="484"/>
                  </a:moveTo>
                  <a:lnTo>
                    <a:pt x="0" y="30239"/>
                  </a:lnTo>
                </a:path>
                <a:path w="2540" h="400685">
                  <a:moveTo>
                    <a:pt x="0" y="30239"/>
                  </a:moveTo>
                  <a:lnTo>
                    <a:pt x="0" y="400461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0" y="484"/>
                  </a:moveTo>
                  <a:lnTo>
                    <a:pt x="0" y="30239"/>
                  </a:lnTo>
                </a:path>
                <a:path w="2540" h="400685">
                  <a:moveTo>
                    <a:pt x="0" y="30239"/>
                  </a:moveTo>
                  <a:lnTo>
                    <a:pt x="0" y="400461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0" y="484"/>
                  </a:moveTo>
                  <a:lnTo>
                    <a:pt x="0" y="30239"/>
                  </a:lnTo>
                </a:path>
                <a:path w="2540" h="400685">
                  <a:moveTo>
                    <a:pt x="0" y="30239"/>
                  </a:moveTo>
                  <a:lnTo>
                    <a:pt x="0" y="400461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0" y="484"/>
                  </a:moveTo>
                  <a:lnTo>
                    <a:pt x="0" y="30239"/>
                  </a:lnTo>
                </a:path>
                <a:path w="2540" h="400685">
                  <a:moveTo>
                    <a:pt x="0" y="30239"/>
                  </a:moveTo>
                  <a:lnTo>
                    <a:pt x="0" y="400461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0" y="484"/>
                  </a:moveTo>
                  <a:lnTo>
                    <a:pt x="0" y="30239"/>
                  </a:lnTo>
                </a:path>
                <a:path w="2540" h="400685">
                  <a:moveTo>
                    <a:pt x="0" y="30239"/>
                  </a:moveTo>
                  <a:lnTo>
                    <a:pt x="0" y="400461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0" y="484"/>
                  </a:moveTo>
                  <a:lnTo>
                    <a:pt x="0" y="30239"/>
                  </a:lnTo>
                </a:path>
                <a:path w="2540" h="400685">
                  <a:moveTo>
                    <a:pt x="0" y="30239"/>
                  </a:moveTo>
                  <a:lnTo>
                    <a:pt x="0" y="400461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0" y="484"/>
                  </a:moveTo>
                  <a:lnTo>
                    <a:pt x="0" y="30239"/>
                  </a:lnTo>
                </a:path>
                <a:path w="2540" h="400685">
                  <a:moveTo>
                    <a:pt x="0" y="30239"/>
                  </a:moveTo>
                  <a:lnTo>
                    <a:pt x="0" y="400461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0" y="484"/>
                  </a:moveTo>
                  <a:lnTo>
                    <a:pt x="0" y="30239"/>
                  </a:lnTo>
                </a:path>
                <a:path w="2540" h="400685">
                  <a:moveTo>
                    <a:pt x="0" y="30239"/>
                  </a:moveTo>
                  <a:lnTo>
                    <a:pt x="0" y="400461"/>
                  </a:lnTo>
                </a:path>
                <a:path w="2540" h="400685">
                  <a:moveTo>
                    <a:pt x="0" y="30239"/>
                  </a:moveTo>
                  <a:lnTo>
                    <a:pt x="0" y="484"/>
                  </a:lnTo>
                </a:path>
                <a:path w="2540" h="400685">
                  <a:moveTo>
                    <a:pt x="0" y="484"/>
                  </a:moveTo>
                  <a:lnTo>
                    <a:pt x="0" y="30239"/>
                  </a:lnTo>
                </a:path>
              </a:pathLst>
            </a:custGeom>
            <a:ln w="4255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541255" y="5267798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2429" y="0"/>
                  </a:moveTo>
                  <a:lnTo>
                    <a:pt x="0" y="553"/>
                  </a:lnTo>
                  <a:lnTo>
                    <a:pt x="0" y="400730"/>
                  </a:lnTo>
                  <a:lnTo>
                    <a:pt x="2429" y="399977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541255" y="5267798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0" y="400730"/>
                  </a:moveTo>
                  <a:lnTo>
                    <a:pt x="0" y="29755"/>
                  </a:lnTo>
                </a:path>
                <a:path w="2540" h="401320">
                  <a:moveTo>
                    <a:pt x="2429" y="29755"/>
                  </a:moveTo>
                  <a:lnTo>
                    <a:pt x="2429" y="399977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2429" y="0"/>
                  </a:moveTo>
                  <a:lnTo>
                    <a:pt x="2429" y="29755"/>
                  </a:lnTo>
                </a:path>
                <a:path w="2540" h="401320">
                  <a:moveTo>
                    <a:pt x="0" y="29755"/>
                  </a:moveTo>
                  <a:lnTo>
                    <a:pt x="0" y="400730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9755"/>
                  </a:lnTo>
                </a:path>
                <a:path w="2540" h="401320">
                  <a:moveTo>
                    <a:pt x="0" y="29755"/>
                  </a:moveTo>
                  <a:lnTo>
                    <a:pt x="0" y="400730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9755"/>
                  </a:lnTo>
                </a:path>
                <a:path w="2540" h="401320">
                  <a:moveTo>
                    <a:pt x="0" y="29755"/>
                  </a:moveTo>
                  <a:lnTo>
                    <a:pt x="0" y="400730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9755"/>
                  </a:lnTo>
                </a:path>
                <a:path w="2540" h="401320">
                  <a:moveTo>
                    <a:pt x="0" y="29755"/>
                  </a:moveTo>
                  <a:lnTo>
                    <a:pt x="0" y="400730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9755"/>
                  </a:lnTo>
                </a:path>
                <a:path w="2540" h="401320">
                  <a:moveTo>
                    <a:pt x="0" y="29755"/>
                  </a:moveTo>
                  <a:lnTo>
                    <a:pt x="0" y="400730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9755"/>
                  </a:lnTo>
                </a:path>
                <a:path w="2540" h="401320">
                  <a:moveTo>
                    <a:pt x="0" y="29755"/>
                  </a:moveTo>
                  <a:lnTo>
                    <a:pt x="0" y="400730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9755"/>
                  </a:lnTo>
                </a:path>
                <a:path w="2540" h="401320">
                  <a:moveTo>
                    <a:pt x="0" y="29755"/>
                  </a:moveTo>
                  <a:lnTo>
                    <a:pt x="0" y="400730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9755"/>
                  </a:lnTo>
                </a:path>
                <a:path w="2540" h="401320">
                  <a:moveTo>
                    <a:pt x="0" y="29755"/>
                  </a:moveTo>
                  <a:lnTo>
                    <a:pt x="0" y="400730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9755"/>
                  </a:lnTo>
                </a:path>
                <a:path w="2540" h="401320">
                  <a:moveTo>
                    <a:pt x="0" y="29755"/>
                  </a:moveTo>
                  <a:lnTo>
                    <a:pt x="0" y="400730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9755"/>
                  </a:lnTo>
                </a:path>
                <a:path w="2540" h="401320">
                  <a:moveTo>
                    <a:pt x="0" y="29755"/>
                  </a:moveTo>
                  <a:lnTo>
                    <a:pt x="0" y="400730"/>
                  </a:lnTo>
                </a:path>
                <a:path w="2540" h="401320">
                  <a:moveTo>
                    <a:pt x="0" y="29755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9755"/>
                  </a:lnTo>
                </a:path>
              </a:pathLst>
            </a:custGeom>
            <a:ln w="4255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539129" y="5268351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2126" y="0"/>
                  </a:moveTo>
                  <a:lnTo>
                    <a:pt x="0" y="484"/>
                  </a:lnTo>
                  <a:lnTo>
                    <a:pt x="0" y="400836"/>
                  </a:lnTo>
                  <a:lnTo>
                    <a:pt x="2126" y="400177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539129" y="5268351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0" y="400836"/>
                  </a:moveTo>
                  <a:lnTo>
                    <a:pt x="0" y="29202"/>
                  </a:lnTo>
                </a:path>
                <a:path w="2540" h="401320">
                  <a:moveTo>
                    <a:pt x="2126" y="29202"/>
                  </a:moveTo>
                  <a:lnTo>
                    <a:pt x="2126" y="400177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2126" y="0"/>
                  </a:moveTo>
                  <a:lnTo>
                    <a:pt x="2126" y="29202"/>
                  </a:lnTo>
                </a:path>
                <a:path w="2540" h="401320">
                  <a:moveTo>
                    <a:pt x="0" y="29202"/>
                  </a:moveTo>
                  <a:lnTo>
                    <a:pt x="0" y="400836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9202"/>
                  </a:lnTo>
                </a:path>
                <a:path w="2540" h="401320">
                  <a:moveTo>
                    <a:pt x="0" y="29202"/>
                  </a:moveTo>
                  <a:lnTo>
                    <a:pt x="0" y="400836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9202"/>
                  </a:lnTo>
                </a:path>
                <a:path w="2540" h="401320">
                  <a:moveTo>
                    <a:pt x="0" y="29202"/>
                  </a:moveTo>
                  <a:lnTo>
                    <a:pt x="0" y="400836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9202"/>
                  </a:lnTo>
                </a:path>
                <a:path w="2540" h="401320">
                  <a:moveTo>
                    <a:pt x="0" y="29202"/>
                  </a:moveTo>
                  <a:lnTo>
                    <a:pt x="0" y="400836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9202"/>
                  </a:lnTo>
                </a:path>
                <a:path w="2540" h="401320">
                  <a:moveTo>
                    <a:pt x="0" y="29202"/>
                  </a:moveTo>
                  <a:lnTo>
                    <a:pt x="0" y="400836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9202"/>
                  </a:lnTo>
                </a:path>
                <a:path w="2540" h="401320">
                  <a:moveTo>
                    <a:pt x="0" y="29202"/>
                  </a:moveTo>
                  <a:lnTo>
                    <a:pt x="0" y="400836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9202"/>
                  </a:lnTo>
                </a:path>
                <a:path w="2540" h="401320">
                  <a:moveTo>
                    <a:pt x="0" y="29202"/>
                  </a:moveTo>
                  <a:lnTo>
                    <a:pt x="0" y="400836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9202"/>
                  </a:lnTo>
                </a:path>
                <a:path w="2540" h="401320">
                  <a:moveTo>
                    <a:pt x="0" y="29202"/>
                  </a:moveTo>
                  <a:lnTo>
                    <a:pt x="0" y="400836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9202"/>
                  </a:lnTo>
                </a:path>
                <a:path w="2540" h="401320">
                  <a:moveTo>
                    <a:pt x="0" y="29202"/>
                  </a:moveTo>
                  <a:lnTo>
                    <a:pt x="0" y="400836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9202"/>
                  </a:lnTo>
                </a:path>
                <a:path w="2540" h="401320">
                  <a:moveTo>
                    <a:pt x="0" y="29202"/>
                  </a:moveTo>
                  <a:lnTo>
                    <a:pt x="0" y="400836"/>
                  </a:lnTo>
                </a:path>
                <a:path w="2540" h="401320">
                  <a:moveTo>
                    <a:pt x="0" y="29202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9202"/>
                  </a:lnTo>
                </a:path>
              </a:pathLst>
            </a:custGeom>
            <a:ln w="4255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536700" y="5268835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2429" y="0"/>
                  </a:moveTo>
                  <a:lnTo>
                    <a:pt x="0" y="553"/>
                  </a:lnTo>
                  <a:lnTo>
                    <a:pt x="0" y="401105"/>
                  </a:lnTo>
                  <a:lnTo>
                    <a:pt x="2429" y="400352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3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536700" y="5268836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0" y="401105"/>
                  </a:moveTo>
                  <a:lnTo>
                    <a:pt x="0" y="28717"/>
                  </a:lnTo>
                </a:path>
                <a:path w="2540" h="401320">
                  <a:moveTo>
                    <a:pt x="2429" y="28717"/>
                  </a:moveTo>
                  <a:lnTo>
                    <a:pt x="2429" y="400352"/>
                  </a:lnTo>
                </a:path>
                <a:path w="2540" h="401320">
                  <a:moveTo>
                    <a:pt x="0" y="28717"/>
                  </a:moveTo>
                  <a:lnTo>
                    <a:pt x="0" y="553"/>
                  </a:lnTo>
                </a:path>
                <a:path w="2540" h="401320">
                  <a:moveTo>
                    <a:pt x="2429" y="0"/>
                  </a:moveTo>
                  <a:lnTo>
                    <a:pt x="2429" y="28717"/>
                  </a:lnTo>
                </a:path>
                <a:path w="2540" h="401320">
                  <a:moveTo>
                    <a:pt x="0" y="401105"/>
                  </a:moveTo>
                  <a:lnTo>
                    <a:pt x="0" y="28717"/>
                  </a:lnTo>
                </a:path>
                <a:path w="2540" h="401320">
                  <a:moveTo>
                    <a:pt x="0" y="28717"/>
                  </a:moveTo>
                  <a:lnTo>
                    <a:pt x="0" y="401105"/>
                  </a:lnTo>
                </a:path>
                <a:path w="2540" h="401320">
                  <a:moveTo>
                    <a:pt x="0" y="28717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8717"/>
                  </a:lnTo>
                </a:path>
                <a:path w="2540" h="401320">
                  <a:moveTo>
                    <a:pt x="0" y="401105"/>
                  </a:moveTo>
                  <a:lnTo>
                    <a:pt x="0" y="28717"/>
                  </a:lnTo>
                </a:path>
                <a:path w="2540" h="401320">
                  <a:moveTo>
                    <a:pt x="0" y="28717"/>
                  </a:moveTo>
                  <a:lnTo>
                    <a:pt x="0" y="401105"/>
                  </a:lnTo>
                </a:path>
                <a:path w="2540" h="401320">
                  <a:moveTo>
                    <a:pt x="0" y="28717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8717"/>
                  </a:lnTo>
                </a:path>
                <a:path w="2540" h="401320">
                  <a:moveTo>
                    <a:pt x="0" y="401105"/>
                  </a:moveTo>
                  <a:lnTo>
                    <a:pt x="0" y="28717"/>
                  </a:lnTo>
                </a:path>
                <a:path w="2540" h="401320">
                  <a:moveTo>
                    <a:pt x="0" y="28717"/>
                  </a:moveTo>
                  <a:lnTo>
                    <a:pt x="0" y="401105"/>
                  </a:lnTo>
                </a:path>
                <a:path w="2540" h="401320">
                  <a:moveTo>
                    <a:pt x="0" y="28717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8717"/>
                  </a:lnTo>
                </a:path>
                <a:path w="2540" h="401320">
                  <a:moveTo>
                    <a:pt x="0" y="401105"/>
                  </a:moveTo>
                  <a:lnTo>
                    <a:pt x="0" y="28717"/>
                  </a:lnTo>
                </a:path>
                <a:path w="2540" h="401320">
                  <a:moveTo>
                    <a:pt x="0" y="28717"/>
                  </a:moveTo>
                  <a:lnTo>
                    <a:pt x="0" y="401105"/>
                  </a:lnTo>
                </a:path>
                <a:path w="2540" h="401320">
                  <a:moveTo>
                    <a:pt x="0" y="28717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8717"/>
                  </a:lnTo>
                </a:path>
                <a:path w="2540" h="401320">
                  <a:moveTo>
                    <a:pt x="0" y="401105"/>
                  </a:moveTo>
                  <a:lnTo>
                    <a:pt x="0" y="28717"/>
                  </a:lnTo>
                </a:path>
                <a:path w="2540" h="401320">
                  <a:moveTo>
                    <a:pt x="0" y="28717"/>
                  </a:moveTo>
                  <a:lnTo>
                    <a:pt x="0" y="401105"/>
                  </a:lnTo>
                </a:path>
                <a:path w="2540" h="401320">
                  <a:moveTo>
                    <a:pt x="0" y="28717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8717"/>
                  </a:lnTo>
                </a:path>
                <a:path w="2540" h="401320">
                  <a:moveTo>
                    <a:pt x="0" y="401105"/>
                  </a:moveTo>
                  <a:lnTo>
                    <a:pt x="0" y="28717"/>
                  </a:lnTo>
                </a:path>
                <a:path w="2540" h="401320">
                  <a:moveTo>
                    <a:pt x="0" y="28717"/>
                  </a:moveTo>
                  <a:lnTo>
                    <a:pt x="0" y="401105"/>
                  </a:lnTo>
                </a:path>
                <a:path w="2540" h="401320">
                  <a:moveTo>
                    <a:pt x="0" y="28717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8717"/>
                  </a:lnTo>
                </a:path>
                <a:path w="2540" h="401320">
                  <a:moveTo>
                    <a:pt x="0" y="401105"/>
                  </a:moveTo>
                  <a:lnTo>
                    <a:pt x="0" y="28717"/>
                  </a:lnTo>
                </a:path>
                <a:path w="2540" h="401320">
                  <a:moveTo>
                    <a:pt x="0" y="28717"/>
                  </a:moveTo>
                  <a:lnTo>
                    <a:pt x="0" y="401105"/>
                  </a:lnTo>
                </a:path>
                <a:path w="2540" h="401320">
                  <a:moveTo>
                    <a:pt x="0" y="28717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8717"/>
                  </a:lnTo>
                </a:path>
                <a:path w="2540" h="401320">
                  <a:moveTo>
                    <a:pt x="0" y="401105"/>
                  </a:moveTo>
                  <a:lnTo>
                    <a:pt x="0" y="28717"/>
                  </a:lnTo>
                </a:path>
                <a:path w="2540" h="401320">
                  <a:moveTo>
                    <a:pt x="0" y="28717"/>
                  </a:moveTo>
                  <a:lnTo>
                    <a:pt x="0" y="401105"/>
                  </a:lnTo>
                </a:path>
                <a:path w="2540" h="401320">
                  <a:moveTo>
                    <a:pt x="0" y="28717"/>
                  </a:moveTo>
                  <a:lnTo>
                    <a:pt x="0" y="553"/>
                  </a:lnTo>
                </a:path>
                <a:path w="2540" h="401320">
                  <a:moveTo>
                    <a:pt x="0" y="553"/>
                  </a:moveTo>
                  <a:lnTo>
                    <a:pt x="0" y="28717"/>
                  </a:lnTo>
                </a:path>
              </a:pathLst>
            </a:custGeom>
            <a:ln w="4255">
              <a:solidFill>
                <a:srgbClr val="E3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536700" y="5269389"/>
              <a:ext cx="0" cy="400685"/>
            </a:xfrm>
            <a:custGeom>
              <a:avLst/>
              <a:gdLst/>
              <a:ahLst/>
              <a:cxnLst/>
              <a:rect l="l" t="t" r="r" b="b"/>
              <a:pathLst>
                <a:path h="400685">
                  <a:moveTo>
                    <a:pt x="0" y="400551"/>
                  </a:moveTo>
                  <a:lnTo>
                    <a:pt x="0" y="28164"/>
                  </a:lnTo>
                </a:path>
                <a:path h="400685">
                  <a:moveTo>
                    <a:pt x="0" y="28164"/>
                  </a:moveTo>
                  <a:lnTo>
                    <a:pt x="0" y="400551"/>
                  </a:lnTo>
                </a:path>
                <a:path h="400685">
                  <a:moveTo>
                    <a:pt x="0" y="28164"/>
                  </a:moveTo>
                  <a:lnTo>
                    <a:pt x="0" y="0"/>
                  </a:lnTo>
                </a:path>
                <a:path h="400685">
                  <a:moveTo>
                    <a:pt x="0" y="0"/>
                  </a:moveTo>
                  <a:lnTo>
                    <a:pt x="0" y="28164"/>
                  </a:lnTo>
                </a:path>
                <a:path h="400685">
                  <a:moveTo>
                    <a:pt x="0" y="400551"/>
                  </a:moveTo>
                  <a:lnTo>
                    <a:pt x="0" y="28164"/>
                  </a:lnTo>
                </a:path>
                <a:path h="400685">
                  <a:moveTo>
                    <a:pt x="0" y="28164"/>
                  </a:moveTo>
                  <a:lnTo>
                    <a:pt x="0" y="400551"/>
                  </a:lnTo>
                </a:path>
                <a:path h="400685">
                  <a:moveTo>
                    <a:pt x="0" y="28164"/>
                  </a:moveTo>
                  <a:lnTo>
                    <a:pt x="0" y="0"/>
                  </a:lnTo>
                </a:path>
                <a:path h="400685">
                  <a:moveTo>
                    <a:pt x="0" y="0"/>
                  </a:moveTo>
                  <a:lnTo>
                    <a:pt x="0" y="28164"/>
                  </a:lnTo>
                </a:path>
              </a:pathLst>
            </a:custGeom>
            <a:ln w="4255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534574" y="5269389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2126" y="0"/>
                  </a:moveTo>
                  <a:lnTo>
                    <a:pt x="0" y="484"/>
                  </a:lnTo>
                  <a:lnTo>
                    <a:pt x="0" y="401210"/>
                  </a:lnTo>
                  <a:lnTo>
                    <a:pt x="2126" y="40055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534574" y="5269389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0" y="401210"/>
                  </a:moveTo>
                  <a:lnTo>
                    <a:pt x="0" y="28164"/>
                  </a:lnTo>
                </a:path>
                <a:path w="2540" h="401320">
                  <a:moveTo>
                    <a:pt x="2126" y="28164"/>
                  </a:moveTo>
                  <a:lnTo>
                    <a:pt x="2126" y="400551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2126" y="0"/>
                  </a:moveTo>
                  <a:lnTo>
                    <a:pt x="2126" y="28164"/>
                  </a:lnTo>
                </a:path>
                <a:path w="2540" h="401320">
                  <a:moveTo>
                    <a:pt x="0" y="28164"/>
                  </a:moveTo>
                  <a:lnTo>
                    <a:pt x="0" y="401210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8164"/>
                  </a:lnTo>
                </a:path>
                <a:path w="2540" h="401320">
                  <a:moveTo>
                    <a:pt x="0" y="28164"/>
                  </a:moveTo>
                  <a:lnTo>
                    <a:pt x="0" y="401210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8164"/>
                  </a:lnTo>
                </a:path>
                <a:path w="2540" h="401320">
                  <a:moveTo>
                    <a:pt x="0" y="28164"/>
                  </a:moveTo>
                  <a:lnTo>
                    <a:pt x="0" y="401210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8164"/>
                  </a:lnTo>
                </a:path>
                <a:path w="2540" h="401320">
                  <a:moveTo>
                    <a:pt x="0" y="28164"/>
                  </a:moveTo>
                  <a:lnTo>
                    <a:pt x="0" y="401210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8164"/>
                  </a:lnTo>
                </a:path>
                <a:path w="2540" h="401320">
                  <a:moveTo>
                    <a:pt x="0" y="28164"/>
                  </a:moveTo>
                  <a:lnTo>
                    <a:pt x="0" y="401210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8164"/>
                  </a:lnTo>
                </a:path>
                <a:path w="2540" h="401320">
                  <a:moveTo>
                    <a:pt x="0" y="28164"/>
                  </a:moveTo>
                  <a:lnTo>
                    <a:pt x="0" y="401210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8164"/>
                  </a:lnTo>
                </a:path>
                <a:path w="2540" h="401320">
                  <a:moveTo>
                    <a:pt x="0" y="28164"/>
                  </a:moveTo>
                  <a:lnTo>
                    <a:pt x="0" y="401210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8164"/>
                  </a:lnTo>
                </a:path>
                <a:path w="2540" h="401320">
                  <a:moveTo>
                    <a:pt x="0" y="28164"/>
                  </a:moveTo>
                  <a:lnTo>
                    <a:pt x="0" y="401210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8164"/>
                  </a:lnTo>
                </a:path>
                <a:path w="2540" h="401320">
                  <a:moveTo>
                    <a:pt x="0" y="28164"/>
                  </a:moveTo>
                  <a:lnTo>
                    <a:pt x="0" y="401210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8164"/>
                  </a:lnTo>
                </a:path>
                <a:path w="2540" h="401320">
                  <a:moveTo>
                    <a:pt x="0" y="28164"/>
                  </a:moveTo>
                  <a:lnTo>
                    <a:pt x="0" y="401210"/>
                  </a:lnTo>
                </a:path>
                <a:path w="2540" h="401320">
                  <a:moveTo>
                    <a:pt x="0" y="28164"/>
                  </a:moveTo>
                  <a:lnTo>
                    <a:pt x="0" y="484"/>
                  </a:lnTo>
                </a:path>
                <a:path w="2540" h="401320">
                  <a:moveTo>
                    <a:pt x="0" y="484"/>
                  </a:moveTo>
                  <a:lnTo>
                    <a:pt x="0" y="28164"/>
                  </a:lnTo>
                </a:path>
              </a:pathLst>
            </a:custGeom>
            <a:ln w="4255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532144" y="5269873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2429" y="0"/>
                  </a:moveTo>
                  <a:lnTo>
                    <a:pt x="0" y="553"/>
                  </a:lnTo>
                  <a:lnTo>
                    <a:pt x="0" y="401479"/>
                  </a:lnTo>
                  <a:lnTo>
                    <a:pt x="2429" y="400726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532144" y="5269873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2429" y="27680"/>
                  </a:moveTo>
                  <a:lnTo>
                    <a:pt x="2429" y="400726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2429" y="0"/>
                  </a:moveTo>
                  <a:lnTo>
                    <a:pt x="2429" y="27680"/>
                  </a:lnTo>
                </a:path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0" y="27680"/>
                  </a:moveTo>
                  <a:lnTo>
                    <a:pt x="0" y="401479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7680"/>
                  </a:lnTo>
                </a:path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0" y="27680"/>
                  </a:moveTo>
                  <a:lnTo>
                    <a:pt x="0" y="401479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7680"/>
                  </a:lnTo>
                </a:path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0" y="27680"/>
                  </a:moveTo>
                  <a:lnTo>
                    <a:pt x="0" y="401479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7680"/>
                  </a:lnTo>
                </a:path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0" y="27680"/>
                  </a:moveTo>
                  <a:lnTo>
                    <a:pt x="0" y="401479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7680"/>
                  </a:lnTo>
                </a:path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0" y="27680"/>
                  </a:moveTo>
                  <a:lnTo>
                    <a:pt x="0" y="401479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7680"/>
                  </a:lnTo>
                </a:path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0" y="27680"/>
                  </a:moveTo>
                  <a:lnTo>
                    <a:pt x="0" y="401479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7680"/>
                  </a:lnTo>
                </a:path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0" y="27680"/>
                  </a:moveTo>
                  <a:lnTo>
                    <a:pt x="0" y="401479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7680"/>
                  </a:lnTo>
                </a:path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0" y="27680"/>
                  </a:moveTo>
                  <a:lnTo>
                    <a:pt x="0" y="401479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7680"/>
                  </a:lnTo>
                </a:path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0" y="27680"/>
                  </a:moveTo>
                  <a:lnTo>
                    <a:pt x="0" y="401479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7680"/>
                  </a:lnTo>
                </a:path>
                <a:path w="2540" h="401954">
                  <a:moveTo>
                    <a:pt x="0" y="401479"/>
                  </a:moveTo>
                  <a:lnTo>
                    <a:pt x="0" y="27680"/>
                  </a:lnTo>
                </a:path>
                <a:path w="2540" h="401954">
                  <a:moveTo>
                    <a:pt x="0" y="27680"/>
                  </a:moveTo>
                  <a:lnTo>
                    <a:pt x="0" y="401479"/>
                  </a:lnTo>
                </a:path>
                <a:path w="2540" h="401954">
                  <a:moveTo>
                    <a:pt x="0" y="27680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7680"/>
                  </a:lnTo>
                </a:path>
              </a:pathLst>
            </a:custGeom>
            <a:ln w="4255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530018" y="5270426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2126" y="0"/>
                  </a:moveTo>
                  <a:lnTo>
                    <a:pt x="0" y="484"/>
                  </a:lnTo>
                  <a:lnTo>
                    <a:pt x="0" y="401585"/>
                  </a:lnTo>
                  <a:lnTo>
                    <a:pt x="2126" y="400926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530018" y="5270426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2126" y="27127"/>
                  </a:moveTo>
                  <a:lnTo>
                    <a:pt x="2126" y="400926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2126" y="0"/>
                  </a:moveTo>
                  <a:lnTo>
                    <a:pt x="2126" y="27127"/>
                  </a:lnTo>
                </a:path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0" y="27127"/>
                  </a:moveTo>
                  <a:lnTo>
                    <a:pt x="0" y="401585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7127"/>
                  </a:lnTo>
                </a:path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0" y="27127"/>
                  </a:moveTo>
                  <a:lnTo>
                    <a:pt x="0" y="401585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7127"/>
                  </a:lnTo>
                </a:path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0" y="27127"/>
                  </a:moveTo>
                  <a:lnTo>
                    <a:pt x="0" y="401585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7127"/>
                  </a:lnTo>
                </a:path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0" y="27127"/>
                  </a:moveTo>
                  <a:lnTo>
                    <a:pt x="0" y="401585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7127"/>
                  </a:lnTo>
                </a:path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0" y="27127"/>
                  </a:moveTo>
                  <a:lnTo>
                    <a:pt x="0" y="401585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7127"/>
                  </a:lnTo>
                </a:path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0" y="27127"/>
                  </a:moveTo>
                  <a:lnTo>
                    <a:pt x="0" y="401585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7127"/>
                  </a:lnTo>
                </a:path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0" y="27127"/>
                  </a:moveTo>
                  <a:lnTo>
                    <a:pt x="0" y="401585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7127"/>
                  </a:lnTo>
                </a:path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0" y="27127"/>
                  </a:moveTo>
                  <a:lnTo>
                    <a:pt x="0" y="401585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7127"/>
                  </a:lnTo>
                </a:path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0" y="27127"/>
                  </a:moveTo>
                  <a:lnTo>
                    <a:pt x="0" y="401585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7127"/>
                  </a:lnTo>
                </a:path>
                <a:path w="2540" h="401954">
                  <a:moveTo>
                    <a:pt x="0" y="401585"/>
                  </a:moveTo>
                  <a:lnTo>
                    <a:pt x="0" y="27127"/>
                  </a:lnTo>
                </a:path>
                <a:path w="2540" h="401954">
                  <a:moveTo>
                    <a:pt x="0" y="27127"/>
                  </a:moveTo>
                  <a:lnTo>
                    <a:pt x="0" y="401585"/>
                  </a:lnTo>
                </a:path>
                <a:path w="2540" h="401954">
                  <a:moveTo>
                    <a:pt x="0" y="27127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7127"/>
                  </a:lnTo>
                </a:path>
              </a:pathLst>
            </a:custGeom>
            <a:ln w="4255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527588" y="5270911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2429" y="0"/>
                  </a:moveTo>
                  <a:lnTo>
                    <a:pt x="0" y="553"/>
                  </a:lnTo>
                  <a:lnTo>
                    <a:pt x="0" y="401854"/>
                  </a:lnTo>
                  <a:lnTo>
                    <a:pt x="2429" y="401101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527588" y="5270911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0" y="401854"/>
                  </a:moveTo>
                  <a:lnTo>
                    <a:pt x="0" y="26643"/>
                  </a:lnTo>
                </a:path>
                <a:path w="2540" h="401954">
                  <a:moveTo>
                    <a:pt x="2429" y="26643"/>
                  </a:moveTo>
                  <a:lnTo>
                    <a:pt x="2429" y="401101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2429" y="0"/>
                  </a:moveTo>
                  <a:lnTo>
                    <a:pt x="2429" y="26643"/>
                  </a:lnTo>
                </a:path>
                <a:path w="2540" h="401954">
                  <a:moveTo>
                    <a:pt x="0" y="26643"/>
                  </a:moveTo>
                  <a:lnTo>
                    <a:pt x="0" y="401854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6643"/>
                  </a:lnTo>
                </a:path>
                <a:path w="2540" h="401954">
                  <a:moveTo>
                    <a:pt x="0" y="26643"/>
                  </a:moveTo>
                  <a:lnTo>
                    <a:pt x="0" y="401854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6643"/>
                  </a:lnTo>
                </a:path>
                <a:path w="2540" h="401954">
                  <a:moveTo>
                    <a:pt x="0" y="26643"/>
                  </a:moveTo>
                  <a:lnTo>
                    <a:pt x="0" y="401854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6643"/>
                  </a:lnTo>
                </a:path>
                <a:path w="2540" h="401954">
                  <a:moveTo>
                    <a:pt x="0" y="26643"/>
                  </a:moveTo>
                  <a:lnTo>
                    <a:pt x="0" y="401854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6643"/>
                  </a:lnTo>
                </a:path>
                <a:path w="2540" h="401954">
                  <a:moveTo>
                    <a:pt x="0" y="26643"/>
                  </a:moveTo>
                  <a:lnTo>
                    <a:pt x="0" y="401854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6643"/>
                  </a:lnTo>
                </a:path>
                <a:path w="2540" h="401954">
                  <a:moveTo>
                    <a:pt x="0" y="26643"/>
                  </a:moveTo>
                  <a:lnTo>
                    <a:pt x="0" y="401854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6643"/>
                  </a:lnTo>
                </a:path>
                <a:path w="2540" h="401954">
                  <a:moveTo>
                    <a:pt x="0" y="26643"/>
                  </a:moveTo>
                  <a:lnTo>
                    <a:pt x="0" y="401854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6643"/>
                  </a:lnTo>
                </a:path>
                <a:path w="2540" h="401954">
                  <a:moveTo>
                    <a:pt x="0" y="26643"/>
                  </a:moveTo>
                  <a:lnTo>
                    <a:pt x="0" y="401854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6643"/>
                  </a:lnTo>
                </a:path>
                <a:path w="2540" h="401954">
                  <a:moveTo>
                    <a:pt x="0" y="26643"/>
                  </a:moveTo>
                  <a:lnTo>
                    <a:pt x="0" y="401854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6643"/>
                  </a:lnTo>
                </a:path>
                <a:path w="2540" h="401954">
                  <a:moveTo>
                    <a:pt x="0" y="26643"/>
                  </a:moveTo>
                  <a:lnTo>
                    <a:pt x="0" y="401854"/>
                  </a:lnTo>
                </a:path>
                <a:path w="2540" h="401954">
                  <a:moveTo>
                    <a:pt x="0" y="26643"/>
                  </a:moveTo>
                  <a:lnTo>
                    <a:pt x="0" y="553"/>
                  </a:lnTo>
                </a:path>
                <a:path w="2540" h="401954">
                  <a:moveTo>
                    <a:pt x="0" y="553"/>
                  </a:moveTo>
                  <a:lnTo>
                    <a:pt x="0" y="26643"/>
                  </a:lnTo>
                </a:path>
              </a:pathLst>
            </a:custGeom>
            <a:ln w="4255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525462" y="5271464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2126" y="0"/>
                  </a:moveTo>
                  <a:lnTo>
                    <a:pt x="0" y="484"/>
                  </a:lnTo>
                  <a:lnTo>
                    <a:pt x="0" y="401959"/>
                  </a:lnTo>
                  <a:lnTo>
                    <a:pt x="2126" y="40130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525462" y="5271464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0" y="401959"/>
                  </a:moveTo>
                  <a:lnTo>
                    <a:pt x="0" y="26089"/>
                  </a:lnTo>
                </a:path>
                <a:path w="2540" h="401954">
                  <a:moveTo>
                    <a:pt x="2126" y="26089"/>
                  </a:moveTo>
                  <a:lnTo>
                    <a:pt x="2126" y="401300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2126" y="0"/>
                  </a:moveTo>
                  <a:lnTo>
                    <a:pt x="2126" y="26089"/>
                  </a:lnTo>
                </a:path>
                <a:path w="2540" h="401954">
                  <a:moveTo>
                    <a:pt x="0" y="26089"/>
                  </a:moveTo>
                  <a:lnTo>
                    <a:pt x="0" y="401959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6089"/>
                  </a:lnTo>
                </a:path>
                <a:path w="2540" h="401954">
                  <a:moveTo>
                    <a:pt x="0" y="26089"/>
                  </a:moveTo>
                  <a:lnTo>
                    <a:pt x="0" y="401959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6089"/>
                  </a:lnTo>
                </a:path>
                <a:path w="2540" h="401954">
                  <a:moveTo>
                    <a:pt x="0" y="26089"/>
                  </a:moveTo>
                  <a:lnTo>
                    <a:pt x="0" y="401959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6089"/>
                  </a:lnTo>
                </a:path>
                <a:path w="2540" h="401954">
                  <a:moveTo>
                    <a:pt x="0" y="26089"/>
                  </a:moveTo>
                  <a:lnTo>
                    <a:pt x="0" y="401959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6089"/>
                  </a:lnTo>
                </a:path>
                <a:path w="2540" h="401954">
                  <a:moveTo>
                    <a:pt x="0" y="26089"/>
                  </a:moveTo>
                  <a:lnTo>
                    <a:pt x="0" y="401959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6089"/>
                  </a:lnTo>
                </a:path>
                <a:path w="2540" h="401954">
                  <a:moveTo>
                    <a:pt x="0" y="26089"/>
                  </a:moveTo>
                  <a:lnTo>
                    <a:pt x="0" y="401959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6089"/>
                  </a:lnTo>
                </a:path>
                <a:path w="2540" h="401954">
                  <a:moveTo>
                    <a:pt x="0" y="26089"/>
                  </a:moveTo>
                  <a:lnTo>
                    <a:pt x="0" y="401959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6089"/>
                  </a:lnTo>
                </a:path>
                <a:path w="2540" h="401954">
                  <a:moveTo>
                    <a:pt x="0" y="26089"/>
                  </a:moveTo>
                  <a:lnTo>
                    <a:pt x="0" y="401959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6089"/>
                  </a:lnTo>
                </a:path>
                <a:path w="2540" h="401954">
                  <a:moveTo>
                    <a:pt x="0" y="26089"/>
                  </a:moveTo>
                  <a:lnTo>
                    <a:pt x="0" y="401959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6089"/>
                  </a:lnTo>
                </a:path>
                <a:path w="2540" h="401954">
                  <a:moveTo>
                    <a:pt x="0" y="26089"/>
                  </a:moveTo>
                  <a:lnTo>
                    <a:pt x="0" y="401959"/>
                  </a:lnTo>
                </a:path>
                <a:path w="2540" h="401954">
                  <a:moveTo>
                    <a:pt x="0" y="26089"/>
                  </a:moveTo>
                  <a:lnTo>
                    <a:pt x="0" y="484"/>
                  </a:lnTo>
                </a:path>
                <a:path w="2540" h="401954">
                  <a:moveTo>
                    <a:pt x="0" y="484"/>
                  </a:moveTo>
                  <a:lnTo>
                    <a:pt x="0" y="26089"/>
                  </a:lnTo>
                </a:path>
              </a:pathLst>
            </a:custGeom>
            <a:ln w="4255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523032" y="5271948"/>
              <a:ext cx="2540" cy="402590"/>
            </a:xfrm>
            <a:custGeom>
              <a:avLst/>
              <a:gdLst/>
              <a:ahLst/>
              <a:cxnLst/>
              <a:rect l="l" t="t" r="r" b="b"/>
              <a:pathLst>
                <a:path w="2540" h="402589">
                  <a:moveTo>
                    <a:pt x="2429" y="0"/>
                  </a:moveTo>
                  <a:lnTo>
                    <a:pt x="0" y="553"/>
                  </a:lnTo>
                  <a:lnTo>
                    <a:pt x="0" y="402228"/>
                  </a:lnTo>
                  <a:lnTo>
                    <a:pt x="2429" y="401475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23032" y="5271948"/>
              <a:ext cx="2540" cy="402590"/>
            </a:xfrm>
            <a:custGeom>
              <a:avLst/>
              <a:gdLst/>
              <a:ahLst/>
              <a:cxnLst/>
              <a:rect l="l" t="t" r="r" b="b"/>
              <a:pathLst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2429" y="25605"/>
                  </a:moveTo>
                  <a:lnTo>
                    <a:pt x="2429" y="401475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2429" y="0"/>
                  </a:moveTo>
                  <a:lnTo>
                    <a:pt x="2429" y="25605"/>
                  </a:lnTo>
                </a:path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0" y="25605"/>
                  </a:moveTo>
                  <a:lnTo>
                    <a:pt x="0" y="402228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0" y="553"/>
                  </a:moveTo>
                  <a:lnTo>
                    <a:pt x="0" y="25605"/>
                  </a:lnTo>
                </a:path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0" y="25605"/>
                  </a:moveTo>
                  <a:lnTo>
                    <a:pt x="0" y="402228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0" y="553"/>
                  </a:moveTo>
                  <a:lnTo>
                    <a:pt x="0" y="25605"/>
                  </a:lnTo>
                </a:path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0" y="25605"/>
                  </a:moveTo>
                  <a:lnTo>
                    <a:pt x="0" y="402228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0" y="553"/>
                  </a:moveTo>
                  <a:lnTo>
                    <a:pt x="0" y="25605"/>
                  </a:lnTo>
                </a:path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0" y="25605"/>
                  </a:moveTo>
                  <a:lnTo>
                    <a:pt x="0" y="402228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0" y="553"/>
                  </a:moveTo>
                  <a:lnTo>
                    <a:pt x="0" y="25605"/>
                  </a:lnTo>
                </a:path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0" y="25605"/>
                  </a:moveTo>
                  <a:lnTo>
                    <a:pt x="0" y="402228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0" y="553"/>
                  </a:moveTo>
                  <a:lnTo>
                    <a:pt x="0" y="25605"/>
                  </a:lnTo>
                </a:path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0" y="25605"/>
                  </a:moveTo>
                  <a:lnTo>
                    <a:pt x="0" y="402228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0" y="553"/>
                  </a:moveTo>
                  <a:lnTo>
                    <a:pt x="0" y="25605"/>
                  </a:lnTo>
                </a:path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0" y="25605"/>
                  </a:moveTo>
                  <a:lnTo>
                    <a:pt x="0" y="402228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0" y="553"/>
                  </a:moveTo>
                  <a:lnTo>
                    <a:pt x="0" y="25605"/>
                  </a:lnTo>
                </a:path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0" y="25605"/>
                  </a:moveTo>
                  <a:lnTo>
                    <a:pt x="0" y="402228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0" y="553"/>
                  </a:moveTo>
                  <a:lnTo>
                    <a:pt x="0" y="25605"/>
                  </a:lnTo>
                </a:path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0" y="25605"/>
                  </a:moveTo>
                  <a:lnTo>
                    <a:pt x="0" y="402228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0" y="553"/>
                  </a:moveTo>
                  <a:lnTo>
                    <a:pt x="0" y="25605"/>
                  </a:lnTo>
                </a:path>
                <a:path w="2540" h="402589">
                  <a:moveTo>
                    <a:pt x="0" y="402228"/>
                  </a:moveTo>
                  <a:lnTo>
                    <a:pt x="0" y="25605"/>
                  </a:lnTo>
                </a:path>
                <a:path w="2540" h="402589">
                  <a:moveTo>
                    <a:pt x="0" y="25605"/>
                  </a:moveTo>
                  <a:lnTo>
                    <a:pt x="0" y="402228"/>
                  </a:lnTo>
                </a:path>
                <a:path w="2540" h="402589">
                  <a:moveTo>
                    <a:pt x="0" y="25605"/>
                  </a:moveTo>
                  <a:lnTo>
                    <a:pt x="0" y="553"/>
                  </a:lnTo>
                </a:path>
                <a:path w="2540" h="402589">
                  <a:moveTo>
                    <a:pt x="0" y="553"/>
                  </a:moveTo>
                  <a:lnTo>
                    <a:pt x="0" y="25605"/>
                  </a:lnTo>
                </a:path>
              </a:pathLst>
            </a:custGeom>
            <a:ln w="4255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20906" y="5272501"/>
              <a:ext cx="2540" cy="402590"/>
            </a:xfrm>
            <a:custGeom>
              <a:avLst/>
              <a:gdLst/>
              <a:ahLst/>
              <a:cxnLst/>
              <a:rect l="l" t="t" r="r" b="b"/>
              <a:pathLst>
                <a:path w="2540" h="402589">
                  <a:moveTo>
                    <a:pt x="2126" y="0"/>
                  </a:moveTo>
                  <a:lnTo>
                    <a:pt x="0" y="484"/>
                  </a:lnTo>
                  <a:lnTo>
                    <a:pt x="0" y="402334"/>
                  </a:lnTo>
                  <a:lnTo>
                    <a:pt x="2126" y="401675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520906" y="5272501"/>
              <a:ext cx="2540" cy="402590"/>
            </a:xfrm>
            <a:custGeom>
              <a:avLst/>
              <a:gdLst/>
              <a:ahLst/>
              <a:cxnLst/>
              <a:rect l="l" t="t" r="r" b="b"/>
              <a:pathLst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2126" y="25052"/>
                  </a:moveTo>
                  <a:lnTo>
                    <a:pt x="2126" y="401675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2126" y="0"/>
                  </a:moveTo>
                  <a:lnTo>
                    <a:pt x="2126" y="25052"/>
                  </a:lnTo>
                </a:path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0" y="25052"/>
                  </a:moveTo>
                  <a:lnTo>
                    <a:pt x="0" y="402334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0" y="484"/>
                  </a:moveTo>
                  <a:lnTo>
                    <a:pt x="0" y="25052"/>
                  </a:lnTo>
                </a:path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0" y="25052"/>
                  </a:moveTo>
                  <a:lnTo>
                    <a:pt x="0" y="402334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0" y="484"/>
                  </a:moveTo>
                  <a:lnTo>
                    <a:pt x="0" y="25052"/>
                  </a:lnTo>
                </a:path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0" y="25052"/>
                  </a:moveTo>
                  <a:lnTo>
                    <a:pt x="0" y="402334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0" y="484"/>
                  </a:moveTo>
                  <a:lnTo>
                    <a:pt x="0" y="25052"/>
                  </a:lnTo>
                </a:path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0" y="25052"/>
                  </a:moveTo>
                  <a:lnTo>
                    <a:pt x="0" y="402334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0" y="484"/>
                  </a:moveTo>
                  <a:lnTo>
                    <a:pt x="0" y="25052"/>
                  </a:lnTo>
                </a:path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0" y="25052"/>
                  </a:moveTo>
                  <a:lnTo>
                    <a:pt x="0" y="402334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0" y="484"/>
                  </a:moveTo>
                  <a:lnTo>
                    <a:pt x="0" y="25052"/>
                  </a:lnTo>
                </a:path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0" y="25052"/>
                  </a:moveTo>
                  <a:lnTo>
                    <a:pt x="0" y="402334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0" y="484"/>
                  </a:moveTo>
                  <a:lnTo>
                    <a:pt x="0" y="25052"/>
                  </a:lnTo>
                </a:path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0" y="25052"/>
                  </a:moveTo>
                  <a:lnTo>
                    <a:pt x="0" y="402334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0" y="484"/>
                  </a:moveTo>
                  <a:lnTo>
                    <a:pt x="0" y="25052"/>
                  </a:lnTo>
                </a:path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0" y="25052"/>
                  </a:moveTo>
                  <a:lnTo>
                    <a:pt x="0" y="402334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0" y="484"/>
                  </a:moveTo>
                  <a:lnTo>
                    <a:pt x="0" y="25052"/>
                  </a:lnTo>
                </a:path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0" y="25052"/>
                  </a:moveTo>
                  <a:lnTo>
                    <a:pt x="0" y="402334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0" y="484"/>
                  </a:moveTo>
                  <a:lnTo>
                    <a:pt x="0" y="25052"/>
                  </a:lnTo>
                </a:path>
                <a:path w="2540" h="402589">
                  <a:moveTo>
                    <a:pt x="0" y="402334"/>
                  </a:moveTo>
                  <a:lnTo>
                    <a:pt x="0" y="25052"/>
                  </a:lnTo>
                </a:path>
                <a:path w="2540" h="402589">
                  <a:moveTo>
                    <a:pt x="0" y="25052"/>
                  </a:moveTo>
                  <a:lnTo>
                    <a:pt x="0" y="402334"/>
                  </a:lnTo>
                </a:path>
                <a:path w="2540" h="402589">
                  <a:moveTo>
                    <a:pt x="0" y="25052"/>
                  </a:moveTo>
                  <a:lnTo>
                    <a:pt x="0" y="484"/>
                  </a:lnTo>
                </a:path>
                <a:path w="2540" h="402589">
                  <a:moveTo>
                    <a:pt x="0" y="484"/>
                  </a:moveTo>
                  <a:lnTo>
                    <a:pt x="0" y="25052"/>
                  </a:lnTo>
                </a:path>
              </a:pathLst>
            </a:custGeom>
            <a:ln w="4255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518476" y="5272985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2429" y="0"/>
                  </a:moveTo>
                  <a:lnTo>
                    <a:pt x="0" y="553"/>
                  </a:lnTo>
                  <a:lnTo>
                    <a:pt x="0" y="402603"/>
                  </a:lnTo>
                  <a:lnTo>
                    <a:pt x="2429" y="401850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2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518476" y="5272985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0" y="402603"/>
                  </a:moveTo>
                  <a:lnTo>
                    <a:pt x="0" y="24568"/>
                  </a:lnTo>
                </a:path>
                <a:path w="2540" h="403225">
                  <a:moveTo>
                    <a:pt x="2429" y="24568"/>
                  </a:moveTo>
                  <a:lnTo>
                    <a:pt x="2429" y="401850"/>
                  </a:lnTo>
                </a:path>
                <a:path w="2540" h="403225">
                  <a:moveTo>
                    <a:pt x="0" y="24568"/>
                  </a:moveTo>
                  <a:lnTo>
                    <a:pt x="0" y="553"/>
                  </a:lnTo>
                </a:path>
                <a:path w="2540" h="403225">
                  <a:moveTo>
                    <a:pt x="2429" y="0"/>
                  </a:moveTo>
                  <a:lnTo>
                    <a:pt x="2429" y="24568"/>
                  </a:lnTo>
                </a:path>
              </a:pathLst>
            </a:custGeom>
            <a:ln w="4255">
              <a:solidFill>
                <a:srgbClr val="E2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518476" y="5273539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89">
                  <a:moveTo>
                    <a:pt x="0" y="402050"/>
                  </a:moveTo>
                  <a:lnTo>
                    <a:pt x="0" y="24014"/>
                  </a:lnTo>
                </a:path>
                <a:path h="402589">
                  <a:moveTo>
                    <a:pt x="0" y="24014"/>
                  </a:moveTo>
                  <a:lnTo>
                    <a:pt x="0" y="402050"/>
                  </a:lnTo>
                </a:path>
                <a:path h="402589">
                  <a:moveTo>
                    <a:pt x="0" y="2401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24014"/>
                  </a:lnTo>
                </a:path>
                <a:path h="402589">
                  <a:moveTo>
                    <a:pt x="0" y="402050"/>
                  </a:moveTo>
                  <a:lnTo>
                    <a:pt x="0" y="24014"/>
                  </a:lnTo>
                </a:path>
                <a:path h="402589">
                  <a:moveTo>
                    <a:pt x="0" y="24014"/>
                  </a:moveTo>
                  <a:lnTo>
                    <a:pt x="0" y="402050"/>
                  </a:lnTo>
                </a:path>
                <a:path h="402589">
                  <a:moveTo>
                    <a:pt x="0" y="2401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24014"/>
                  </a:lnTo>
                </a:path>
                <a:path h="402589">
                  <a:moveTo>
                    <a:pt x="0" y="402050"/>
                  </a:moveTo>
                  <a:lnTo>
                    <a:pt x="0" y="24014"/>
                  </a:lnTo>
                </a:path>
                <a:path h="402589">
                  <a:moveTo>
                    <a:pt x="0" y="24014"/>
                  </a:moveTo>
                  <a:lnTo>
                    <a:pt x="0" y="402050"/>
                  </a:lnTo>
                </a:path>
                <a:path h="402589">
                  <a:moveTo>
                    <a:pt x="0" y="2401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24014"/>
                  </a:lnTo>
                </a:path>
                <a:path h="402589">
                  <a:moveTo>
                    <a:pt x="0" y="402050"/>
                  </a:moveTo>
                  <a:lnTo>
                    <a:pt x="0" y="24014"/>
                  </a:lnTo>
                </a:path>
                <a:path h="402589">
                  <a:moveTo>
                    <a:pt x="0" y="24014"/>
                  </a:moveTo>
                  <a:lnTo>
                    <a:pt x="0" y="402050"/>
                  </a:lnTo>
                </a:path>
                <a:path h="402589">
                  <a:moveTo>
                    <a:pt x="0" y="2401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24014"/>
                  </a:lnTo>
                </a:path>
                <a:path h="402589">
                  <a:moveTo>
                    <a:pt x="0" y="402050"/>
                  </a:moveTo>
                  <a:lnTo>
                    <a:pt x="0" y="24014"/>
                  </a:lnTo>
                </a:path>
                <a:path h="402589">
                  <a:moveTo>
                    <a:pt x="0" y="24014"/>
                  </a:moveTo>
                  <a:lnTo>
                    <a:pt x="0" y="402050"/>
                  </a:lnTo>
                </a:path>
                <a:path h="402589">
                  <a:moveTo>
                    <a:pt x="0" y="2401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24014"/>
                  </a:lnTo>
                </a:path>
                <a:path h="402589">
                  <a:moveTo>
                    <a:pt x="0" y="402050"/>
                  </a:moveTo>
                  <a:lnTo>
                    <a:pt x="0" y="24014"/>
                  </a:lnTo>
                </a:path>
                <a:path h="402589">
                  <a:moveTo>
                    <a:pt x="0" y="24014"/>
                  </a:moveTo>
                  <a:lnTo>
                    <a:pt x="0" y="402050"/>
                  </a:lnTo>
                </a:path>
                <a:path h="402589">
                  <a:moveTo>
                    <a:pt x="0" y="2401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24014"/>
                  </a:lnTo>
                </a:path>
                <a:path h="402589">
                  <a:moveTo>
                    <a:pt x="0" y="402050"/>
                  </a:moveTo>
                  <a:lnTo>
                    <a:pt x="0" y="24014"/>
                  </a:lnTo>
                </a:path>
                <a:path h="402589">
                  <a:moveTo>
                    <a:pt x="0" y="24014"/>
                  </a:moveTo>
                  <a:lnTo>
                    <a:pt x="0" y="402050"/>
                  </a:lnTo>
                </a:path>
                <a:path h="402589">
                  <a:moveTo>
                    <a:pt x="0" y="2401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24014"/>
                  </a:lnTo>
                </a:path>
                <a:path h="402589">
                  <a:moveTo>
                    <a:pt x="0" y="402050"/>
                  </a:moveTo>
                  <a:lnTo>
                    <a:pt x="0" y="24014"/>
                  </a:lnTo>
                </a:path>
                <a:path h="402589">
                  <a:moveTo>
                    <a:pt x="0" y="24014"/>
                  </a:moveTo>
                  <a:lnTo>
                    <a:pt x="0" y="402050"/>
                  </a:lnTo>
                </a:path>
                <a:path h="402589">
                  <a:moveTo>
                    <a:pt x="0" y="2401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24014"/>
                  </a:lnTo>
                </a:path>
                <a:path h="402589">
                  <a:moveTo>
                    <a:pt x="0" y="402050"/>
                  </a:moveTo>
                  <a:lnTo>
                    <a:pt x="0" y="24014"/>
                  </a:lnTo>
                </a:path>
                <a:path h="402589">
                  <a:moveTo>
                    <a:pt x="0" y="24014"/>
                  </a:moveTo>
                  <a:lnTo>
                    <a:pt x="0" y="402050"/>
                  </a:lnTo>
                </a:path>
                <a:path h="402589">
                  <a:moveTo>
                    <a:pt x="0" y="2401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24014"/>
                  </a:lnTo>
                </a:path>
                <a:path h="402589">
                  <a:moveTo>
                    <a:pt x="0" y="402050"/>
                  </a:moveTo>
                  <a:lnTo>
                    <a:pt x="0" y="24014"/>
                  </a:lnTo>
                </a:path>
                <a:path h="402589">
                  <a:moveTo>
                    <a:pt x="0" y="24014"/>
                  </a:moveTo>
                  <a:lnTo>
                    <a:pt x="0" y="402050"/>
                  </a:lnTo>
                </a:path>
                <a:path h="402589">
                  <a:moveTo>
                    <a:pt x="0" y="2401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24014"/>
                  </a:lnTo>
                </a:path>
              </a:pathLst>
            </a:custGeom>
            <a:ln w="4255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516351" y="5273539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2126" y="0"/>
                  </a:moveTo>
                  <a:lnTo>
                    <a:pt x="0" y="484"/>
                  </a:lnTo>
                  <a:lnTo>
                    <a:pt x="0" y="402708"/>
                  </a:lnTo>
                  <a:lnTo>
                    <a:pt x="2126" y="40205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516351" y="5273539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2126" y="24014"/>
                  </a:moveTo>
                  <a:lnTo>
                    <a:pt x="2126" y="402050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2126" y="0"/>
                  </a:moveTo>
                  <a:lnTo>
                    <a:pt x="2126" y="24014"/>
                  </a:lnTo>
                </a:path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0" y="24014"/>
                  </a:moveTo>
                  <a:lnTo>
                    <a:pt x="0" y="402708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4014"/>
                  </a:lnTo>
                </a:path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0" y="24014"/>
                  </a:moveTo>
                  <a:lnTo>
                    <a:pt x="0" y="402708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4014"/>
                  </a:lnTo>
                </a:path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0" y="24014"/>
                  </a:moveTo>
                  <a:lnTo>
                    <a:pt x="0" y="402708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4014"/>
                  </a:lnTo>
                </a:path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0" y="24014"/>
                  </a:moveTo>
                  <a:lnTo>
                    <a:pt x="0" y="402708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4014"/>
                  </a:lnTo>
                </a:path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0" y="24014"/>
                  </a:moveTo>
                  <a:lnTo>
                    <a:pt x="0" y="402708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4014"/>
                  </a:lnTo>
                </a:path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0" y="24014"/>
                  </a:moveTo>
                  <a:lnTo>
                    <a:pt x="0" y="402708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4014"/>
                  </a:lnTo>
                </a:path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0" y="24014"/>
                  </a:moveTo>
                  <a:lnTo>
                    <a:pt x="0" y="402708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4014"/>
                  </a:lnTo>
                </a:path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0" y="24014"/>
                  </a:moveTo>
                  <a:lnTo>
                    <a:pt x="0" y="402708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4014"/>
                  </a:lnTo>
                </a:path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0" y="24014"/>
                  </a:moveTo>
                  <a:lnTo>
                    <a:pt x="0" y="402708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4014"/>
                  </a:lnTo>
                </a:path>
                <a:path w="2540" h="403225">
                  <a:moveTo>
                    <a:pt x="0" y="402708"/>
                  </a:moveTo>
                  <a:lnTo>
                    <a:pt x="0" y="24014"/>
                  </a:lnTo>
                </a:path>
                <a:path w="2540" h="403225">
                  <a:moveTo>
                    <a:pt x="0" y="24014"/>
                  </a:moveTo>
                  <a:lnTo>
                    <a:pt x="0" y="402708"/>
                  </a:lnTo>
                </a:path>
                <a:path w="2540" h="403225">
                  <a:moveTo>
                    <a:pt x="0" y="24014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4014"/>
                  </a:lnTo>
                </a:path>
              </a:pathLst>
            </a:custGeom>
            <a:ln w="4255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513921" y="5274023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2429" y="0"/>
                  </a:moveTo>
                  <a:lnTo>
                    <a:pt x="0" y="553"/>
                  </a:lnTo>
                  <a:lnTo>
                    <a:pt x="0" y="402977"/>
                  </a:lnTo>
                  <a:lnTo>
                    <a:pt x="2429" y="402224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513921" y="5274023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2429" y="23530"/>
                  </a:moveTo>
                  <a:lnTo>
                    <a:pt x="2429" y="402224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2429" y="0"/>
                  </a:moveTo>
                  <a:lnTo>
                    <a:pt x="2429" y="23530"/>
                  </a:lnTo>
                </a:path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0" y="23530"/>
                  </a:moveTo>
                  <a:lnTo>
                    <a:pt x="0" y="402977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0" y="553"/>
                  </a:moveTo>
                  <a:lnTo>
                    <a:pt x="0" y="23530"/>
                  </a:lnTo>
                </a:path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0" y="23530"/>
                  </a:moveTo>
                  <a:lnTo>
                    <a:pt x="0" y="402977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0" y="553"/>
                  </a:moveTo>
                  <a:lnTo>
                    <a:pt x="0" y="23530"/>
                  </a:lnTo>
                </a:path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0" y="23530"/>
                  </a:moveTo>
                  <a:lnTo>
                    <a:pt x="0" y="402977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0" y="553"/>
                  </a:moveTo>
                  <a:lnTo>
                    <a:pt x="0" y="23530"/>
                  </a:lnTo>
                </a:path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0" y="23530"/>
                  </a:moveTo>
                  <a:lnTo>
                    <a:pt x="0" y="402977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0" y="553"/>
                  </a:moveTo>
                  <a:lnTo>
                    <a:pt x="0" y="23530"/>
                  </a:lnTo>
                </a:path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0" y="23530"/>
                  </a:moveTo>
                  <a:lnTo>
                    <a:pt x="0" y="402977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0" y="553"/>
                  </a:moveTo>
                  <a:lnTo>
                    <a:pt x="0" y="23530"/>
                  </a:lnTo>
                </a:path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0" y="23530"/>
                  </a:moveTo>
                  <a:lnTo>
                    <a:pt x="0" y="402977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0" y="553"/>
                  </a:moveTo>
                  <a:lnTo>
                    <a:pt x="0" y="23530"/>
                  </a:lnTo>
                </a:path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0" y="23530"/>
                  </a:moveTo>
                  <a:lnTo>
                    <a:pt x="0" y="402977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0" y="553"/>
                  </a:moveTo>
                  <a:lnTo>
                    <a:pt x="0" y="23530"/>
                  </a:lnTo>
                </a:path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0" y="23530"/>
                  </a:moveTo>
                  <a:lnTo>
                    <a:pt x="0" y="402977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0" y="553"/>
                  </a:moveTo>
                  <a:lnTo>
                    <a:pt x="0" y="23530"/>
                  </a:lnTo>
                </a:path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0" y="23530"/>
                  </a:moveTo>
                  <a:lnTo>
                    <a:pt x="0" y="402977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0" y="553"/>
                  </a:moveTo>
                  <a:lnTo>
                    <a:pt x="0" y="23530"/>
                  </a:lnTo>
                </a:path>
                <a:path w="2540" h="403225">
                  <a:moveTo>
                    <a:pt x="0" y="402977"/>
                  </a:moveTo>
                  <a:lnTo>
                    <a:pt x="0" y="23530"/>
                  </a:lnTo>
                </a:path>
                <a:path w="2540" h="403225">
                  <a:moveTo>
                    <a:pt x="0" y="23530"/>
                  </a:moveTo>
                  <a:lnTo>
                    <a:pt x="0" y="402977"/>
                  </a:lnTo>
                </a:path>
                <a:path w="2540" h="403225">
                  <a:moveTo>
                    <a:pt x="0" y="23530"/>
                  </a:moveTo>
                  <a:lnTo>
                    <a:pt x="0" y="553"/>
                  </a:lnTo>
                </a:path>
                <a:path w="2540" h="403225">
                  <a:moveTo>
                    <a:pt x="0" y="553"/>
                  </a:moveTo>
                  <a:lnTo>
                    <a:pt x="0" y="23530"/>
                  </a:lnTo>
                </a:path>
              </a:pathLst>
            </a:custGeom>
            <a:ln w="4255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511794" y="5274576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2126" y="0"/>
                  </a:moveTo>
                  <a:lnTo>
                    <a:pt x="0" y="484"/>
                  </a:lnTo>
                  <a:lnTo>
                    <a:pt x="0" y="403083"/>
                  </a:lnTo>
                  <a:lnTo>
                    <a:pt x="2126" y="402424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511794" y="5274576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0" y="403083"/>
                  </a:moveTo>
                  <a:lnTo>
                    <a:pt x="0" y="22977"/>
                  </a:lnTo>
                </a:path>
                <a:path w="2540" h="403225">
                  <a:moveTo>
                    <a:pt x="2126" y="22977"/>
                  </a:moveTo>
                  <a:lnTo>
                    <a:pt x="2126" y="402424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2126" y="0"/>
                  </a:moveTo>
                  <a:lnTo>
                    <a:pt x="2126" y="22977"/>
                  </a:lnTo>
                </a:path>
                <a:path w="2540" h="403225">
                  <a:moveTo>
                    <a:pt x="0" y="22977"/>
                  </a:moveTo>
                  <a:lnTo>
                    <a:pt x="0" y="403083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2977"/>
                  </a:lnTo>
                </a:path>
                <a:path w="2540" h="403225">
                  <a:moveTo>
                    <a:pt x="0" y="22977"/>
                  </a:moveTo>
                  <a:lnTo>
                    <a:pt x="0" y="403083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2977"/>
                  </a:lnTo>
                </a:path>
                <a:path w="2540" h="403225">
                  <a:moveTo>
                    <a:pt x="0" y="22977"/>
                  </a:moveTo>
                  <a:lnTo>
                    <a:pt x="0" y="403083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2977"/>
                  </a:lnTo>
                </a:path>
                <a:path w="2540" h="403225">
                  <a:moveTo>
                    <a:pt x="0" y="22977"/>
                  </a:moveTo>
                  <a:lnTo>
                    <a:pt x="0" y="403083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2977"/>
                  </a:lnTo>
                </a:path>
                <a:path w="2540" h="403225">
                  <a:moveTo>
                    <a:pt x="0" y="22977"/>
                  </a:moveTo>
                  <a:lnTo>
                    <a:pt x="0" y="403083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2977"/>
                  </a:lnTo>
                </a:path>
                <a:path w="2540" h="403225">
                  <a:moveTo>
                    <a:pt x="0" y="22977"/>
                  </a:moveTo>
                  <a:lnTo>
                    <a:pt x="0" y="403083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2977"/>
                  </a:lnTo>
                </a:path>
                <a:path w="2540" h="403225">
                  <a:moveTo>
                    <a:pt x="0" y="22977"/>
                  </a:moveTo>
                  <a:lnTo>
                    <a:pt x="0" y="403083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2977"/>
                  </a:lnTo>
                </a:path>
                <a:path w="2540" h="403225">
                  <a:moveTo>
                    <a:pt x="0" y="22977"/>
                  </a:moveTo>
                  <a:lnTo>
                    <a:pt x="0" y="403083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2977"/>
                  </a:lnTo>
                </a:path>
                <a:path w="2540" h="403225">
                  <a:moveTo>
                    <a:pt x="0" y="22977"/>
                  </a:moveTo>
                  <a:lnTo>
                    <a:pt x="0" y="403083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2977"/>
                  </a:lnTo>
                </a:path>
                <a:path w="2540" h="403225">
                  <a:moveTo>
                    <a:pt x="0" y="22977"/>
                  </a:moveTo>
                  <a:lnTo>
                    <a:pt x="0" y="403083"/>
                  </a:lnTo>
                </a:path>
                <a:path w="2540" h="403225">
                  <a:moveTo>
                    <a:pt x="0" y="22977"/>
                  </a:moveTo>
                  <a:lnTo>
                    <a:pt x="0" y="484"/>
                  </a:lnTo>
                </a:path>
                <a:path w="2540" h="403225">
                  <a:moveTo>
                    <a:pt x="0" y="484"/>
                  </a:moveTo>
                  <a:lnTo>
                    <a:pt x="0" y="22977"/>
                  </a:lnTo>
                </a:path>
              </a:pathLst>
            </a:custGeom>
            <a:ln w="4255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509365" y="5275060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2429" y="0"/>
                  </a:moveTo>
                  <a:lnTo>
                    <a:pt x="0" y="553"/>
                  </a:lnTo>
                  <a:lnTo>
                    <a:pt x="0" y="403352"/>
                  </a:lnTo>
                  <a:lnTo>
                    <a:pt x="2429" y="40259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09365" y="5275060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0" y="403352"/>
                  </a:moveTo>
                  <a:lnTo>
                    <a:pt x="0" y="22493"/>
                  </a:lnTo>
                </a:path>
                <a:path w="2540" h="403860">
                  <a:moveTo>
                    <a:pt x="2429" y="22493"/>
                  </a:moveTo>
                  <a:lnTo>
                    <a:pt x="2429" y="402599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2429" y="0"/>
                  </a:moveTo>
                  <a:lnTo>
                    <a:pt x="2429" y="22493"/>
                  </a:lnTo>
                </a:path>
                <a:path w="2540" h="403860">
                  <a:moveTo>
                    <a:pt x="0" y="22493"/>
                  </a:moveTo>
                  <a:lnTo>
                    <a:pt x="0" y="403352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2493"/>
                  </a:lnTo>
                </a:path>
                <a:path w="2540" h="403860">
                  <a:moveTo>
                    <a:pt x="0" y="22493"/>
                  </a:moveTo>
                  <a:lnTo>
                    <a:pt x="0" y="403352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2493"/>
                  </a:lnTo>
                </a:path>
                <a:path w="2540" h="403860">
                  <a:moveTo>
                    <a:pt x="0" y="22493"/>
                  </a:moveTo>
                  <a:lnTo>
                    <a:pt x="0" y="403352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2493"/>
                  </a:lnTo>
                </a:path>
                <a:path w="2540" h="403860">
                  <a:moveTo>
                    <a:pt x="0" y="22493"/>
                  </a:moveTo>
                  <a:lnTo>
                    <a:pt x="0" y="403352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2493"/>
                  </a:lnTo>
                </a:path>
                <a:path w="2540" h="403860">
                  <a:moveTo>
                    <a:pt x="0" y="22493"/>
                  </a:moveTo>
                  <a:lnTo>
                    <a:pt x="0" y="403352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2493"/>
                  </a:lnTo>
                </a:path>
                <a:path w="2540" h="403860">
                  <a:moveTo>
                    <a:pt x="0" y="22493"/>
                  </a:moveTo>
                  <a:lnTo>
                    <a:pt x="0" y="403352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2493"/>
                  </a:lnTo>
                </a:path>
                <a:path w="2540" h="403860">
                  <a:moveTo>
                    <a:pt x="0" y="22493"/>
                  </a:moveTo>
                  <a:lnTo>
                    <a:pt x="0" y="403352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2493"/>
                  </a:lnTo>
                </a:path>
                <a:path w="2540" h="403860">
                  <a:moveTo>
                    <a:pt x="0" y="22493"/>
                  </a:moveTo>
                  <a:lnTo>
                    <a:pt x="0" y="403352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2493"/>
                  </a:lnTo>
                </a:path>
                <a:path w="2540" h="403860">
                  <a:moveTo>
                    <a:pt x="0" y="22493"/>
                  </a:moveTo>
                  <a:lnTo>
                    <a:pt x="0" y="403352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2493"/>
                  </a:lnTo>
                </a:path>
                <a:path w="2540" h="403860">
                  <a:moveTo>
                    <a:pt x="0" y="22493"/>
                  </a:moveTo>
                  <a:lnTo>
                    <a:pt x="0" y="403352"/>
                  </a:lnTo>
                </a:path>
                <a:path w="2540" h="403860">
                  <a:moveTo>
                    <a:pt x="0" y="22493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2493"/>
                  </a:lnTo>
                </a:path>
              </a:pathLst>
            </a:custGeom>
            <a:ln w="4255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7239" y="5275613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2126" y="0"/>
                  </a:moveTo>
                  <a:lnTo>
                    <a:pt x="0" y="484"/>
                  </a:lnTo>
                  <a:lnTo>
                    <a:pt x="0" y="403457"/>
                  </a:lnTo>
                  <a:lnTo>
                    <a:pt x="2126" y="402799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507239" y="5275613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0" y="403457"/>
                  </a:moveTo>
                  <a:lnTo>
                    <a:pt x="0" y="21940"/>
                  </a:lnTo>
                </a:path>
                <a:path w="2540" h="403860">
                  <a:moveTo>
                    <a:pt x="2126" y="21940"/>
                  </a:moveTo>
                  <a:lnTo>
                    <a:pt x="2126" y="402799"/>
                  </a:lnTo>
                </a:path>
                <a:path w="2540" h="403860">
                  <a:moveTo>
                    <a:pt x="0" y="21940"/>
                  </a:moveTo>
                  <a:lnTo>
                    <a:pt x="0" y="484"/>
                  </a:lnTo>
                </a:path>
                <a:path w="2540" h="403860">
                  <a:moveTo>
                    <a:pt x="2126" y="0"/>
                  </a:moveTo>
                  <a:lnTo>
                    <a:pt x="2126" y="21940"/>
                  </a:lnTo>
                </a:path>
                <a:path w="2540" h="403860">
                  <a:moveTo>
                    <a:pt x="0" y="21940"/>
                  </a:moveTo>
                  <a:lnTo>
                    <a:pt x="0" y="403457"/>
                  </a:lnTo>
                </a:path>
                <a:path w="2540" h="403860">
                  <a:moveTo>
                    <a:pt x="0" y="21940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1940"/>
                  </a:lnTo>
                </a:path>
                <a:path w="2540" h="403860">
                  <a:moveTo>
                    <a:pt x="0" y="21940"/>
                  </a:moveTo>
                  <a:lnTo>
                    <a:pt x="0" y="403457"/>
                  </a:lnTo>
                </a:path>
                <a:path w="2540" h="403860">
                  <a:moveTo>
                    <a:pt x="0" y="21940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1940"/>
                  </a:lnTo>
                </a:path>
                <a:path w="2540" h="403860">
                  <a:moveTo>
                    <a:pt x="0" y="21940"/>
                  </a:moveTo>
                  <a:lnTo>
                    <a:pt x="0" y="403457"/>
                  </a:lnTo>
                </a:path>
                <a:path w="2540" h="403860">
                  <a:moveTo>
                    <a:pt x="0" y="21940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1940"/>
                  </a:lnTo>
                </a:path>
                <a:path w="2540" h="403860">
                  <a:moveTo>
                    <a:pt x="0" y="21940"/>
                  </a:moveTo>
                  <a:lnTo>
                    <a:pt x="0" y="403457"/>
                  </a:lnTo>
                </a:path>
                <a:path w="2540" h="403860">
                  <a:moveTo>
                    <a:pt x="0" y="21940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1940"/>
                  </a:lnTo>
                </a:path>
                <a:path w="2540" h="403860">
                  <a:moveTo>
                    <a:pt x="0" y="21940"/>
                  </a:moveTo>
                  <a:lnTo>
                    <a:pt x="0" y="403457"/>
                  </a:lnTo>
                </a:path>
                <a:path w="2540" h="403860">
                  <a:moveTo>
                    <a:pt x="0" y="21940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1940"/>
                  </a:lnTo>
                </a:path>
                <a:path w="2540" h="403860">
                  <a:moveTo>
                    <a:pt x="0" y="21940"/>
                  </a:moveTo>
                  <a:lnTo>
                    <a:pt x="0" y="403457"/>
                  </a:lnTo>
                </a:path>
                <a:path w="2540" h="403860">
                  <a:moveTo>
                    <a:pt x="0" y="21940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1940"/>
                  </a:lnTo>
                </a:path>
                <a:path w="2540" h="403860">
                  <a:moveTo>
                    <a:pt x="0" y="21940"/>
                  </a:moveTo>
                  <a:lnTo>
                    <a:pt x="0" y="403457"/>
                  </a:lnTo>
                </a:path>
                <a:path w="2540" h="403860">
                  <a:moveTo>
                    <a:pt x="0" y="21940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1940"/>
                  </a:lnTo>
                </a:path>
                <a:path w="2540" h="403860">
                  <a:moveTo>
                    <a:pt x="0" y="21940"/>
                  </a:moveTo>
                  <a:lnTo>
                    <a:pt x="0" y="403457"/>
                  </a:lnTo>
                </a:path>
                <a:path w="2540" h="403860">
                  <a:moveTo>
                    <a:pt x="0" y="21940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1940"/>
                  </a:lnTo>
                </a:path>
                <a:path w="2540" h="403860">
                  <a:moveTo>
                    <a:pt x="0" y="21940"/>
                  </a:moveTo>
                  <a:lnTo>
                    <a:pt x="0" y="403457"/>
                  </a:lnTo>
                </a:path>
                <a:path w="2540" h="403860">
                  <a:moveTo>
                    <a:pt x="0" y="21940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1940"/>
                  </a:lnTo>
                </a:path>
              </a:pathLst>
            </a:custGeom>
            <a:ln w="4255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507239" y="5276098"/>
              <a:ext cx="0" cy="403225"/>
            </a:xfrm>
            <a:custGeom>
              <a:avLst/>
              <a:gdLst/>
              <a:ahLst/>
              <a:cxnLst/>
              <a:rect l="l" t="t" r="r" b="b"/>
              <a:pathLst>
                <a:path h="403225">
                  <a:moveTo>
                    <a:pt x="0" y="21455"/>
                  </a:moveTo>
                  <a:lnTo>
                    <a:pt x="0" y="402973"/>
                  </a:lnTo>
                </a:path>
                <a:path h="403225">
                  <a:moveTo>
                    <a:pt x="0" y="21455"/>
                  </a:moveTo>
                  <a:lnTo>
                    <a:pt x="0" y="0"/>
                  </a:lnTo>
                </a:path>
                <a:path h="403225">
                  <a:moveTo>
                    <a:pt x="0" y="0"/>
                  </a:moveTo>
                  <a:lnTo>
                    <a:pt x="0" y="21455"/>
                  </a:lnTo>
                </a:path>
              </a:pathLst>
            </a:custGeom>
            <a:ln w="4255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504809" y="5276098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2429" y="0"/>
                  </a:moveTo>
                  <a:lnTo>
                    <a:pt x="0" y="553"/>
                  </a:lnTo>
                  <a:lnTo>
                    <a:pt x="0" y="403726"/>
                  </a:lnTo>
                  <a:lnTo>
                    <a:pt x="2429" y="402973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504809" y="5276098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0" y="403726"/>
                  </a:moveTo>
                  <a:lnTo>
                    <a:pt x="0" y="21455"/>
                  </a:lnTo>
                </a:path>
                <a:path w="2540" h="403860">
                  <a:moveTo>
                    <a:pt x="2429" y="21455"/>
                  </a:moveTo>
                  <a:lnTo>
                    <a:pt x="2429" y="402973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2429" y="0"/>
                  </a:moveTo>
                  <a:lnTo>
                    <a:pt x="2429" y="21455"/>
                  </a:lnTo>
                </a:path>
                <a:path w="2540" h="403860">
                  <a:moveTo>
                    <a:pt x="0" y="21455"/>
                  </a:moveTo>
                  <a:lnTo>
                    <a:pt x="0" y="403726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1455"/>
                  </a:lnTo>
                </a:path>
                <a:path w="2540" h="403860">
                  <a:moveTo>
                    <a:pt x="0" y="21455"/>
                  </a:moveTo>
                  <a:lnTo>
                    <a:pt x="0" y="403726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1455"/>
                  </a:lnTo>
                </a:path>
                <a:path w="2540" h="403860">
                  <a:moveTo>
                    <a:pt x="0" y="21455"/>
                  </a:moveTo>
                  <a:lnTo>
                    <a:pt x="0" y="403726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1455"/>
                  </a:lnTo>
                </a:path>
                <a:path w="2540" h="403860">
                  <a:moveTo>
                    <a:pt x="0" y="21455"/>
                  </a:moveTo>
                  <a:lnTo>
                    <a:pt x="0" y="403726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1455"/>
                  </a:lnTo>
                </a:path>
                <a:path w="2540" h="403860">
                  <a:moveTo>
                    <a:pt x="0" y="21455"/>
                  </a:moveTo>
                  <a:lnTo>
                    <a:pt x="0" y="403726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1455"/>
                  </a:lnTo>
                </a:path>
                <a:path w="2540" h="403860">
                  <a:moveTo>
                    <a:pt x="0" y="21455"/>
                  </a:moveTo>
                  <a:lnTo>
                    <a:pt x="0" y="403726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1455"/>
                  </a:lnTo>
                </a:path>
                <a:path w="2540" h="403860">
                  <a:moveTo>
                    <a:pt x="0" y="21455"/>
                  </a:moveTo>
                  <a:lnTo>
                    <a:pt x="0" y="403726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1455"/>
                  </a:lnTo>
                </a:path>
                <a:path w="2540" h="403860">
                  <a:moveTo>
                    <a:pt x="0" y="21455"/>
                  </a:moveTo>
                  <a:lnTo>
                    <a:pt x="0" y="403726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1455"/>
                  </a:lnTo>
                </a:path>
                <a:path w="2540" h="403860">
                  <a:moveTo>
                    <a:pt x="0" y="21455"/>
                  </a:moveTo>
                  <a:lnTo>
                    <a:pt x="0" y="403726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1455"/>
                  </a:lnTo>
                </a:path>
                <a:path w="2540" h="403860">
                  <a:moveTo>
                    <a:pt x="0" y="21455"/>
                  </a:moveTo>
                  <a:lnTo>
                    <a:pt x="0" y="403726"/>
                  </a:lnTo>
                </a:path>
                <a:path w="2540" h="403860">
                  <a:moveTo>
                    <a:pt x="0" y="21455"/>
                  </a:moveTo>
                  <a:lnTo>
                    <a:pt x="0" y="553"/>
                  </a:lnTo>
                </a:path>
                <a:path w="2540" h="403860">
                  <a:moveTo>
                    <a:pt x="0" y="553"/>
                  </a:moveTo>
                  <a:lnTo>
                    <a:pt x="0" y="21455"/>
                  </a:lnTo>
                </a:path>
              </a:pathLst>
            </a:custGeom>
            <a:ln w="4255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502683" y="5276651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2126" y="0"/>
                  </a:moveTo>
                  <a:lnTo>
                    <a:pt x="0" y="484"/>
                  </a:lnTo>
                  <a:lnTo>
                    <a:pt x="0" y="403832"/>
                  </a:lnTo>
                  <a:lnTo>
                    <a:pt x="2126" y="403173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502683" y="5276651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2126" y="20902"/>
                  </a:moveTo>
                  <a:lnTo>
                    <a:pt x="2126" y="403173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2126" y="0"/>
                  </a:moveTo>
                  <a:lnTo>
                    <a:pt x="2126" y="20902"/>
                  </a:lnTo>
                </a:path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0" y="20902"/>
                  </a:moveTo>
                  <a:lnTo>
                    <a:pt x="0" y="403832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0902"/>
                  </a:lnTo>
                </a:path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0" y="20902"/>
                  </a:moveTo>
                  <a:lnTo>
                    <a:pt x="0" y="403832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0902"/>
                  </a:lnTo>
                </a:path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0" y="20902"/>
                  </a:moveTo>
                  <a:lnTo>
                    <a:pt x="0" y="403832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0902"/>
                  </a:lnTo>
                </a:path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0" y="20902"/>
                  </a:moveTo>
                  <a:lnTo>
                    <a:pt x="0" y="403832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0902"/>
                  </a:lnTo>
                </a:path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0" y="20902"/>
                  </a:moveTo>
                  <a:lnTo>
                    <a:pt x="0" y="403832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0902"/>
                  </a:lnTo>
                </a:path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0" y="20902"/>
                  </a:moveTo>
                  <a:lnTo>
                    <a:pt x="0" y="403832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0902"/>
                  </a:lnTo>
                </a:path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0" y="20902"/>
                  </a:moveTo>
                  <a:lnTo>
                    <a:pt x="0" y="403832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0902"/>
                  </a:lnTo>
                </a:path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0" y="20902"/>
                  </a:moveTo>
                  <a:lnTo>
                    <a:pt x="0" y="403832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0902"/>
                  </a:lnTo>
                </a:path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0" y="20902"/>
                  </a:moveTo>
                  <a:lnTo>
                    <a:pt x="0" y="403832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0902"/>
                  </a:lnTo>
                </a:path>
                <a:path w="2540" h="403860">
                  <a:moveTo>
                    <a:pt x="0" y="403832"/>
                  </a:moveTo>
                  <a:lnTo>
                    <a:pt x="0" y="20902"/>
                  </a:lnTo>
                </a:path>
                <a:path w="2540" h="403860">
                  <a:moveTo>
                    <a:pt x="0" y="20902"/>
                  </a:moveTo>
                  <a:lnTo>
                    <a:pt x="0" y="403832"/>
                  </a:lnTo>
                </a:path>
                <a:path w="2540" h="403860">
                  <a:moveTo>
                    <a:pt x="0" y="20902"/>
                  </a:moveTo>
                  <a:lnTo>
                    <a:pt x="0" y="484"/>
                  </a:lnTo>
                </a:path>
                <a:path w="2540" h="403860">
                  <a:moveTo>
                    <a:pt x="0" y="484"/>
                  </a:moveTo>
                  <a:lnTo>
                    <a:pt x="0" y="20902"/>
                  </a:lnTo>
                </a:path>
              </a:pathLst>
            </a:custGeom>
            <a:ln w="4255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500253" y="5277135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2429" y="0"/>
                  </a:moveTo>
                  <a:lnTo>
                    <a:pt x="0" y="553"/>
                  </a:lnTo>
                  <a:lnTo>
                    <a:pt x="0" y="404101"/>
                  </a:lnTo>
                  <a:lnTo>
                    <a:pt x="2429" y="403348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500253" y="5277135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2429" y="20418"/>
                  </a:moveTo>
                  <a:lnTo>
                    <a:pt x="2429" y="403348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2429" y="0"/>
                  </a:moveTo>
                  <a:lnTo>
                    <a:pt x="2429" y="20418"/>
                  </a:lnTo>
                </a:path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0" y="20418"/>
                  </a:moveTo>
                  <a:lnTo>
                    <a:pt x="0" y="404101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0" y="553"/>
                  </a:moveTo>
                  <a:lnTo>
                    <a:pt x="0" y="20418"/>
                  </a:lnTo>
                </a:path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0" y="20418"/>
                  </a:moveTo>
                  <a:lnTo>
                    <a:pt x="0" y="404101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0" y="553"/>
                  </a:moveTo>
                  <a:lnTo>
                    <a:pt x="0" y="20418"/>
                  </a:lnTo>
                </a:path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0" y="20418"/>
                  </a:moveTo>
                  <a:lnTo>
                    <a:pt x="0" y="404101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0" y="553"/>
                  </a:moveTo>
                  <a:lnTo>
                    <a:pt x="0" y="20418"/>
                  </a:lnTo>
                </a:path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0" y="20418"/>
                  </a:moveTo>
                  <a:lnTo>
                    <a:pt x="0" y="404101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0" y="553"/>
                  </a:moveTo>
                  <a:lnTo>
                    <a:pt x="0" y="20418"/>
                  </a:lnTo>
                </a:path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0" y="20418"/>
                  </a:moveTo>
                  <a:lnTo>
                    <a:pt x="0" y="404101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0" y="553"/>
                  </a:moveTo>
                  <a:lnTo>
                    <a:pt x="0" y="20418"/>
                  </a:lnTo>
                </a:path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0" y="20418"/>
                  </a:moveTo>
                  <a:lnTo>
                    <a:pt x="0" y="404101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0" y="553"/>
                  </a:moveTo>
                  <a:lnTo>
                    <a:pt x="0" y="20418"/>
                  </a:lnTo>
                </a:path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0" y="20418"/>
                  </a:moveTo>
                  <a:lnTo>
                    <a:pt x="0" y="404101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0" y="553"/>
                  </a:moveTo>
                  <a:lnTo>
                    <a:pt x="0" y="20418"/>
                  </a:lnTo>
                </a:path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0" y="20418"/>
                  </a:moveTo>
                  <a:lnTo>
                    <a:pt x="0" y="404101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0" y="553"/>
                  </a:moveTo>
                  <a:lnTo>
                    <a:pt x="0" y="20418"/>
                  </a:lnTo>
                </a:path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0" y="20418"/>
                  </a:moveTo>
                  <a:lnTo>
                    <a:pt x="0" y="404101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0" y="553"/>
                  </a:moveTo>
                  <a:lnTo>
                    <a:pt x="0" y="20418"/>
                  </a:lnTo>
                </a:path>
                <a:path w="2540" h="404495">
                  <a:moveTo>
                    <a:pt x="0" y="404101"/>
                  </a:moveTo>
                  <a:lnTo>
                    <a:pt x="0" y="20418"/>
                  </a:lnTo>
                </a:path>
                <a:path w="2540" h="404495">
                  <a:moveTo>
                    <a:pt x="0" y="20418"/>
                  </a:moveTo>
                  <a:lnTo>
                    <a:pt x="0" y="404101"/>
                  </a:lnTo>
                </a:path>
                <a:path w="2540" h="404495">
                  <a:moveTo>
                    <a:pt x="0" y="20418"/>
                  </a:moveTo>
                  <a:lnTo>
                    <a:pt x="0" y="553"/>
                  </a:lnTo>
                </a:path>
                <a:path w="2540" h="404495">
                  <a:moveTo>
                    <a:pt x="0" y="553"/>
                  </a:moveTo>
                  <a:lnTo>
                    <a:pt x="0" y="20418"/>
                  </a:lnTo>
                </a:path>
              </a:pathLst>
            </a:custGeom>
            <a:ln w="4255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498127" y="5277688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2126" y="0"/>
                  </a:moveTo>
                  <a:lnTo>
                    <a:pt x="0" y="334"/>
                  </a:lnTo>
                  <a:lnTo>
                    <a:pt x="0" y="404025"/>
                  </a:lnTo>
                  <a:lnTo>
                    <a:pt x="2126" y="403548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498127" y="5277688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2126" y="19865"/>
                  </a:moveTo>
                  <a:lnTo>
                    <a:pt x="2126" y="403548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2126" y="0"/>
                  </a:moveTo>
                  <a:lnTo>
                    <a:pt x="2126" y="19865"/>
                  </a:lnTo>
                </a:path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0" y="19865"/>
                  </a:moveTo>
                  <a:lnTo>
                    <a:pt x="0" y="404025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0" y="334"/>
                  </a:moveTo>
                  <a:lnTo>
                    <a:pt x="0" y="19865"/>
                  </a:lnTo>
                </a:path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0" y="19865"/>
                  </a:moveTo>
                  <a:lnTo>
                    <a:pt x="0" y="404025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0" y="334"/>
                  </a:moveTo>
                  <a:lnTo>
                    <a:pt x="0" y="19865"/>
                  </a:lnTo>
                </a:path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0" y="19865"/>
                  </a:moveTo>
                  <a:lnTo>
                    <a:pt x="0" y="404025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0" y="334"/>
                  </a:moveTo>
                  <a:lnTo>
                    <a:pt x="0" y="19865"/>
                  </a:lnTo>
                </a:path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0" y="19865"/>
                  </a:moveTo>
                  <a:lnTo>
                    <a:pt x="0" y="404025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0" y="334"/>
                  </a:moveTo>
                  <a:lnTo>
                    <a:pt x="0" y="19865"/>
                  </a:lnTo>
                </a:path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0" y="19865"/>
                  </a:moveTo>
                  <a:lnTo>
                    <a:pt x="0" y="404025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0" y="334"/>
                  </a:moveTo>
                  <a:lnTo>
                    <a:pt x="0" y="19865"/>
                  </a:lnTo>
                </a:path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0" y="19865"/>
                  </a:moveTo>
                  <a:lnTo>
                    <a:pt x="0" y="404025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0" y="334"/>
                  </a:moveTo>
                  <a:lnTo>
                    <a:pt x="0" y="19865"/>
                  </a:lnTo>
                </a:path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0" y="19865"/>
                  </a:moveTo>
                  <a:lnTo>
                    <a:pt x="0" y="404025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0" y="334"/>
                  </a:moveTo>
                  <a:lnTo>
                    <a:pt x="0" y="19865"/>
                  </a:lnTo>
                </a:path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0" y="19865"/>
                  </a:moveTo>
                  <a:lnTo>
                    <a:pt x="0" y="404025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0" y="334"/>
                  </a:moveTo>
                  <a:lnTo>
                    <a:pt x="0" y="19865"/>
                  </a:lnTo>
                </a:path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0" y="19865"/>
                  </a:moveTo>
                  <a:lnTo>
                    <a:pt x="0" y="404025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0" y="334"/>
                  </a:moveTo>
                  <a:lnTo>
                    <a:pt x="0" y="19865"/>
                  </a:lnTo>
                </a:path>
                <a:path w="2540" h="404495">
                  <a:moveTo>
                    <a:pt x="0" y="404025"/>
                  </a:moveTo>
                  <a:lnTo>
                    <a:pt x="0" y="19865"/>
                  </a:lnTo>
                </a:path>
                <a:path w="2540" h="404495">
                  <a:moveTo>
                    <a:pt x="0" y="19865"/>
                  </a:moveTo>
                  <a:lnTo>
                    <a:pt x="0" y="404025"/>
                  </a:lnTo>
                </a:path>
                <a:path w="2540" h="404495">
                  <a:moveTo>
                    <a:pt x="0" y="19865"/>
                  </a:moveTo>
                  <a:lnTo>
                    <a:pt x="0" y="334"/>
                  </a:lnTo>
                </a:path>
                <a:path w="2540" h="404495">
                  <a:moveTo>
                    <a:pt x="0" y="334"/>
                  </a:moveTo>
                  <a:lnTo>
                    <a:pt x="0" y="19865"/>
                  </a:lnTo>
                </a:path>
              </a:pathLst>
            </a:custGeom>
            <a:ln w="4255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495698" y="5278022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2429" y="0"/>
                  </a:moveTo>
                  <a:lnTo>
                    <a:pt x="0" y="381"/>
                  </a:lnTo>
                  <a:lnTo>
                    <a:pt x="0" y="404235"/>
                  </a:lnTo>
                  <a:lnTo>
                    <a:pt x="2429" y="403690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495698" y="5278022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0" y="404235"/>
                  </a:moveTo>
                  <a:lnTo>
                    <a:pt x="0" y="19531"/>
                  </a:lnTo>
                </a:path>
                <a:path w="2540" h="404495">
                  <a:moveTo>
                    <a:pt x="2429" y="19531"/>
                  </a:moveTo>
                  <a:lnTo>
                    <a:pt x="2429" y="403690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2429" y="0"/>
                  </a:moveTo>
                  <a:lnTo>
                    <a:pt x="2429" y="19531"/>
                  </a:lnTo>
                </a:path>
                <a:path w="2540" h="404495">
                  <a:moveTo>
                    <a:pt x="0" y="19531"/>
                  </a:moveTo>
                  <a:lnTo>
                    <a:pt x="0" y="404235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0" y="381"/>
                  </a:moveTo>
                  <a:lnTo>
                    <a:pt x="0" y="19531"/>
                  </a:lnTo>
                </a:path>
                <a:path w="2540" h="404495">
                  <a:moveTo>
                    <a:pt x="0" y="19531"/>
                  </a:moveTo>
                  <a:lnTo>
                    <a:pt x="0" y="404235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0" y="381"/>
                  </a:moveTo>
                  <a:lnTo>
                    <a:pt x="0" y="19531"/>
                  </a:lnTo>
                </a:path>
                <a:path w="2540" h="404495">
                  <a:moveTo>
                    <a:pt x="0" y="19531"/>
                  </a:moveTo>
                  <a:lnTo>
                    <a:pt x="0" y="404235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0" y="381"/>
                  </a:moveTo>
                  <a:lnTo>
                    <a:pt x="0" y="19531"/>
                  </a:lnTo>
                </a:path>
                <a:path w="2540" h="404495">
                  <a:moveTo>
                    <a:pt x="0" y="19531"/>
                  </a:moveTo>
                  <a:lnTo>
                    <a:pt x="0" y="404235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0" y="381"/>
                  </a:moveTo>
                  <a:lnTo>
                    <a:pt x="0" y="19531"/>
                  </a:lnTo>
                </a:path>
                <a:path w="2540" h="404495">
                  <a:moveTo>
                    <a:pt x="0" y="19531"/>
                  </a:moveTo>
                  <a:lnTo>
                    <a:pt x="0" y="404235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0" y="381"/>
                  </a:moveTo>
                  <a:lnTo>
                    <a:pt x="0" y="19531"/>
                  </a:lnTo>
                </a:path>
                <a:path w="2540" h="404495">
                  <a:moveTo>
                    <a:pt x="0" y="19531"/>
                  </a:moveTo>
                  <a:lnTo>
                    <a:pt x="0" y="404235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0" y="381"/>
                  </a:moveTo>
                  <a:lnTo>
                    <a:pt x="0" y="19531"/>
                  </a:lnTo>
                </a:path>
                <a:path w="2540" h="404495">
                  <a:moveTo>
                    <a:pt x="0" y="19531"/>
                  </a:moveTo>
                  <a:lnTo>
                    <a:pt x="0" y="404235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0" y="381"/>
                  </a:moveTo>
                  <a:lnTo>
                    <a:pt x="0" y="19531"/>
                  </a:lnTo>
                </a:path>
                <a:path w="2540" h="404495">
                  <a:moveTo>
                    <a:pt x="0" y="19531"/>
                  </a:moveTo>
                  <a:lnTo>
                    <a:pt x="0" y="404235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0" y="381"/>
                  </a:moveTo>
                  <a:lnTo>
                    <a:pt x="0" y="19531"/>
                  </a:lnTo>
                </a:path>
                <a:path w="2540" h="404495">
                  <a:moveTo>
                    <a:pt x="0" y="19531"/>
                  </a:moveTo>
                  <a:lnTo>
                    <a:pt x="0" y="404235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0" y="381"/>
                  </a:moveTo>
                  <a:lnTo>
                    <a:pt x="0" y="19531"/>
                  </a:lnTo>
                </a:path>
                <a:path w="2540" h="404495">
                  <a:moveTo>
                    <a:pt x="0" y="19531"/>
                  </a:moveTo>
                  <a:lnTo>
                    <a:pt x="0" y="404235"/>
                  </a:lnTo>
                </a:path>
                <a:path w="2540" h="404495">
                  <a:moveTo>
                    <a:pt x="0" y="19531"/>
                  </a:moveTo>
                  <a:lnTo>
                    <a:pt x="0" y="381"/>
                  </a:lnTo>
                </a:path>
                <a:path w="2540" h="404495">
                  <a:moveTo>
                    <a:pt x="0" y="381"/>
                  </a:moveTo>
                  <a:lnTo>
                    <a:pt x="0" y="19531"/>
                  </a:lnTo>
                </a:path>
              </a:pathLst>
            </a:custGeom>
            <a:ln w="4255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493571" y="5278404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2126" y="0"/>
                  </a:moveTo>
                  <a:lnTo>
                    <a:pt x="0" y="333"/>
                  </a:lnTo>
                  <a:lnTo>
                    <a:pt x="0" y="404330"/>
                  </a:lnTo>
                  <a:lnTo>
                    <a:pt x="2126" y="403854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493571" y="5278404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0" y="404330"/>
                  </a:moveTo>
                  <a:lnTo>
                    <a:pt x="0" y="19149"/>
                  </a:lnTo>
                </a:path>
                <a:path w="2540" h="404495">
                  <a:moveTo>
                    <a:pt x="2126" y="19149"/>
                  </a:moveTo>
                  <a:lnTo>
                    <a:pt x="2126" y="403854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2126" y="0"/>
                  </a:moveTo>
                  <a:lnTo>
                    <a:pt x="2126" y="19149"/>
                  </a:lnTo>
                </a:path>
                <a:path w="2540" h="404495">
                  <a:moveTo>
                    <a:pt x="0" y="19149"/>
                  </a:moveTo>
                  <a:lnTo>
                    <a:pt x="0" y="404330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0" y="333"/>
                  </a:moveTo>
                  <a:lnTo>
                    <a:pt x="0" y="19149"/>
                  </a:lnTo>
                </a:path>
                <a:path w="2540" h="404495">
                  <a:moveTo>
                    <a:pt x="0" y="19149"/>
                  </a:moveTo>
                  <a:lnTo>
                    <a:pt x="0" y="404330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0" y="333"/>
                  </a:moveTo>
                  <a:lnTo>
                    <a:pt x="0" y="19149"/>
                  </a:lnTo>
                </a:path>
                <a:path w="2540" h="404495">
                  <a:moveTo>
                    <a:pt x="0" y="19149"/>
                  </a:moveTo>
                  <a:lnTo>
                    <a:pt x="0" y="404330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0" y="333"/>
                  </a:moveTo>
                  <a:lnTo>
                    <a:pt x="0" y="19149"/>
                  </a:lnTo>
                </a:path>
                <a:path w="2540" h="404495">
                  <a:moveTo>
                    <a:pt x="0" y="19149"/>
                  </a:moveTo>
                  <a:lnTo>
                    <a:pt x="0" y="404330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0" y="333"/>
                  </a:moveTo>
                  <a:lnTo>
                    <a:pt x="0" y="19149"/>
                  </a:lnTo>
                </a:path>
                <a:path w="2540" h="404495">
                  <a:moveTo>
                    <a:pt x="0" y="19149"/>
                  </a:moveTo>
                  <a:lnTo>
                    <a:pt x="0" y="404330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0" y="333"/>
                  </a:moveTo>
                  <a:lnTo>
                    <a:pt x="0" y="19149"/>
                  </a:lnTo>
                </a:path>
                <a:path w="2540" h="404495">
                  <a:moveTo>
                    <a:pt x="0" y="19149"/>
                  </a:moveTo>
                  <a:lnTo>
                    <a:pt x="0" y="404330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0" y="333"/>
                  </a:moveTo>
                  <a:lnTo>
                    <a:pt x="0" y="19149"/>
                  </a:lnTo>
                </a:path>
                <a:path w="2540" h="404495">
                  <a:moveTo>
                    <a:pt x="0" y="19149"/>
                  </a:moveTo>
                  <a:lnTo>
                    <a:pt x="0" y="404330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0" y="333"/>
                  </a:moveTo>
                  <a:lnTo>
                    <a:pt x="0" y="19149"/>
                  </a:lnTo>
                </a:path>
                <a:path w="2540" h="404495">
                  <a:moveTo>
                    <a:pt x="0" y="19149"/>
                  </a:moveTo>
                  <a:lnTo>
                    <a:pt x="0" y="404330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0" y="333"/>
                  </a:moveTo>
                  <a:lnTo>
                    <a:pt x="0" y="19149"/>
                  </a:lnTo>
                </a:path>
                <a:path w="2540" h="404495">
                  <a:moveTo>
                    <a:pt x="0" y="19149"/>
                  </a:moveTo>
                  <a:lnTo>
                    <a:pt x="0" y="404330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0" y="333"/>
                  </a:moveTo>
                  <a:lnTo>
                    <a:pt x="0" y="19149"/>
                  </a:lnTo>
                </a:path>
                <a:path w="2540" h="404495">
                  <a:moveTo>
                    <a:pt x="0" y="19149"/>
                  </a:moveTo>
                  <a:lnTo>
                    <a:pt x="0" y="404330"/>
                  </a:lnTo>
                </a:path>
                <a:path w="2540" h="404495">
                  <a:moveTo>
                    <a:pt x="0" y="19149"/>
                  </a:moveTo>
                  <a:lnTo>
                    <a:pt x="0" y="333"/>
                  </a:lnTo>
                </a:path>
                <a:path w="2540" h="404495">
                  <a:moveTo>
                    <a:pt x="0" y="333"/>
                  </a:moveTo>
                  <a:lnTo>
                    <a:pt x="0" y="19149"/>
                  </a:lnTo>
                </a:path>
              </a:pathLst>
            </a:custGeom>
            <a:ln w="4255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491141" y="5278738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2429" y="0"/>
                  </a:moveTo>
                  <a:lnTo>
                    <a:pt x="0" y="381"/>
                  </a:lnTo>
                  <a:lnTo>
                    <a:pt x="0" y="404541"/>
                  </a:lnTo>
                  <a:lnTo>
                    <a:pt x="2429" y="403996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491141" y="5278738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0" y="404541"/>
                  </a:moveTo>
                  <a:lnTo>
                    <a:pt x="0" y="18816"/>
                  </a:lnTo>
                </a:path>
                <a:path w="2540" h="405129">
                  <a:moveTo>
                    <a:pt x="2429" y="18816"/>
                  </a:moveTo>
                  <a:lnTo>
                    <a:pt x="2429" y="403996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2429" y="0"/>
                  </a:moveTo>
                  <a:lnTo>
                    <a:pt x="2429" y="18816"/>
                  </a:lnTo>
                </a:path>
                <a:path w="2540" h="405129">
                  <a:moveTo>
                    <a:pt x="0" y="18816"/>
                  </a:moveTo>
                  <a:lnTo>
                    <a:pt x="0" y="404541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816"/>
                  </a:lnTo>
                </a:path>
                <a:path w="2540" h="405129">
                  <a:moveTo>
                    <a:pt x="0" y="18816"/>
                  </a:moveTo>
                  <a:lnTo>
                    <a:pt x="0" y="404541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816"/>
                  </a:lnTo>
                </a:path>
                <a:path w="2540" h="405129">
                  <a:moveTo>
                    <a:pt x="0" y="18816"/>
                  </a:moveTo>
                  <a:lnTo>
                    <a:pt x="0" y="404541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816"/>
                  </a:lnTo>
                </a:path>
                <a:path w="2540" h="405129">
                  <a:moveTo>
                    <a:pt x="0" y="18816"/>
                  </a:moveTo>
                  <a:lnTo>
                    <a:pt x="0" y="404541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816"/>
                  </a:lnTo>
                </a:path>
                <a:path w="2540" h="405129">
                  <a:moveTo>
                    <a:pt x="0" y="18816"/>
                  </a:moveTo>
                  <a:lnTo>
                    <a:pt x="0" y="404541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816"/>
                  </a:lnTo>
                </a:path>
                <a:path w="2540" h="405129">
                  <a:moveTo>
                    <a:pt x="0" y="18816"/>
                  </a:moveTo>
                  <a:lnTo>
                    <a:pt x="0" y="404541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816"/>
                  </a:lnTo>
                </a:path>
                <a:path w="2540" h="405129">
                  <a:moveTo>
                    <a:pt x="0" y="18816"/>
                  </a:moveTo>
                  <a:lnTo>
                    <a:pt x="0" y="404541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816"/>
                  </a:lnTo>
                </a:path>
                <a:path w="2540" h="405129">
                  <a:moveTo>
                    <a:pt x="0" y="18816"/>
                  </a:moveTo>
                  <a:lnTo>
                    <a:pt x="0" y="404541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816"/>
                  </a:lnTo>
                </a:path>
                <a:path w="2540" h="405129">
                  <a:moveTo>
                    <a:pt x="0" y="18816"/>
                  </a:moveTo>
                  <a:lnTo>
                    <a:pt x="0" y="404541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816"/>
                  </a:lnTo>
                </a:path>
                <a:path w="2540" h="405129">
                  <a:moveTo>
                    <a:pt x="0" y="18816"/>
                  </a:moveTo>
                  <a:lnTo>
                    <a:pt x="0" y="404541"/>
                  </a:lnTo>
                </a:path>
                <a:path w="2540" h="405129">
                  <a:moveTo>
                    <a:pt x="0" y="18816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816"/>
                  </a:lnTo>
                </a:path>
              </a:pathLst>
            </a:custGeom>
            <a:ln w="4255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489016" y="5279119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2126" y="0"/>
                  </a:moveTo>
                  <a:lnTo>
                    <a:pt x="0" y="333"/>
                  </a:lnTo>
                  <a:lnTo>
                    <a:pt x="0" y="404636"/>
                  </a:lnTo>
                  <a:lnTo>
                    <a:pt x="2126" y="404159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E0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489016" y="5279119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0" y="404636"/>
                  </a:moveTo>
                  <a:lnTo>
                    <a:pt x="0" y="18434"/>
                  </a:lnTo>
                </a:path>
                <a:path w="2540" h="405129">
                  <a:moveTo>
                    <a:pt x="2126" y="18434"/>
                  </a:moveTo>
                  <a:lnTo>
                    <a:pt x="2126" y="404159"/>
                  </a:lnTo>
                </a:path>
                <a:path w="2540" h="405129">
                  <a:moveTo>
                    <a:pt x="0" y="18434"/>
                  </a:moveTo>
                  <a:lnTo>
                    <a:pt x="0" y="333"/>
                  </a:lnTo>
                </a:path>
                <a:path w="2540" h="405129">
                  <a:moveTo>
                    <a:pt x="2126" y="0"/>
                  </a:moveTo>
                  <a:lnTo>
                    <a:pt x="2126" y="18434"/>
                  </a:lnTo>
                </a:path>
                <a:path w="2540" h="405129">
                  <a:moveTo>
                    <a:pt x="0" y="18434"/>
                  </a:moveTo>
                  <a:lnTo>
                    <a:pt x="0" y="404636"/>
                  </a:lnTo>
                </a:path>
                <a:path w="2540" h="405129">
                  <a:moveTo>
                    <a:pt x="0" y="18434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8434"/>
                  </a:lnTo>
                </a:path>
                <a:path w="2540" h="405129">
                  <a:moveTo>
                    <a:pt x="0" y="18434"/>
                  </a:moveTo>
                  <a:lnTo>
                    <a:pt x="0" y="404636"/>
                  </a:lnTo>
                </a:path>
                <a:path w="2540" h="405129">
                  <a:moveTo>
                    <a:pt x="0" y="18434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8434"/>
                  </a:lnTo>
                </a:path>
              </a:pathLst>
            </a:custGeom>
            <a:ln w="4255">
              <a:solidFill>
                <a:srgbClr val="E0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489016" y="5279453"/>
              <a:ext cx="0" cy="404495"/>
            </a:xfrm>
            <a:custGeom>
              <a:avLst/>
              <a:gdLst/>
              <a:ahLst/>
              <a:cxnLst/>
              <a:rect l="l" t="t" r="r" b="b"/>
              <a:pathLst>
                <a:path h="404495">
                  <a:moveTo>
                    <a:pt x="0" y="18101"/>
                  </a:moveTo>
                  <a:lnTo>
                    <a:pt x="0" y="404302"/>
                  </a:lnTo>
                </a:path>
                <a:path h="404495">
                  <a:moveTo>
                    <a:pt x="0" y="18101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18101"/>
                  </a:lnTo>
                </a:path>
                <a:path h="404495">
                  <a:moveTo>
                    <a:pt x="0" y="18101"/>
                  </a:moveTo>
                  <a:lnTo>
                    <a:pt x="0" y="404302"/>
                  </a:lnTo>
                </a:path>
                <a:path h="404495">
                  <a:moveTo>
                    <a:pt x="0" y="18101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18101"/>
                  </a:lnTo>
                </a:path>
                <a:path h="404495">
                  <a:moveTo>
                    <a:pt x="0" y="18101"/>
                  </a:moveTo>
                  <a:lnTo>
                    <a:pt x="0" y="404302"/>
                  </a:lnTo>
                </a:path>
                <a:path h="404495">
                  <a:moveTo>
                    <a:pt x="0" y="18101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18101"/>
                  </a:lnTo>
                </a:path>
                <a:path h="404495">
                  <a:moveTo>
                    <a:pt x="0" y="18101"/>
                  </a:moveTo>
                  <a:lnTo>
                    <a:pt x="0" y="404302"/>
                  </a:lnTo>
                </a:path>
                <a:path h="404495">
                  <a:moveTo>
                    <a:pt x="0" y="18101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18101"/>
                  </a:lnTo>
                </a:path>
                <a:path h="404495">
                  <a:moveTo>
                    <a:pt x="0" y="18101"/>
                  </a:moveTo>
                  <a:lnTo>
                    <a:pt x="0" y="404302"/>
                  </a:lnTo>
                </a:path>
                <a:path h="404495">
                  <a:moveTo>
                    <a:pt x="0" y="18101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18101"/>
                  </a:lnTo>
                </a:path>
                <a:path h="404495">
                  <a:moveTo>
                    <a:pt x="0" y="18101"/>
                  </a:moveTo>
                  <a:lnTo>
                    <a:pt x="0" y="404302"/>
                  </a:lnTo>
                </a:path>
                <a:path h="404495">
                  <a:moveTo>
                    <a:pt x="0" y="18101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18101"/>
                  </a:lnTo>
                </a:path>
                <a:path h="404495">
                  <a:moveTo>
                    <a:pt x="0" y="18101"/>
                  </a:moveTo>
                  <a:lnTo>
                    <a:pt x="0" y="404302"/>
                  </a:lnTo>
                </a:path>
                <a:path h="404495">
                  <a:moveTo>
                    <a:pt x="0" y="18101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18101"/>
                  </a:lnTo>
                </a:path>
                <a:path h="404495">
                  <a:moveTo>
                    <a:pt x="0" y="18101"/>
                  </a:moveTo>
                  <a:lnTo>
                    <a:pt x="0" y="404302"/>
                  </a:lnTo>
                </a:path>
                <a:path h="404495">
                  <a:moveTo>
                    <a:pt x="0" y="18101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18101"/>
                  </a:lnTo>
                </a:path>
              </a:pathLst>
            </a:custGeom>
            <a:ln w="4255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486586" y="5279453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2429" y="0"/>
                  </a:moveTo>
                  <a:lnTo>
                    <a:pt x="0" y="381"/>
                  </a:lnTo>
                  <a:lnTo>
                    <a:pt x="0" y="404847"/>
                  </a:lnTo>
                  <a:lnTo>
                    <a:pt x="2429" y="404302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486586" y="5279453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0" y="404847"/>
                  </a:moveTo>
                  <a:lnTo>
                    <a:pt x="0" y="18101"/>
                  </a:lnTo>
                </a:path>
                <a:path w="2540" h="405129">
                  <a:moveTo>
                    <a:pt x="2429" y="18101"/>
                  </a:moveTo>
                  <a:lnTo>
                    <a:pt x="2429" y="404302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2429" y="0"/>
                  </a:moveTo>
                  <a:lnTo>
                    <a:pt x="2429" y="18101"/>
                  </a:lnTo>
                </a:path>
                <a:path w="2540" h="405129">
                  <a:moveTo>
                    <a:pt x="0" y="18101"/>
                  </a:moveTo>
                  <a:lnTo>
                    <a:pt x="0" y="404847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101"/>
                  </a:lnTo>
                </a:path>
                <a:path w="2540" h="405129">
                  <a:moveTo>
                    <a:pt x="0" y="18101"/>
                  </a:moveTo>
                  <a:lnTo>
                    <a:pt x="0" y="404847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101"/>
                  </a:lnTo>
                </a:path>
                <a:path w="2540" h="405129">
                  <a:moveTo>
                    <a:pt x="0" y="18101"/>
                  </a:moveTo>
                  <a:lnTo>
                    <a:pt x="0" y="404847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101"/>
                  </a:lnTo>
                </a:path>
                <a:path w="2540" h="405129">
                  <a:moveTo>
                    <a:pt x="0" y="18101"/>
                  </a:moveTo>
                  <a:lnTo>
                    <a:pt x="0" y="404847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101"/>
                  </a:lnTo>
                </a:path>
                <a:path w="2540" h="405129">
                  <a:moveTo>
                    <a:pt x="0" y="18101"/>
                  </a:moveTo>
                  <a:lnTo>
                    <a:pt x="0" y="404847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101"/>
                  </a:lnTo>
                </a:path>
                <a:path w="2540" h="405129">
                  <a:moveTo>
                    <a:pt x="0" y="18101"/>
                  </a:moveTo>
                  <a:lnTo>
                    <a:pt x="0" y="404847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101"/>
                  </a:lnTo>
                </a:path>
                <a:path w="2540" h="405129">
                  <a:moveTo>
                    <a:pt x="0" y="18101"/>
                  </a:moveTo>
                  <a:lnTo>
                    <a:pt x="0" y="404847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101"/>
                  </a:lnTo>
                </a:path>
                <a:path w="2540" h="405129">
                  <a:moveTo>
                    <a:pt x="0" y="18101"/>
                  </a:moveTo>
                  <a:lnTo>
                    <a:pt x="0" y="404847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101"/>
                  </a:lnTo>
                </a:path>
                <a:path w="2540" h="405129">
                  <a:moveTo>
                    <a:pt x="0" y="18101"/>
                  </a:moveTo>
                  <a:lnTo>
                    <a:pt x="0" y="404847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101"/>
                  </a:lnTo>
                </a:path>
                <a:path w="2540" h="405129">
                  <a:moveTo>
                    <a:pt x="0" y="18101"/>
                  </a:moveTo>
                  <a:lnTo>
                    <a:pt x="0" y="404847"/>
                  </a:lnTo>
                </a:path>
                <a:path w="2540" h="405129">
                  <a:moveTo>
                    <a:pt x="0" y="18101"/>
                  </a:moveTo>
                  <a:lnTo>
                    <a:pt x="0" y="381"/>
                  </a:lnTo>
                </a:path>
                <a:path w="2540" h="405129">
                  <a:moveTo>
                    <a:pt x="0" y="381"/>
                  </a:moveTo>
                  <a:lnTo>
                    <a:pt x="0" y="18101"/>
                  </a:lnTo>
                </a:path>
              </a:pathLst>
            </a:custGeom>
            <a:ln w="4255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484460" y="5279834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2126" y="0"/>
                  </a:moveTo>
                  <a:lnTo>
                    <a:pt x="0" y="333"/>
                  </a:lnTo>
                  <a:lnTo>
                    <a:pt x="0" y="404942"/>
                  </a:lnTo>
                  <a:lnTo>
                    <a:pt x="2126" y="404465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484460" y="5279834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0" y="404942"/>
                  </a:moveTo>
                  <a:lnTo>
                    <a:pt x="0" y="17719"/>
                  </a:lnTo>
                </a:path>
                <a:path w="2540" h="405129">
                  <a:moveTo>
                    <a:pt x="2126" y="17719"/>
                  </a:moveTo>
                  <a:lnTo>
                    <a:pt x="2126" y="404465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2126" y="0"/>
                  </a:moveTo>
                  <a:lnTo>
                    <a:pt x="2126" y="17719"/>
                  </a:lnTo>
                </a:path>
                <a:path w="2540" h="405129">
                  <a:moveTo>
                    <a:pt x="0" y="17719"/>
                  </a:moveTo>
                  <a:lnTo>
                    <a:pt x="0" y="404942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7719"/>
                  </a:lnTo>
                </a:path>
                <a:path w="2540" h="405129">
                  <a:moveTo>
                    <a:pt x="0" y="17719"/>
                  </a:moveTo>
                  <a:lnTo>
                    <a:pt x="0" y="404942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7719"/>
                  </a:lnTo>
                </a:path>
                <a:path w="2540" h="405129">
                  <a:moveTo>
                    <a:pt x="0" y="17719"/>
                  </a:moveTo>
                  <a:lnTo>
                    <a:pt x="0" y="404942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7719"/>
                  </a:lnTo>
                </a:path>
                <a:path w="2540" h="405129">
                  <a:moveTo>
                    <a:pt x="0" y="17719"/>
                  </a:moveTo>
                  <a:lnTo>
                    <a:pt x="0" y="404942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7719"/>
                  </a:lnTo>
                </a:path>
                <a:path w="2540" h="405129">
                  <a:moveTo>
                    <a:pt x="0" y="17719"/>
                  </a:moveTo>
                  <a:lnTo>
                    <a:pt x="0" y="404942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7719"/>
                  </a:lnTo>
                </a:path>
                <a:path w="2540" h="405129">
                  <a:moveTo>
                    <a:pt x="0" y="17719"/>
                  </a:moveTo>
                  <a:lnTo>
                    <a:pt x="0" y="404942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7719"/>
                  </a:lnTo>
                </a:path>
                <a:path w="2540" h="405129">
                  <a:moveTo>
                    <a:pt x="0" y="17719"/>
                  </a:moveTo>
                  <a:lnTo>
                    <a:pt x="0" y="404942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7719"/>
                  </a:lnTo>
                </a:path>
                <a:path w="2540" h="405129">
                  <a:moveTo>
                    <a:pt x="0" y="17719"/>
                  </a:moveTo>
                  <a:lnTo>
                    <a:pt x="0" y="404942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7719"/>
                  </a:lnTo>
                </a:path>
                <a:path w="2540" h="405129">
                  <a:moveTo>
                    <a:pt x="0" y="17719"/>
                  </a:moveTo>
                  <a:lnTo>
                    <a:pt x="0" y="404942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7719"/>
                  </a:lnTo>
                </a:path>
                <a:path w="2540" h="405129">
                  <a:moveTo>
                    <a:pt x="0" y="17719"/>
                  </a:moveTo>
                  <a:lnTo>
                    <a:pt x="0" y="404942"/>
                  </a:lnTo>
                </a:path>
                <a:path w="2540" h="405129">
                  <a:moveTo>
                    <a:pt x="0" y="17719"/>
                  </a:moveTo>
                  <a:lnTo>
                    <a:pt x="0" y="333"/>
                  </a:lnTo>
                </a:path>
                <a:path w="2540" h="405129">
                  <a:moveTo>
                    <a:pt x="0" y="333"/>
                  </a:moveTo>
                  <a:lnTo>
                    <a:pt x="0" y="17719"/>
                  </a:lnTo>
                </a:path>
              </a:pathLst>
            </a:custGeom>
            <a:ln w="4255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482030" y="5280167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429" y="0"/>
                  </a:moveTo>
                  <a:lnTo>
                    <a:pt x="0" y="381"/>
                  </a:lnTo>
                  <a:lnTo>
                    <a:pt x="0" y="405153"/>
                  </a:lnTo>
                  <a:lnTo>
                    <a:pt x="2429" y="404608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482030" y="5280167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2429" y="17386"/>
                  </a:moveTo>
                  <a:lnTo>
                    <a:pt x="2429" y="404608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2429" y="0"/>
                  </a:moveTo>
                  <a:lnTo>
                    <a:pt x="2429" y="17386"/>
                  </a:lnTo>
                </a:path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0" y="17386"/>
                  </a:moveTo>
                  <a:lnTo>
                    <a:pt x="0" y="405153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7386"/>
                  </a:lnTo>
                </a:path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0" y="17386"/>
                  </a:moveTo>
                  <a:lnTo>
                    <a:pt x="0" y="405153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7386"/>
                  </a:lnTo>
                </a:path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0" y="17386"/>
                  </a:moveTo>
                  <a:lnTo>
                    <a:pt x="0" y="405153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7386"/>
                  </a:lnTo>
                </a:path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0" y="17386"/>
                  </a:moveTo>
                  <a:lnTo>
                    <a:pt x="0" y="405153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7386"/>
                  </a:lnTo>
                </a:path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0" y="17386"/>
                  </a:moveTo>
                  <a:lnTo>
                    <a:pt x="0" y="405153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7386"/>
                  </a:lnTo>
                </a:path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0" y="17386"/>
                  </a:moveTo>
                  <a:lnTo>
                    <a:pt x="0" y="405153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7386"/>
                  </a:lnTo>
                </a:path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0" y="17386"/>
                  </a:moveTo>
                  <a:lnTo>
                    <a:pt x="0" y="405153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7386"/>
                  </a:lnTo>
                </a:path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0" y="17386"/>
                  </a:moveTo>
                  <a:lnTo>
                    <a:pt x="0" y="405153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7386"/>
                  </a:lnTo>
                </a:path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0" y="17386"/>
                  </a:moveTo>
                  <a:lnTo>
                    <a:pt x="0" y="405153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7386"/>
                  </a:lnTo>
                </a:path>
                <a:path w="2540" h="405764">
                  <a:moveTo>
                    <a:pt x="0" y="405153"/>
                  </a:moveTo>
                  <a:lnTo>
                    <a:pt x="0" y="17386"/>
                  </a:lnTo>
                </a:path>
                <a:path w="2540" h="405764">
                  <a:moveTo>
                    <a:pt x="0" y="17386"/>
                  </a:moveTo>
                  <a:lnTo>
                    <a:pt x="0" y="405153"/>
                  </a:lnTo>
                </a:path>
                <a:path w="2540" h="405764">
                  <a:moveTo>
                    <a:pt x="0" y="1738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7386"/>
                  </a:lnTo>
                </a:path>
              </a:pathLst>
            </a:custGeom>
            <a:ln w="4255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479904" y="5280549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126" y="0"/>
                  </a:moveTo>
                  <a:lnTo>
                    <a:pt x="0" y="333"/>
                  </a:lnTo>
                  <a:lnTo>
                    <a:pt x="0" y="405248"/>
                  </a:lnTo>
                  <a:lnTo>
                    <a:pt x="2126" y="40477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479904" y="5280549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0" y="405248"/>
                  </a:moveTo>
                  <a:lnTo>
                    <a:pt x="0" y="17004"/>
                  </a:lnTo>
                </a:path>
                <a:path w="2540" h="405764">
                  <a:moveTo>
                    <a:pt x="2126" y="17004"/>
                  </a:moveTo>
                  <a:lnTo>
                    <a:pt x="2126" y="404771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2126" y="0"/>
                  </a:moveTo>
                  <a:lnTo>
                    <a:pt x="2126" y="17004"/>
                  </a:lnTo>
                </a:path>
                <a:path w="2540" h="405764">
                  <a:moveTo>
                    <a:pt x="0" y="17004"/>
                  </a:moveTo>
                  <a:lnTo>
                    <a:pt x="0" y="405248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0" y="333"/>
                  </a:moveTo>
                  <a:lnTo>
                    <a:pt x="0" y="17004"/>
                  </a:lnTo>
                </a:path>
                <a:path w="2540" h="405764">
                  <a:moveTo>
                    <a:pt x="0" y="17004"/>
                  </a:moveTo>
                  <a:lnTo>
                    <a:pt x="0" y="405248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0" y="333"/>
                  </a:moveTo>
                  <a:lnTo>
                    <a:pt x="0" y="17004"/>
                  </a:lnTo>
                </a:path>
                <a:path w="2540" h="405764">
                  <a:moveTo>
                    <a:pt x="0" y="17004"/>
                  </a:moveTo>
                  <a:lnTo>
                    <a:pt x="0" y="405248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0" y="333"/>
                  </a:moveTo>
                  <a:lnTo>
                    <a:pt x="0" y="17004"/>
                  </a:lnTo>
                </a:path>
                <a:path w="2540" h="405764">
                  <a:moveTo>
                    <a:pt x="0" y="17004"/>
                  </a:moveTo>
                  <a:lnTo>
                    <a:pt x="0" y="405248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0" y="333"/>
                  </a:moveTo>
                  <a:lnTo>
                    <a:pt x="0" y="17004"/>
                  </a:lnTo>
                </a:path>
                <a:path w="2540" h="405764">
                  <a:moveTo>
                    <a:pt x="0" y="17004"/>
                  </a:moveTo>
                  <a:lnTo>
                    <a:pt x="0" y="405248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0" y="333"/>
                  </a:moveTo>
                  <a:lnTo>
                    <a:pt x="0" y="17004"/>
                  </a:lnTo>
                </a:path>
                <a:path w="2540" h="405764">
                  <a:moveTo>
                    <a:pt x="0" y="17004"/>
                  </a:moveTo>
                  <a:lnTo>
                    <a:pt x="0" y="405248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0" y="333"/>
                  </a:moveTo>
                  <a:lnTo>
                    <a:pt x="0" y="17004"/>
                  </a:lnTo>
                </a:path>
                <a:path w="2540" h="405764">
                  <a:moveTo>
                    <a:pt x="0" y="17004"/>
                  </a:moveTo>
                  <a:lnTo>
                    <a:pt x="0" y="405248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0" y="333"/>
                  </a:moveTo>
                  <a:lnTo>
                    <a:pt x="0" y="17004"/>
                  </a:lnTo>
                </a:path>
                <a:path w="2540" h="405764">
                  <a:moveTo>
                    <a:pt x="0" y="17004"/>
                  </a:moveTo>
                  <a:lnTo>
                    <a:pt x="0" y="405248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0" y="333"/>
                  </a:moveTo>
                  <a:lnTo>
                    <a:pt x="0" y="17004"/>
                  </a:lnTo>
                </a:path>
                <a:path w="2540" h="405764">
                  <a:moveTo>
                    <a:pt x="0" y="17004"/>
                  </a:moveTo>
                  <a:lnTo>
                    <a:pt x="0" y="405248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0" y="333"/>
                  </a:moveTo>
                  <a:lnTo>
                    <a:pt x="0" y="17004"/>
                  </a:lnTo>
                </a:path>
                <a:path w="2540" h="405764">
                  <a:moveTo>
                    <a:pt x="0" y="17004"/>
                  </a:moveTo>
                  <a:lnTo>
                    <a:pt x="0" y="405248"/>
                  </a:lnTo>
                </a:path>
                <a:path w="2540" h="405764">
                  <a:moveTo>
                    <a:pt x="0" y="17004"/>
                  </a:moveTo>
                  <a:lnTo>
                    <a:pt x="0" y="333"/>
                  </a:lnTo>
                </a:path>
                <a:path w="2540" h="405764">
                  <a:moveTo>
                    <a:pt x="0" y="333"/>
                  </a:moveTo>
                  <a:lnTo>
                    <a:pt x="0" y="17004"/>
                  </a:lnTo>
                </a:path>
              </a:pathLst>
            </a:custGeom>
            <a:ln w="4255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477474" y="5280882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429" y="0"/>
                  </a:moveTo>
                  <a:lnTo>
                    <a:pt x="0" y="381"/>
                  </a:lnTo>
                  <a:lnTo>
                    <a:pt x="0" y="405458"/>
                  </a:lnTo>
                  <a:lnTo>
                    <a:pt x="2429" y="404914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477474" y="5280882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2429" y="16671"/>
                  </a:moveTo>
                  <a:lnTo>
                    <a:pt x="2429" y="404914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2429" y="0"/>
                  </a:moveTo>
                  <a:lnTo>
                    <a:pt x="2429" y="16671"/>
                  </a:lnTo>
                </a:path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0" y="16671"/>
                  </a:moveTo>
                  <a:lnTo>
                    <a:pt x="0" y="405458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6671"/>
                  </a:lnTo>
                </a:path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0" y="16671"/>
                  </a:moveTo>
                  <a:lnTo>
                    <a:pt x="0" y="405458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6671"/>
                  </a:lnTo>
                </a:path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0" y="16671"/>
                  </a:moveTo>
                  <a:lnTo>
                    <a:pt x="0" y="405458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6671"/>
                  </a:lnTo>
                </a:path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0" y="16671"/>
                  </a:moveTo>
                  <a:lnTo>
                    <a:pt x="0" y="405458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6671"/>
                  </a:lnTo>
                </a:path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0" y="16671"/>
                  </a:moveTo>
                  <a:lnTo>
                    <a:pt x="0" y="405458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6671"/>
                  </a:lnTo>
                </a:path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0" y="16671"/>
                  </a:moveTo>
                  <a:lnTo>
                    <a:pt x="0" y="405458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6671"/>
                  </a:lnTo>
                </a:path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0" y="16671"/>
                  </a:moveTo>
                  <a:lnTo>
                    <a:pt x="0" y="405458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6671"/>
                  </a:lnTo>
                </a:path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0" y="16671"/>
                  </a:moveTo>
                  <a:lnTo>
                    <a:pt x="0" y="405458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6671"/>
                  </a:lnTo>
                </a:path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0" y="16671"/>
                  </a:moveTo>
                  <a:lnTo>
                    <a:pt x="0" y="405458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6671"/>
                  </a:lnTo>
                </a:path>
                <a:path w="2540" h="405764">
                  <a:moveTo>
                    <a:pt x="0" y="405458"/>
                  </a:moveTo>
                  <a:lnTo>
                    <a:pt x="0" y="16671"/>
                  </a:lnTo>
                </a:path>
                <a:path w="2540" h="405764">
                  <a:moveTo>
                    <a:pt x="0" y="16671"/>
                  </a:moveTo>
                  <a:lnTo>
                    <a:pt x="0" y="405458"/>
                  </a:lnTo>
                </a:path>
                <a:path w="2540" h="405764">
                  <a:moveTo>
                    <a:pt x="0" y="16671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6671"/>
                  </a:lnTo>
                </a:path>
              </a:pathLst>
            </a:custGeom>
            <a:ln w="4255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475348" y="5281264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126" y="0"/>
                  </a:moveTo>
                  <a:lnTo>
                    <a:pt x="0" y="333"/>
                  </a:lnTo>
                  <a:lnTo>
                    <a:pt x="0" y="405553"/>
                  </a:lnTo>
                  <a:lnTo>
                    <a:pt x="2126" y="405077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475349" y="5281264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0" y="405553"/>
                  </a:moveTo>
                  <a:lnTo>
                    <a:pt x="0" y="16289"/>
                  </a:lnTo>
                </a:path>
                <a:path w="2540" h="405764">
                  <a:moveTo>
                    <a:pt x="2126" y="16289"/>
                  </a:moveTo>
                  <a:lnTo>
                    <a:pt x="2126" y="405077"/>
                  </a:lnTo>
                </a:path>
                <a:path w="2540" h="405764">
                  <a:moveTo>
                    <a:pt x="0" y="16289"/>
                  </a:moveTo>
                  <a:lnTo>
                    <a:pt x="0" y="333"/>
                  </a:lnTo>
                </a:path>
                <a:path w="2540" h="405764">
                  <a:moveTo>
                    <a:pt x="2126" y="0"/>
                  </a:moveTo>
                  <a:lnTo>
                    <a:pt x="2126" y="16289"/>
                  </a:lnTo>
                </a:path>
              </a:pathLst>
            </a:custGeom>
            <a:ln w="4255">
              <a:solidFill>
                <a:srgbClr val="D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475349" y="5281597"/>
              <a:ext cx="0" cy="405765"/>
            </a:xfrm>
            <a:custGeom>
              <a:avLst/>
              <a:gdLst/>
              <a:ahLst/>
              <a:cxnLst/>
              <a:rect l="l" t="t" r="r" b="b"/>
              <a:pathLst>
                <a:path h="405764">
                  <a:moveTo>
                    <a:pt x="0" y="15956"/>
                  </a:moveTo>
                  <a:lnTo>
                    <a:pt x="0" y="405220"/>
                  </a:lnTo>
                </a:path>
                <a:path h="405764">
                  <a:moveTo>
                    <a:pt x="0" y="15956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15956"/>
                  </a:lnTo>
                </a:path>
                <a:path h="405764">
                  <a:moveTo>
                    <a:pt x="0" y="15956"/>
                  </a:moveTo>
                  <a:lnTo>
                    <a:pt x="0" y="405220"/>
                  </a:lnTo>
                </a:path>
                <a:path h="405764">
                  <a:moveTo>
                    <a:pt x="0" y="15956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15956"/>
                  </a:lnTo>
                </a:path>
                <a:path h="405764">
                  <a:moveTo>
                    <a:pt x="0" y="15956"/>
                  </a:moveTo>
                  <a:lnTo>
                    <a:pt x="0" y="405220"/>
                  </a:lnTo>
                </a:path>
                <a:path h="405764">
                  <a:moveTo>
                    <a:pt x="0" y="15956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15956"/>
                  </a:lnTo>
                </a:path>
                <a:path h="405764">
                  <a:moveTo>
                    <a:pt x="0" y="15956"/>
                  </a:moveTo>
                  <a:lnTo>
                    <a:pt x="0" y="405220"/>
                  </a:lnTo>
                </a:path>
                <a:path h="405764">
                  <a:moveTo>
                    <a:pt x="0" y="15956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15956"/>
                  </a:lnTo>
                </a:path>
                <a:path h="405764">
                  <a:moveTo>
                    <a:pt x="0" y="15956"/>
                  </a:moveTo>
                  <a:lnTo>
                    <a:pt x="0" y="405220"/>
                  </a:lnTo>
                </a:path>
                <a:path h="405764">
                  <a:moveTo>
                    <a:pt x="0" y="15956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15956"/>
                  </a:lnTo>
                </a:path>
                <a:path h="405764">
                  <a:moveTo>
                    <a:pt x="0" y="15956"/>
                  </a:moveTo>
                  <a:lnTo>
                    <a:pt x="0" y="405220"/>
                  </a:lnTo>
                </a:path>
                <a:path h="405764">
                  <a:moveTo>
                    <a:pt x="0" y="15956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15956"/>
                  </a:lnTo>
                </a:path>
                <a:path h="405764">
                  <a:moveTo>
                    <a:pt x="0" y="15956"/>
                  </a:moveTo>
                  <a:lnTo>
                    <a:pt x="0" y="405220"/>
                  </a:lnTo>
                </a:path>
                <a:path h="405764">
                  <a:moveTo>
                    <a:pt x="0" y="15956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15956"/>
                  </a:lnTo>
                </a:path>
                <a:path h="405764">
                  <a:moveTo>
                    <a:pt x="0" y="15956"/>
                  </a:moveTo>
                  <a:lnTo>
                    <a:pt x="0" y="405220"/>
                  </a:lnTo>
                </a:path>
                <a:path h="405764">
                  <a:moveTo>
                    <a:pt x="0" y="15956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15956"/>
                  </a:lnTo>
                </a:path>
                <a:path h="405764">
                  <a:moveTo>
                    <a:pt x="0" y="15956"/>
                  </a:moveTo>
                  <a:lnTo>
                    <a:pt x="0" y="405220"/>
                  </a:lnTo>
                </a:path>
                <a:path h="405764">
                  <a:moveTo>
                    <a:pt x="0" y="15956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15956"/>
                  </a:lnTo>
                </a:path>
                <a:path h="405764">
                  <a:moveTo>
                    <a:pt x="0" y="15956"/>
                  </a:moveTo>
                  <a:lnTo>
                    <a:pt x="0" y="405220"/>
                  </a:lnTo>
                </a:path>
                <a:path h="405764">
                  <a:moveTo>
                    <a:pt x="0" y="15956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15956"/>
                  </a:lnTo>
                </a:path>
              </a:pathLst>
            </a:custGeom>
            <a:ln w="4255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472918" y="5281597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429" y="0"/>
                  </a:moveTo>
                  <a:lnTo>
                    <a:pt x="0" y="381"/>
                  </a:lnTo>
                  <a:lnTo>
                    <a:pt x="0" y="405764"/>
                  </a:lnTo>
                  <a:lnTo>
                    <a:pt x="2429" y="405220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472918" y="5281597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0" y="405764"/>
                  </a:moveTo>
                  <a:lnTo>
                    <a:pt x="0" y="15956"/>
                  </a:lnTo>
                </a:path>
                <a:path w="2540" h="405764">
                  <a:moveTo>
                    <a:pt x="2429" y="15956"/>
                  </a:moveTo>
                  <a:lnTo>
                    <a:pt x="2429" y="405220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2429" y="0"/>
                  </a:moveTo>
                  <a:lnTo>
                    <a:pt x="2429" y="15956"/>
                  </a:lnTo>
                </a:path>
                <a:path w="2540" h="405764">
                  <a:moveTo>
                    <a:pt x="0" y="15956"/>
                  </a:moveTo>
                  <a:lnTo>
                    <a:pt x="0" y="405764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5956"/>
                  </a:lnTo>
                </a:path>
                <a:path w="2540" h="405764">
                  <a:moveTo>
                    <a:pt x="0" y="15956"/>
                  </a:moveTo>
                  <a:lnTo>
                    <a:pt x="0" y="405764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5956"/>
                  </a:lnTo>
                </a:path>
                <a:path w="2540" h="405764">
                  <a:moveTo>
                    <a:pt x="0" y="15956"/>
                  </a:moveTo>
                  <a:lnTo>
                    <a:pt x="0" y="405764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5956"/>
                  </a:lnTo>
                </a:path>
                <a:path w="2540" h="405764">
                  <a:moveTo>
                    <a:pt x="0" y="15956"/>
                  </a:moveTo>
                  <a:lnTo>
                    <a:pt x="0" y="405764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5956"/>
                  </a:lnTo>
                </a:path>
                <a:path w="2540" h="405764">
                  <a:moveTo>
                    <a:pt x="0" y="15956"/>
                  </a:moveTo>
                  <a:lnTo>
                    <a:pt x="0" y="405764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5956"/>
                  </a:lnTo>
                </a:path>
                <a:path w="2540" h="405764">
                  <a:moveTo>
                    <a:pt x="0" y="15956"/>
                  </a:moveTo>
                  <a:lnTo>
                    <a:pt x="0" y="405764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5956"/>
                  </a:lnTo>
                </a:path>
                <a:path w="2540" h="405764">
                  <a:moveTo>
                    <a:pt x="0" y="15956"/>
                  </a:moveTo>
                  <a:lnTo>
                    <a:pt x="0" y="405764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5956"/>
                  </a:lnTo>
                </a:path>
                <a:path w="2540" h="405764">
                  <a:moveTo>
                    <a:pt x="0" y="15956"/>
                  </a:moveTo>
                  <a:lnTo>
                    <a:pt x="0" y="405764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5956"/>
                  </a:lnTo>
                </a:path>
                <a:path w="2540" h="405764">
                  <a:moveTo>
                    <a:pt x="0" y="15956"/>
                  </a:moveTo>
                  <a:lnTo>
                    <a:pt x="0" y="405764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5956"/>
                  </a:lnTo>
                </a:path>
                <a:path w="2540" h="405764">
                  <a:moveTo>
                    <a:pt x="0" y="15956"/>
                  </a:moveTo>
                  <a:lnTo>
                    <a:pt x="0" y="405764"/>
                  </a:lnTo>
                </a:path>
                <a:path w="2540" h="405764">
                  <a:moveTo>
                    <a:pt x="0" y="15956"/>
                  </a:moveTo>
                  <a:lnTo>
                    <a:pt x="0" y="381"/>
                  </a:lnTo>
                </a:path>
                <a:path w="2540" h="405764">
                  <a:moveTo>
                    <a:pt x="0" y="381"/>
                  </a:moveTo>
                  <a:lnTo>
                    <a:pt x="0" y="15956"/>
                  </a:lnTo>
                </a:path>
              </a:pathLst>
            </a:custGeom>
            <a:ln w="4255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470792" y="5281979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2126" y="0"/>
                  </a:moveTo>
                  <a:lnTo>
                    <a:pt x="0" y="333"/>
                  </a:lnTo>
                  <a:lnTo>
                    <a:pt x="0" y="405859"/>
                  </a:lnTo>
                  <a:lnTo>
                    <a:pt x="2126" y="405383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470792" y="5281979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2126" y="15574"/>
                  </a:moveTo>
                  <a:lnTo>
                    <a:pt x="2126" y="405383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2126" y="0"/>
                  </a:moveTo>
                  <a:lnTo>
                    <a:pt x="2126" y="15574"/>
                  </a:lnTo>
                </a:path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0" y="15574"/>
                  </a:moveTo>
                  <a:lnTo>
                    <a:pt x="0" y="405859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5574"/>
                  </a:lnTo>
                </a:path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0" y="15574"/>
                  </a:moveTo>
                  <a:lnTo>
                    <a:pt x="0" y="405859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5574"/>
                  </a:lnTo>
                </a:path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0" y="15574"/>
                  </a:moveTo>
                  <a:lnTo>
                    <a:pt x="0" y="405859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5574"/>
                  </a:lnTo>
                </a:path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0" y="15574"/>
                  </a:moveTo>
                  <a:lnTo>
                    <a:pt x="0" y="405859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5574"/>
                  </a:lnTo>
                </a:path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0" y="15574"/>
                  </a:moveTo>
                  <a:lnTo>
                    <a:pt x="0" y="405859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5574"/>
                  </a:lnTo>
                </a:path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0" y="15574"/>
                  </a:moveTo>
                  <a:lnTo>
                    <a:pt x="0" y="405859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5574"/>
                  </a:lnTo>
                </a:path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0" y="15574"/>
                  </a:moveTo>
                  <a:lnTo>
                    <a:pt x="0" y="405859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5574"/>
                  </a:lnTo>
                </a:path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0" y="15574"/>
                  </a:moveTo>
                  <a:lnTo>
                    <a:pt x="0" y="405859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5574"/>
                  </a:lnTo>
                </a:path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0" y="15574"/>
                  </a:moveTo>
                  <a:lnTo>
                    <a:pt x="0" y="405859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5574"/>
                  </a:lnTo>
                </a:path>
                <a:path w="2540" h="406400">
                  <a:moveTo>
                    <a:pt x="0" y="405859"/>
                  </a:moveTo>
                  <a:lnTo>
                    <a:pt x="0" y="15574"/>
                  </a:lnTo>
                </a:path>
                <a:path w="2540" h="406400">
                  <a:moveTo>
                    <a:pt x="0" y="15574"/>
                  </a:moveTo>
                  <a:lnTo>
                    <a:pt x="0" y="405859"/>
                  </a:lnTo>
                </a:path>
                <a:path w="2540" h="406400">
                  <a:moveTo>
                    <a:pt x="0" y="15574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5574"/>
                  </a:lnTo>
                </a:path>
              </a:pathLst>
            </a:custGeom>
            <a:ln w="4255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468363" y="5282313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2429" y="0"/>
                  </a:moveTo>
                  <a:lnTo>
                    <a:pt x="0" y="381"/>
                  </a:lnTo>
                  <a:lnTo>
                    <a:pt x="0" y="406070"/>
                  </a:lnTo>
                  <a:lnTo>
                    <a:pt x="2429" y="405526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468363" y="5282313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0" y="406070"/>
                  </a:moveTo>
                  <a:lnTo>
                    <a:pt x="0" y="15241"/>
                  </a:lnTo>
                </a:path>
                <a:path w="2540" h="406400">
                  <a:moveTo>
                    <a:pt x="2429" y="15241"/>
                  </a:moveTo>
                  <a:lnTo>
                    <a:pt x="2429" y="405526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2429" y="0"/>
                  </a:moveTo>
                  <a:lnTo>
                    <a:pt x="2429" y="15241"/>
                  </a:lnTo>
                </a:path>
                <a:path w="2540" h="406400">
                  <a:moveTo>
                    <a:pt x="0" y="15241"/>
                  </a:moveTo>
                  <a:lnTo>
                    <a:pt x="0" y="406070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5241"/>
                  </a:lnTo>
                </a:path>
                <a:path w="2540" h="406400">
                  <a:moveTo>
                    <a:pt x="0" y="15241"/>
                  </a:moveTo>
                  <a:lnTo>
                    <a:pt x="0" y="406070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5241"/>
                  </a:lnTo>
                </a:path>
                <a:path w="2540" h="406400">
                  <a:moveTo>
                    <a:pt x="0" y="15241"/>
                  </a:moveTo>
                  <a:lnTo>
                    <a:pt x="0" y="406070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5241"/>
                  </a:lnTo>
                </a:path>
                <a:path w="2540" h="406400">
                  <a:moveTo>
                    <a:pt x="0" y="15241"/>
                  </a:moveTo>
                  <a:lnTo>
                    <a:pt x="0" y="406070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5241"/>
                  </a:lnTo>
                </a:path>
                <a:path w="2540" h="406400">
                  <a:moveTo>
                    <a:pt x="0" y="15241"/>
                  </a:moveTo>
                  <a:lnTo>
                    <a:pt x="0" y="406070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5241"/>
                  </a:lnTo>
                </a:path>
                <a:path w="2540" h="406400">
                  <a:moveTo>
                    <a:pt x="0" y="15241"/>
                  </a:moveTo>
                  <a:lnTo>
                    <a:pt x="0" y="406070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5241"/>
                  </a:lnTo>
                </a:path>
                <a:path w="2540" h="406400">
                  <a:moveTo>
                    <a:pt x="0" y="15241"/>
                  </a:moveTo>
                  <a:lnTo>
                    <a:pt x="0" y="406070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5241"/>
                  </a:lnTo>
                </a:path>
                <a:path w="2540" h="406400">
                  <a:moveTo>
                    <a:pt x="0" y="15241"/>
                  </a:moveTo>
                  <a:lnTo>
                    <a:pt x="0" y="406070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5241"/>
                  </a:lnTo>
                </a:path>
                <a:path w="2540" h="406400">
                  <a:moveTo>
                    <a:pt x="0" y="15241"/>
                  </a:moveTo>
                  <a:lnTo>
                    <a:pt x="0" y="406070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5241"/>
                  </a:lnTo>
                </a:path>
                <a:path w="2540" h="406400">
                  <a:moveTo>
                    <a:pt x="0" y="15241"/>
                  </a:moveTo>
                  <a:lnTo>
                    <a:pt x="0" y="406070"/>
                  </a:lnTo>
                </a:path>
                <a:path w="2540" h="406400">
                  <a:moveTo>
                    <a:pt x="0" y="15241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5241"/>
                  </a:lnTo>
                </a:path>
              </a:pathLst>
            </a:custGeom>
            <a:ln w="4255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466237" y="5282694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2126" y="0"/>
                  </a:moveTo>
                  <a:lnTo>
                    <a:pt x="0" y="333"/>
                  </a:lnTo>
                  <a:lnTo>
                    <a:pt x="0" y="406165"/>
                  </a:lnTo>
                  <a:lnTo>
                    <a:pt x="2126" y="405689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466237" y="5282694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0" y="406165"/>
                  </a:moveTo>
                  <a:lnTo>
                    <a:pt x="0" y="14859"/>
                  </a:lnTo>
                </a:path>
                <a:path w="2540" h="406400">
                  <a:moveTo>
                    <a:pt x="2126" y="14859"/>
                  </a:moveTo>
                  <a:lnTo>
                    <a:pt x="2126" y="405689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2126" y="0"/>
                  </a:moveTo>
                  <a:lnTo>
                    <a:pt x="2126" y="14859"/>
                  </a:lnTo>
                </a:path>
                <a:path w="2540" h="406400">
                  <a:moveTo>
                    <a:pt x="0" y="14859"/>
                  </a:moveTo>
                  <a:lnTo>
                    <a:pt x="0" y="406165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4859"/>
                  </a:lnTo>
                </a:path>
                <a:path w="2540" h="406400">
                  <a:moveTo>
                    <a:pt x="0" y="14859"/>
                  </a:moveTo>
                  <a:lnTo>
                    <a:pt x="0" y="406165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4859"/>
                  </a:lnTo>
                </a:path>
                <a:path w="2540" h="406400">
                  <a:moveTo>
                    <a:pt x="0" y="14859"/>
                  </a:moveTo>
                  <a:lnTo>
                    <a:pt x="0" y="406165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4859"/>
                  </a:lnTo>
                </a:path>
                <a:path w="2540" h="406400">
                  <a:moveTo>
                    <a:pt x="0" y="14859"/>
                  </a:moveTo>
                  <a:lnTo>
                    <a:pt x="0" y="406165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4859"/>
                  </a:lnTo>
                </a:path>
                <a:path w="2540" h="406400">
                  <a:moveTo>
                    <a:pt x="0" y="14859"/>
                  </a:moveTo>
                  <a:lnTo>
                    <a:pt x="0" y="406165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4859"/>
                  </a:lnTo>
                </a:path>
                <a:path w="2540" h="406400">
                  <a:moveTo>
                    <a:pt x="0" y="14859"/>
                  </a:moveTo>
                  <a:lnTo>
                    <a:pt x="0" y="406165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4859"/>
                  </a:lnTo>
                </a:path>
                <a:path w="2540" h="406400">
                  <a:moveTo>
                    <a:pt x="0" y="14859"/>
                  </a:moveTo>
                  <a:lnTo>
                    <a:pt x="0" y="406165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4859"/>
                  </a:lnTo>
                </a:path>
                <a:path w="2540" h="406400">
                  <a:moveTo>
                    <a:pt x="0" y="14859"/>
                  </a:moveTo>
                  <a:lnTo>
                    <a:pt x="0" y="406165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4859"/>
                  </a:lnTo>
                </a:path>
                <a:path w="2540" h="406400">
                  <a:moveTo>
                    <a:pt x="0" y="14859"/>
                  </a:moveTo>
                  <a:lnTo>
                    <a:pt x="0" y="406165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4859"/>
                  </a:lnTo>
                </a:path>
                <a:path w="2540" h="406400">
                  <a:moveTo>
                    <a:pt x="0" y="14859"/>
                  </a:moveTo>
                  <a:lnTo>
                    <a:pt x="0" y="406165"/>
                  </a:lnTo>
                </a:path>
                <a:path w="2540" h="406400">
                  <a:moveTo>
                    <a:pt x="0" y="14859"/>
                  </a:moveTo>
                  <a:lnTo>
                    <a:pt x="0" y="333"/>
                  </a:lnTo>
                </a:path>
                <a:path w="2540" h="406400">
                  <a:moveTo>
                    <a:pt x="0" y="333"/>
                  </a:moveTo>
                  <a:lnTo>
                    <a:pt x="0" y="14859"/>
                  </a:lnTo>
                </a:path>
              </a:pathLst>
            </a:custGeom>
            <a:ln w="4255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463807" y="5283027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2429" y="0"/>
                  </a:moveTo>
                  <a:lnTo>
                    <a:pt x="0" y="381"/>
                  </a:lnTo>
                  <a:lnTo>
                    <a:pt x="0" y="406376"/>
                  </a:lnTo>
                  <a:lnTo>
                    <a:pt x="2429" y="405832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463807" y="5283027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0" y="406376"/>
                  </a:moveTo>
                  <a:lnTo>
                    <a:pt x="0" y="14526"/>
                  </a:lnTo>
                </a:path>
                <a:path w="2540" h="406400">
                  <a:moveTo>
                    <a:pt x="2429" y="14526"/>
                  </a:moveTo>
                  <a:lnTo>
                    <a:pt x="2429" y="405832"/>
                  </a:lnTo>
                </a:path>
                <a:path w="2540" h="406400">
                  <a:moveTo>
                    <a:pt x="0" y="14526"/>
                  </a:moveTo>
                  <a:lnTo>
                    <a:pt x="0" y="381"/>
                  </a:lnTo>
                </a:path>
                <a:path w="2540" h="406400">
                  <a:moveTo>
                    <a:pt x="2429" y="0"/>
                  </a:moveTo>
                  <a:lnTo>
                    <a:pt x="2429" y="14526"/>
                  </a:lnTo>
                </a:path>
                <a:path w="2540" h="406400">
                  <a:moveTo>
                    <a:pt x="0" y="406376"/>
                  </a:moveTo>
                  <a:lnTo>
                    <a:pt x="0" y="14526"/>
                  </a:lnTo>
                </a:path>
                <a:path w="2540" h="406400">
                  <a:moveTo>
                    <a:pt x="0" y="14526"/>
                  </a:moveTo>
                  <a:lnTo>
                    <a:pt x="0" y="406376"/>
                  </a:lnTo>
                </a:path>
                <a:path w="2540" h="406400">
                  <a:moveTo>
                    <a:pt x="0" y="14526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4526"/>
                  </a:lnTo>
                </a:path>
                <a:path w="2540" h="406400">
                  <a:moveTo>
                    <a:pt x="0" y="406376"/>
                  </a:moveTo>
                  <a:lnTo>
                    <a:pt x="0" y="14526"/>
                  </a:lnTo>
                </a:path>
                <a:path w="2540" h="406400">
                  <a:moveTo>
                    <a:pt x="0" y="14526"/>
                  </a:moveTo>
                  <a:lnTo>
                    <a:pt x="0" y="406376"/>
                  </a:lnTo>
                </a:path>
                <a:path w="2540" h="406400">
                  <a:moveTo>
                    <a:pt x="0" y="14526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4526"/>
                  </a:lnTo>
                </a:path>
                <a:path w="2540" h="406400">
                  <a:moveTo>
                    <a:pt x="0" y="406376"/>
                  </a:moveTo>
                  <a:lnTo>
                    <a:pt x="0" y="14526"/>
                  </a:lnTo>
                </a:path>
                <a:path w="2540" h="406400">
                  <a:moveTo>
                    <a:pt x="0" y="14526"/>
                  </a:moveTo>
                  <a:lnTo>
                    <a:pt x="0" y="406376"/>
                  </a:lnTo>
                </a:path>
                <a:path w="2540" h="406400">
                  <a:moveTo>
                    <a:pt x="0" y="14526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4526"/>
                  </a:lnTo>
                </a:path>
                <a:path w="2540" h="406400">
                  <a:moveTo>
                    <a:pt x="0" y="406376"/>
                  </a:moveTo>
                  <a:lnTo>
                    <a:pt x="0" y="14526"/>
                  </a:lnTo>
                </a:path>
                <a:path w="2540" h="406400">
                  <a:moveTo>
                    <a:pt x="0" y="14526"/>
                  </a:moveTo>
                  <a:lnTo>
                    <a:pt x="0" y="406376"/>
                  </a:lnTo>
                </a:path>
                <a:path w="2540" h="406400">
                  <a:moveTo>
                    <a:pt x="0" y="14526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4526"/>
                  </a:lnTo>
                </a:path>
                <a:path w="2540" h="406400">
                  <a:moveTo>
                    <a:pt x="0" y="406376"/>
                  </a:moveTo>
                  <a:lnTo>
                    <a:pt x="0" y="14526"/>
                  </a:lnTo>
                </a:path>
                <a:path w="2540" h="406400">
                  <a:moveTo>
                    <a:pt x="0" y="14526"/>
                  </a:moveTo>
                  <a:lnTo>
                    <a:pt x="0" y="406376"/>
                  </a:lnTo>
                </a:path>
                <a:path w="2540" h="406400">
                  <a:moveTo>
                    <a:pt x="0" y="14526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4526"/>
                  </a:lnTo>
                </a:path>
                <a:path w="2540" h="406400">
                  <a:moveTo>
                    <a:pt x="0" y="406376"/>
                  </a:moveTo>
                  <a:lnTo>
                    <a:pt x="0" y="14526"/>
                  </a:lnTo>
                </a:path>
                <a:path w="2540" h="406400">
                  <a:moveTo>
                    <a:pt x="0" y="14526"/>
                  </a:moveTo>
                  <a:lnTo>
                    <a:pt x="0" y="406376"/>
                  </a:lnTo>
                </a:path>
                <a:path w="2540" h="406400">
                  <a:moveTo>
                    <a:pt x="0" y="14526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4526"/>
                  </a:lnTo>
                </a:path>
                <a:path w="2540" h="406400">
                  <a:moveTo>
                    <a:pt x="0" y="406376"/>
                  </a:moveTo>
                  <a:lnTo>
                    <a:pt x="0" y="14526"/>
                  </a:lnTo>
                </a:path>
                <a:path w="2540" h="406400">
                  <a:moveTo>
                    <a:pt x="0" y="14526"/>
                  </a:moveTo>
                  <a:lnTo>
                    <a:pt x="0" y="406376"/>
                  </a:lnTo>
                </a:path>
                <a:path w="2540" h="406400">
                  <a:moveTo>
                    <a:pt x="0" y="14526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4526"/>
                  </a:lnTo>
                </a:path>
                <a:path w="2540" h="406400">
                  <a:moveTo>
                    <a:pt x="0" y="406376"/>
                  </a:moveTo>
                  <a:lnTo>
                    <a:pt x="0" y="14526"/>
                  </a:lnTo>
                </a:path>
                <a:path w="2540" h="406400">
                  <a:moveTo>
                    <a:pt x="0" y="14526"/>
                  </a:moveTo>
                  <a:lnTo>
                    <a:pt x="0" y="406376"/>
                  </a:lnTo>
                </a:path>
                <a:path w="2540" h="406400">
                  <a:moveTo>
                    <a:pt x="0" y="14526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4526"/>
                  </a:lnTo>
                </a:path>
                <a:path w="2540" h="406400">
                  <a:moveTo>
                    <a:pt x="0" y="406376"/>
                  </a:moveTo>
                  <a:lnTo>
                    <a:pt x="0" y="14526"/>
                  </a:lnTo>
                </a:path>
                <a:path w="2540" h="406400">
                  <a:moveTo>
                    <a:pt x="0" y="14526"/>
                  </a:moveTo>
                  <a:lnTo>
                    <a:pt x="0" y="406376"/>
                  </a:lnTo>
                </a:path>
                <a:path w="2540" h="406400">
                  <a:moveTo>
                    <a:pt x="0" y="14526"/>
                  </a:moveTo>
                  <a:lnTo>
                    <a:pt x="0" y="381"/>
                  </a:lnTo>
                </a:path>
                <a:path w="2540" h="406400">
                  <a:moveTo>
                    <a:pt x="0" y="381"/>
                  </a:moveTo>
                  <a:lnTo>
                    <a:pt x="0" y="14526"/>
                  </a:lnTo>
                </a:path>
              </a:pathLst>
            </a:custGeom>
            <a:ln w="4255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463807" y="5283409"/>
              <a:ext cx="0" cy="406400"/>
            </a:xfrm>
            <a:custGeom>
              <a:avLst/>
              <a:gdLst/>
              <a:ahLst/>
              <a:cxnLst/>
              <a:rect l="l" t="t" r="r" b="b"/>
              <a:pathLst>
                <a:path h="406400">
                  <a:moveTo>
                    <a:pt x="0" y="405995"/>
                  </a:moveTo>
                  <a:lnTo>
                    <a:pt x="0" y="14144"/>
                  </a:lnTo>
                </a:path>
                <a:path h="406400">
                  <a:moveTo>
                    <a:pt x="0" y="14144"/>
                  </a:moveTo>
                  <a:lnTo>
                    <a:pt x="0" y="405995"/>
                  </a:lnTo>
                </a:path>
                <a:path h="406400">
                  <a:moveTo>
                    <a:pt x="0" y="14144"/>
                  </a:moveTo>
                  <a:lnTo>
                    <a:pt x="0" y="0"/>
                  </a:lnTo>
                </a:path>
                <a:path h="406400">
                  <a:moveTo>
                    <a:pt x="0" y="0"/>
                  </a:moveTo>
                  <a:lnTo>
                    <a:pt x="0" y="14144"/>
                  </a:lnTo>
                </a:path>
              </a:pathLst>
            </a:custGeom>
            <a:ln w="4255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461680" y="5283409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2126" y="0"/>
                  </a:moveTo>
                  <a:lnTo>
                    <a:pt x="0" y="333"/>
                  </a:lnTo>
                  <a:lnTo>
                    <a:pt x="0" y="406471"/>
                  </a:lnTo>
                  <a:lnTo>
                    <a:pt x="2126" y="405995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461681" y="5283409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2126" y="14144"/>
                  </a:moveTo>
                  <a:lnTo>
                    <a:pt x="2126" y="405995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2126" y="0"/>
                  </a:moveTo>
                  <a:lnTo>
                    <a:pt x="2126" y="14144"/>
                  </a:lnTo>
                </a:path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0" y="14144"/>
                  </a:moveTo>
                  <a:lnTo>
                    <a:pt x="0" y="406471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4144"/>
                  </a:lnTo>
                </a:path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0" y="14144"/>
                  </a:moveTo>
                  <a:lnTo>
                    <a:pt x="0" y="406471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4144"/>
                  </a:lnTo>
                </a:path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0" y="14144"/>
                  </a:moveTo>
                  <a:lnTo>
                    <a:pt x="0" y="406471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4144"/>
                  </a:lnTo>
                </a:path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0" y="14144"/>
                  </a:moveTo>
                  <a:lnTo>
                    <a:pt x="0" y="406471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4144"/>
                  </a:lnTo>
                </a:path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0" y="14144"/>
                  </a:moveTo>
                  <a:lnTo>
                    <a:pt x="0" y="406471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4144"/>
                  </a:lnTo>
                </a:path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0" y="14144"/>
                  </a:moveTo>
                  <a:lnTo>
                    <a:pt x="0" y="406471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4144"/>
                  </a:lnTo>
                </a:path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0" y="14144"/>
                  </a:moveTo>
                  <a:lnTo>
                    <a:pt x="0" y="406471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4144"/>
                  </a:lnTo>
                </a:path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0" y="14144"/>
                  </a:moveTo>
                  <a:lnTo>
                    <a:pt x="0" y="406471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4144"/>
                  </a:lnTo>
                </a:path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0" y="14144"/>
                  </a:moveTo>
                  <a:lnTo>
                    <a:pt x="0" y="406471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4144"/>
                  </a:lnTo>
                </a:path>
                <a:path w="2540" h="407035">
                  <a:moveTo>
                    <a:pt x="0" y="406471"/>
                  </a:moveTo>
                  <a:lnTo>
                    <a:pt x="0" y="14144"/>
                  </a:lnTo>
                </a:path>
                <a:path w="2540" h="407035">
                  <a:moveTo>
                    <a:pt x="0" y="14144"/>
                  </a:moveTo>
                  <a:lnTo>
                    <a:pt x="0" y="406471"/>
                  </a:lnTo>
                </a:path>
                <a:path w="2540" h="407035">
                  <a:moveTo>
                    <a:pt x="0" y="14144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4144"/>
                  </a:lnTo>
                </a:path>
              </a:pathLst>
            </a:custGeom>
            <a:ln w="4255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459251" y="5283742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2429" y="0"/>
                  </a:moveTo>
                  <a:lnTo>
                    <a:pt x="0" y="381"/>
                  </a:lnTo>
                  <a:lnTo>
                    <a:pt x="0" y="406682"/>
                  </a:lnTo>
                  <a:lnTo>
                    <a:pt x="2429" y="406137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459251" y="5283742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2429" y="13811"/>
                  </a:moveTo>
                  <a:lnTo>
                    <a:pt x="2429" y="406137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2429" y="0"/>
                  </a:moveTo>
                  <a:lnTo>
                    <a:pt x="2429" y="13811"/>
                  </a:lnTo>
                </a:path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0" y="13811"/>
                  </a:moveTo>
                  <a:lnTo>
                    <a:pt x="0" y="406682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811"/>
                  </a:lnTo>
                </a:path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0" y="13811"/>
                  </a:moveTo>
                  <a:lnTo>
                    <a:pt x="0" y="406682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811"/>
                  </a:lnTo>
                </a:path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0" y="13811"/>
                  </a:moveTo>
                  <a:lnTo>
                    <a:pt x="0" y="406682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811"/>
                  </a:lnTo>
                </a:path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0" y="13811"/>
                  </a:moveTo>
                  <a:lnTo>
                    <a:pt x="0" y="406682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811"/>
                  </a:lnTo>
                </a:path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0" y="13811"/>
                  </a:moveTo>
                  <a:lnTo>
                    <a:pt x="0" y="406682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811"/>
                  </a:lnTo>
                </a:path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0" y="13811"/>
                  </a:moveTo>
                  <a:lnTo>
                    <a:pt x="0" y="406682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811"/>
                  </a:lnTo>
                </a:path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0" y="13811"/>
                  </a:moveTo>
                  <a:lnTo>
                    <a:pt x="0" y="406682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811"/>
                  </a:lnTo>
                </a:path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0" y="13811"/>
                  </a:moveTo>
                  <a:lnTo>
                    <a:pt x="0" y="406682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811"/>
                  </a:lnTo>
                </a:path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0" y="13811"/>
                  </a:moveTo>
                  <a:lnTo>
                    <a:pt x="0" y="406682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811"/>
                  </a:lnTo>
                </a:path>
                <a:path w="2540" h="407035">
                  <a:moveTo>
                    <a:pt x="0" y="406682"/>
                  </a:moveTo>
                  <a:lnTo>
                    <a:pt x="0" y="13811"/>
                  </a:lnTo>
                </a:path>
                <a:path w="2540" h="407035">
                  <a:moveTo>
                    <a:pt x="0" y="13811"/>
                  </a:moveTo>
                  <a:lnTo>
                    <a:pt x="0" y="406682"/>
                  </a:lnTo>
                </a:path>
                <a:path w="2540" h="407035">
                  <a:moveTo>
                    <a:pt x="0" y="13811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811"/>
                  </a:lnTo>
                </a:path>
              </a:pathLst>
            </a:custGeom>
            <a:ln w="4255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457125" y="5284124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2126" y="0"/>
                  </a:moveTo>
                  <a:lnTo>
                    <a:pt x="0" y="333"/>
                  </a:lnTo>
                  <a:lnTo>
                    <a:pt x="0" y="406777"/>
                  </a:lnTo>
                  <a:lnTo>
                    <a:pt x="2126" y="40630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457125" y="5284124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0" y="406777"/>
                  </a:moveTo>
                  <a:lnTo>
                    <a:pt x="0" y="13429"/>
                  </a:lnTo>
                </a:path>
                <a:path w="2540" h="407035">
                  <a:moveTo>
                    <a:pt x="2126" y="13429"/>
                  </a:moveTo>
                  <a:lnTo>
                    <a:pt x="2126" y="406301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2126" y="0"/>
                  </a:moveTo>
                  <a:lnTo>
                    <a:pt x="2126" y="13429"/>
                  </a:lnTo>
                </a:path>
                <a:path w="2540" h="407035">
                  <a:moveTo>
                    <a:pt x="0" y="13429"/>
                  </a:moveTo>
                  <a:lnTo>
                    <a:pt x="0" y="406777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3429"/>
                  </a:lnTo>
                </a:path>
                <a:path w="2540" h="407035">
                  <a:moveTo>
                    <a:pt x="0" y="13429"/>
                  </a:moveTo>
                  <a:lnTo>
                    <a:pt x="0" y="406777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3429"/>
                  </a:lnTo>
                </a:path>
                <a:path w="2540" h="407035">
                  <a:moveTo>
                    <a:pt x="0" y="13429"/>
                  </a:moveTo>
                  <a:lnTo>
                    <a:pt x="0" y="406777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3429"/>
                  </a:lnTo>
                </a:path>
                <a:path w="2540" h="407035">
                  <a:moveTo>
                    <a:pt x="0" y="13429"/>
                  </a:moveTo>
                  <a:lnTo>
                    <a:pt x="0" y="406777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3429"/>
                  </a:lnTo>
                </a:path>
                <a:path w="2540" h="407035">
                  <a:moveTo>
                    <a:pt x="0" y="13429"/>
                  </a:moveTo>
                  <a:lnTo>
                    <a:pt x="0" y="406777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3429"/>
                  </a:lnTo>
                </a:path>
                <a:path w="2540" h="407035">
                  <a:moveTo>
                    <a:pt x="0" y="13429"/>
                  </a:moveTo>
                  <a:lnTo>
                    <a:pt x="0" y="406777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3429"/>
                  </a:lnTo>
                </a:path>
                <a:path w="2540" h="407035">
                  <a:moveTo>
                    <a:pt x="0" y="13429"/>
                  </a:moveTo>
                  <a:lnTo>
                    <a:pt x="0" y="406777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3429"/>
                  </a:lnTo>
                </a:path>
                <a:path w="2540" h="407035">
                  <a:moveTo>
                    <a:pt x="0" y="13429"/>
                  </a:moveTo>
                  <a:lnTo>
                    <a:pt x="0" y="406777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3429"/>
                  </a:lnTo>
                </a:path>
                <a:path w="2540" h="407035">
                  <a:moveTo>
                    <a:pt x="0" y="13429"/>
                  </a:moveTo>
                  <a:lnTo>
                    <a:pt x="0" y="406777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3429"/>
                  </a:lnTo>
                </a:path>
                <a:path w="2540" h="407035">
                  <a:moveTo>
                    <a:pt x="0" y="13429"/>
                  </a:moveTo>
                  <a:lnTo>
                    <a:pt x="0" y="406777"/>
                  </a:lnTo>
                </a:path>
                <a:path w="2540" h="407035">
                  <a:moveTo>
                    <a:pt x="0" y="13429"/>
                  </a:moveTo>
                  <a:lnTo>
                    <a:pt x="0" y="333"/>
                  </a:lnTo>
                </a:path>
                <a:path w="2540" h="407035">
                  <a:moveTo>
                    <a:pt x="0" y="333"/>
                  </a:moveTo>
                  <a:lnTo>
                    <a:pt x="0" y="13429"/>
                  </a:lnTo>
                </a:path>
              </a:pathLst>
            </a:custGeom>
            <a:ln w="4255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454696" y="5284457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2429" y="0"/>
                  </a:moveTo>
                  <a:lnTo>
                    <a:pt x="0" y="381"/>
                  </a:lnTo>
                  <a:lnTo>
                    <a:pt x="0" y="406988"/>
                  </a:lnTo>
                  <a:lnTo>
                    <a:pt x="2429" y="406443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454696" y="5284457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0" y="406988"/>
                  </a:moveTo>
                  <a:lnTo>
                    <a:pt x="0" y="13096"/>
                  </a:lnTo>
                </a:path>
                <a:path w="2540" h="407035">
                  <a:moveTo>
                    <a:pt x="2429" y="13096"/>
                  </a:moveTo>
                  <a:lnTo>
                    <a:pt x="2429" y="406443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2429" y="0"/>
                  </a:moveTo>
                  <a:lnTo>
                    <a:pt x="2429" y="13096"/>
                  </a:lnTo>
                </a:path>
                <a:path w="2540" h="407035">
                  <a:moveTo>
                    <a:pt x="0" y="13096"/>
                  </a:moveTo>
                  <a:lnTo>
                    <a:pt x="0" y="406988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096"/>
                  </a:lnTo>
                </a:path>
                <a:path w="2540" h="407035">
                  <a:moveTo>
                    <a:pt x="0" y="13096"/>
                  </a:moveTo>
                  <a:lnTo>
                    <a:pt x="0" y="406988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096"/>
                  </a:lnTo>
                </a:path>
                <a:path w="2540" h="407035">
                  <a:moveTo>
                    <a:pt x="0" y="13096"/>
                  </a:moveTo>
                  <a:lnTo>
                    <a:pt x="0" y="406988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096"/>
                  </a:lnTo>
                </a:path>
                <a:path w="2540" h="407035">
                  <a:moveTo>
                    <a:pt x="0" y="13096"/>
                  </a:moveTo>
                  <a:lnTo>
                    <a:pt x="0" y="406988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096"/>
                  </a:lnTo>
                </a:path>
                <a:path w="2540" h="407035">
                  <a:moveTo>
                    <a:pt x="0" y="13096"/>
                  </a:moveTo>
                  <a:lnTo>
                    <a:pt x="0" y="406988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096"/>
                  </a:lnTo>
                </a:path>
                <a:path w="2540" h="407035">
                  <a:moveTo>
                    <a:pt x="0" y="13096"/>
                  </a:moveTo>
                  <a:lnTo>
                    <a:pt x="0" y="406988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096"/>
                  </a:lnTo>
                </a:path>
                <a:path w="2540" h="407035">
                  <a:moveTo>
                    <a:pt x="0" y="13096"/>
                  </a:moveTo>
                  <a:lnTo>
                    <a:pt x="0" y="406988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096"/>
                  </a:lnTo>
                </a:path>
                <a:path w="2540" h="407035">
                  <a:moveTo>
                    <a:pt x="0" y="13096"/>
                  </a:moveTo>
                  <a:lnTo>
                    <a:pt x="0" y="406988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096"/>
                  </a:lnTo>
                </a:path>
                <a:path w="2540" h="407035">
                  <a:moveTo>
                    <a:pt x="0" y="13096"/>
                  </a:moveTo>
                  <a:lnTo>
                    <a:pt x="0" y="406988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096"/>
                  </a:lnTo>
                </a:path>
                <a:path w="2540" h="407035">
                  <a:moveTo>
                    <a:pt x="0" y="13096"/>
                  </a:moveTo>
                  <a:lnTo>
                    <a:pt x="0" y="406988"/>
                  </a:lnTo>
                </a:path>
                <a:path w="2540" h="407035">
                  <a:moveTo>
                    <a:pt x="0" y="13096"/>
                  </a:moveTo>
                  <a:lnTo>
                    <a:pt x="0" y="381"/>
                  </a:lnTo>
                </a:path>
                <a:path w="2540" h="407035">
                  <a:moveTo>
                    <a:pt x="0" y="381"/>
                  </a:moveTo>
                  <a:lnTo>
                    <a:pt x="0" y="13096"/>
                  </a:lnTo>
                </a:path>
              </a:pathLst>
            </a:custGeom>
            <a:ln w="4255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452569" y="5284839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2126" y="0"/>
                  </a:moveTo>
                  <a:lnTo>
                    <a:pt x="0" y="333"/>
                  </a:lnTo>
                  <a:lnTo>
                    <a:pt x="0" y="407083"/>
                  </a:lnTo>
                  <a:lnTo>
                    <a:pt x="2126" y="406606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452569" y="5284839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0" y="407083"/>
                  </a:moveTo>
                  <a:lnTo>
                    <a:pt x="0" y="12714"/>
                  </a:lnTo>
                </a:path>
                <a:path w="2540" h="407670">
                  <a:moveTo>
                    <a:pt x="2126" y="12714"/>
                  </a:moveTo>
                  <a:lnTo>
                    <a:pt x="2126" y="406606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2126" y="0"/>
                  </a:moveTo>
                  <a:lnTo>
                    <a:pt x="2126" y="12714"/>
                  </a:lnTo>
                </a:path>
                <a:path w="2540" h="407670">
                  <a:moveTo>
                    <a:pt x="0" y="12714"/>
                  </a:moveTo>
                  <a:lnTo>
                    <a:pt x="0" y="407083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2714"/>
                  </a:lnTo>
                </a:path>
                <a:path w="2540" h="407670">
                  <a:moveTo>
                    <a:pt x="0" y="12714"/>
                  </a:moveTo>
                  <a:lnTo>
                    <a:pt x="0" y="407083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2714"/>
                  </a:lnTo>
                </a:path>
                <a:path w="2540" h="407670">
                  <a:moveTo>
                    <a:pt x="0" y="12714"/>
                  </a:moveTo>
                  <a:lnTo>
                    <a:pt x="0" y="407083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2714"/>
                  </a:lnTo>
                </a:path>
                <a:path w="2540" h="407670">
                  <a:moveTo>
                    <a:pt x="0" y="12714"/>
                  </a:moveTo>
                  <a:lnTo>
                    <a:pt x="0" y="407083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2714"/>
                  </a:lnTo>
                </a:path>
                <a:path w="2540" h="407670">
                  <a:moveTo>
                    <a:pt x="0" y="12714"/>
                  </a:moveTo>
                  <a:lnTo>
                    <a:pt x="0" y="407083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2714"/>
                  </a:lnTo>
                </a:path>
                <a:path w="2540" h="407670">
                  <a:moveTo>
                    <a:pt x="0" y="12714"/>
                  </a:moveTo>
                  <a:lnTo>
                    <a:pt x="0" y="407083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2714"/>
                  </a:lnTo>
                </a:path>
                <a:path w="2540" h="407670">
                  <a:moveTo>
                    <a:pt x="0" y="12714"/>
                  </a:moveTo>
                  <a:lnTo>
                    <a:pt x="0" y="407083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2714"/>
                  </a:lnTo>
                </a:path>
                <a:path w="2540" h="407670">
                  <a:moveTo>
                    <a:pt x="0" y="12714"/>
                  </a:moveTo>
                  <a:lnTo>
                    <a:pt x="0" y="407083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2714"/>
                  </a:lnTo>
                </a:path>
                <a:path w="2540" h="407670">
                  <a:moveTo>
                    <a:pt x="0" y="12714"/>
                  </a:moveTo>
                  <a:lnTo>
                    <a:pt x="0" y="407083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2714"/>
                  </a:lnTo>
                </a:path>
                <a:path w="2540" h="407670">
                  <a:moveTo>
                    <a:pt x="0" y="12714"/>
                  </a:moveTo>
                  <a:lnTo>
                    <a:pt x="0" y="407083"/>
                  </a:lnTo>
                </a:path>
                <a:path w="2540" h="407670">
                  <a:moveTo>
                    <a:pt x="0" y="12714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2714"/>
                  </a:lnTo>
                </a:path>
              </a:pathLst>
            </a:custGeom>
            <a:ln w="4255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450139" y="5285172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2429" y="0"/>
                  </a:moveTo>
                  <a:lnTo>
                    <a:pt x="0" y="381"/>
                  </a:lnTo>
                  <a:lnTo>
                    <a:pt x="0" y="407294"/>
                  </a:lnTo>
                  <a:lnTo>
                    <a:pt x="2429" y="40674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450139" y="5285172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0" y="407294"/>
                  </a:moveTo>
                  <a:lnTo>
                    <a:pt x="0" y="12381"/>
                  </a:lnTo>
                </a:path>
                <a:path w="2540" h="407670">
                  <a:moveTo>
                    <a:pt x="2429" y="12381"/>
                  </a:moveTo>
                  <a:lnTo>
                    <a:pt x="2429" y="406749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2429" y="0"/>
                  </a:moveTo>
                  <a:lnTo>
                    <a:pt x="2429" y="12381"/>
                  </a:lnTo>
                </a:path>
                <a:path w="2540" h="407670">
                  <a:moveTo>
                    <a:pt x="0" y="12381"/>
                  </a:moveTo>
                  <a:lnTo>
                    <a:pt x="0" y="407294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2381"/>
                  </a:lnTo>
                </a:path>
                <a:path w="2540" h="407670">
                  <a:moveTo>
                    <a:pt x="0" y="12381"/>
                  </a:moveTo>
                  <a:lnTo>
                    <a:pt x="0" y="407294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2381"/>
                  </a:lnTo>
                </a:path>
                <a:path w="2540" h="407670">
                  <a:moveTo>
                    <a:pt x="0" y="12381"/>
                  </a:moveTo>
                  <a:lnTo>
                    <a:pt x="0" y="407294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2381"/>
                  </a:lnTo>
                </a:path>
                <a:path w="2540" h="407670">
                  <a:moveTo>
                    <a:pt x="0" y="12381"/>
                  </a:moveTo>
                  <a:lnTo>
                    <a:pt x="0" y="407294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2381"/>
                  </a:lnTo>
                </a:path>
                <a:path w="2540" h="407670">
                  <a:moveTo>
                    <a:pt x="0" y="12381"/>
                  </a:moveTo>
                  <a:lnTo>
                    <a:pt x="0" y="407294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2381"/>
                  </a:lnTo>
                </a:path>
                <a:path w="2540" h="407670">
                  <a:moveTo>
                    <a:pt x="0" y="12381"/>
                  </a:moveTo>
                  <a:lnTo>
                    <a:pt x="0" y="407294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2381"/>
                  </a:lnTo>
                </a:path>
                <a:path w="2540" h="407670">
                  <a:moveTo>
                    <a:pt x="0" y="12381"/>
                  </a:moveTo>
                  <a:lnTo>
                    <a:pt x="0" y="407294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2381"/>
                  </a:lnTo>
                </a:path>
                <a:path w="2540" h="407670">
                  <a:moveTo>
                    <a:pt x="0" y="12381"/>
                  </a:moveTo>
                  <a:lnTo>
                    <a:pt x="0" y="407294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2381"/>
                  </a:lnTo>
                </a:path>
                <a:path w="2540" h="407670">
                  <a:moveTo>
                    <a:pt x="0" y="12381"/>
                  </a:moveTo>
                  <a:lnTo>
                    <a:pt x="0" y="407294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2381"/>
                  </a:lnTo>
                </a:path>
                <a:path w="2540" h="407670">
                  <a:moveTo>
                    <a:pt x="0" y="12381"/>
                  </a:moveTo>
                  <a:lnTo>
                    <a:pt x="0" y="407294"/>
                  </a:lnTo>
                </a:path>
                <a:path w="2540" h="407670">
                  <a:moveTo>
                    <a:pt x="0" y="12381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2381"/>
                  </a:lnTo>
                </a:path>
              </a:pathLst>
            </a:custGeom>
            <a:ln w="4255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448013" y="5285553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2126" y="0"/>
                  </a:moveTo>
                  <a:lnTo>
                    <a:pt x="0" y="333"/>
                  </a:lnTo>
                  <a:lnTo>
                    <a:pt x="0" y="407389"/>
                  </a:lnTo>
                  <a:lnTo>
                    <a:pt x="2126" y="406912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448014" y="5285553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0" y="407389"/>
                  </a:moveTo>
                  <a:lnTo>
                    <a:pt x="0" y="11999"/>
                  </a:lnTo>
                </a:path>
                <a:path w="2540" h="407670">
                  <a:moveTo>
                    <a:pt x="2126" y="11999"/>
                  </a:moveTo>
                  <a:lnTo>
                    <a:pt x="2126" y="406912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2126" y="0"/>
                  </a:moveTo>
                  <a:lnTo>
                    <a:pt x="2126" y="11999"/>
                  </a:lnTo>
                </a:path>
                <a:path w="2540" h="407670">
                  <a:moveTo>
                    <a:pt x="0" y="11999"/>
                  </a:moveTo>
                  <a:lnTo>
                    <a:pt x="0" y="407389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1999"/>
                  </a:lnTo>
                </a:path>
                <a:path w="2540" h="407670">
                  <a:moveTo>
                    <a:pt x="0" y="11999"/>
                  </a:moveTo>
                  <a:lnTo>
                    <a:pt x="0" y="407389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1999"/>
                  </a:lnTo>
                </a:path>
                <a:path w="2540" h="407670">
                  <a:moveTo>
                    <a:pt x="0" y="11999"/>
                  </a:moveTo>
                  <a:lnTo>
                    <a:pt x="0" y="407389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1999"/>
                  </a:lnTo>
                </a:path>
                <a:path w="2540" h="407670">
                  <a:moveTo>
                    <a:pt x="0" y="11999"/>
                  </a:moveTo>
                  <a:lnTo>
                    <a:pt x="0" y="407389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1999"/>
                  </a:lnTo>
                </a:path>
                <a:path w="2540" h="407670">
                  <a:moveTo>
                    <a:pt x="0" y="11999"/>
                  </a:moveTo>
                  <a:lnTo>
                    <a:pt x="0" y="407389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1999"/>
                  </a:lnTo>
                </a:path>
                <a:path w="2540" h="407670">
                  <a:moveTo>
                    <a:pt x="0" y="11999"/>
                  </a:moveTo>
                  <a:lnTo>
                    <a:pt x="0" y="407389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1999"/>
                  </a:lnTo>
                </a:path>
                <a:path w="2540" h="407670">
                  <a:moveTo>
                    <a:pt x="0" y="11999"/>
                  </a:moveTo>
                  <a:lnTo>
                    <a:pt x="0" y="407389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1999"/>
                  </a:lnTo>
                </a:path>
                <a:path w="2540" h="407670">
                  <a:moveTo>
                    <a:pt x="0" y="11999"/>
                  </a:moveTo>
                  <a:lnTo>
                    <a:pt x="0" y="407389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1999"/>
                  </a:lnTo>
                </a:path>
                <a:path w="2540" h="407670">
                  <a:moveTo>
                    <a:pt x="0" y="11999"/>
                  </a:moveTo>
                  <a:lnTo>
                    <a:pt x="0" y="407389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1999"/>
                  </a:lnTo>
                </a:path>
                <a:path w="2540" h="407670">
                  <a:moveTo>
                    <a:pt x="0" y="11999"/>
                  </a:moveTo>
                  <a:lnTo>
                    <a:pt x="0" y="407389"/>
                  </a:lnTo>
                </a:path>
                <a:path w="2540" h="407670">
                  <a:moveTo>
                    <a:pt x="0" y="11999"/>
                  </a:moveTo>
                  <a:lnTo>
                    <a:pt x="0" y="333"/>
                  </a:lnTo>
                </a:path>
                <a:path w="2540" h="407670">
                  <a:moveTo>
                    <a:pt x="0" y="333"/>
                  </a:moveTo>
                  <a:lnTo>
                    <a:pt x="0" y="11999"/>
                  </a:lnTo>
                </a:path>
              </a:pathLst>
            </a:custGeom>
            <a:ln w="4255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445584" y="5285887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2429" y="0"/>
                  </a:moveTo>
                  <a:lnTo>
                    <a:pt x="0" y="381"/>
                  </a:lnTo>
                  <a:lnTo>
                    <a:pt x="0" y="407599"/>
                  </a:lnTo>
                  <a:lnTo>
                    <a:pt x="2429" y="407055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E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445584" y="5285887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0" y="407599"/>
                  </a:moveTo>
                  <a:lnTo>
                    <a:pt x="0" y="11666"/>
                  </a:lnTo>
                </a:path>
                <a:path w="2540" h="407670">
                  <a:moveTo>
                    <a:pt x="2429" y="11666"/>
                  </a:moveTo>
                  <a:lnTo>
                    <a:pt x="2429" y="407055"/>
                  </a:lnTo>
                </a:path>
                <a:path w="2540" h="407670">
                  <a:moveTo>
                    <a:pt x="0" y="11666"/>
                  </a:moveTo>
                  <a:lnTo>
                    <a:pt x="0" y="381"/>
                  </a:lnTo>
                </a:path>
                <a:path w="2540" h="407670">
                  <a:moveTo>
                    <a:pt x="2429" y="0"/>
                  </a:moveTo>
                  <a:lnTo>
                    <a:pt x="2429" y="11666"/>
                  </a:lnTo>
                </a:path>
                <a:path w="2540" h="407670">
                  <a:moveTo>
                    <a:pt x="0" y="11666"/>
                  </a:moveTo>
                  <a:lnTo>
                    <a:pt x="0" y="407599"/>
                  </a:lnTo>
                </a:path>
                <a:path w="2540" h="407670">
                  <a:moveTo>
                    <a:pt x="0" y="11666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1666"/>
                  </a:lnTo>
                </a:path>
                <a:path w="2540" h="407670">
                  <a:moveTo>
                    <a:pt x="0" y="11666"/>
                  </a:moveTo>
                  <a:lnTo>
                    <a:pt x="0" y="407599"/>
                  </a:lnTo>
                </a:path>
                <a:path w="2540" h="407670">
                  <a:moveTo>
                    <a:pt x="0" y="11666"/>
                  </a:moveTo>
                  <a:lnTo>
                    <a:pt x="0" y="381"/>
                  </a:lnTo>
                </a:path>
                <a:path w="2540" h="407670">
                  <a:moveTo>
                    <a:pt x="0" y="381"/>
                  </a:moveTo>
                  <a:lnTo>
                    <a:pt x="0" y="11666"/>
                  </a:lnTo>
                </a:path>
              </a:pathLst>
            </a:custGeom>
            <a:ln w="4255">
              <a:solidFill>
                <a:srgbClr val="DE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445584" y="5286268"/>
              <a:ext cx="0" cy="407670"/>
            </a:xfrm>
            <a:custGeom>
              <a:avLst/>
              <a:gdLst/>
              <a:ahLst/>
              <a:cxnLst/>
              <a:rect l="l" t="t" r="r" b="b"/>
              <a:pathLst>
                <a:path h="407670">
                  <a:moveTo>
                    <a:pt x="0" y="11285"/>
                  </a:moveTo>
                  <a:lnTo>
                    <a:pt x="0" y="407218"/>
                  </a:lnTo>
                </a:path>
                <a:path h="407670">
                  <a:moveTo>
                    <a:pt x="0" y="11285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11285"/>
                  </a:lnTo>
                </a:path>
                <a:path h="407670">
                  <a:moveTo>
                    <a:pt x="0" y="11285"/>
                  </a:moveTo>
                  <a:lnTo>
                    <a:pt x="0" y="407218"/>
                  </a:lnTo>
                </a:path>
                <a:path h="407670">
                  <a:moveTo>
                    <a:pt x="0" y="11285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11285"/>
                  </a:lnTo>
                </a:path>
                <a:path h="407670">
                  <a:moveTo>
                    <a:pt x="0" y="11285"/>
                  </a:moveTo>
                  <a:lnTo>
                    <a:pt x="0" y="407218"/>
                  </a:lnTo>
                </a:path>
                <a:path h="407670">
                  <a:moveTo>
                    <a:pt x="0" y="11285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11285"/>
                  </a:lnTo>
                </a:path>
                <a:path h="407670">
                  <a:moveTo>
                    <a:pt x="0" y="11285"/>
                  </a:moveTo>
                  <a:lnTo>
                    <a:pt x="0" y="407218"/>
                  </a:lnTo>
                </a:path>
                <a:path h="407670">
                  <a:moveTo>
                    <a:pt x="0" y="11285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11285"/>
                  </a:lnTo>
                </a:path>
                <a:path h="407670">
                  <a:moveTo>
                    <a:pt x="0" y="11285"/>
                  </a:moveTo>
                  <a:lnTo>
                    <a:pt x="0" y="407218"/>
                  </a:lnTo>
                </a:path>
                <a:path h="407670">
                  <a:moveTo>
                    <a:pt x="0" y="11285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11285"/>
                  </a:lnTo>
                </a:path>
                <a:path h="407670">
                  <a:moveTo>
                    <a:pt x="0" y="11285"/>
                  </a:moveTo>
                  <a:lnTo>
                    <a:pt x="0" y="407218"/>
                  </a:lnTo>
                </a:path>
                <a:path h="407670">
                  <a:moveTo>
                    <a:pt x="0" y="11285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11285"/>
                  </a:lnTo>
                </a:path>
                <a:path h="407670">
                  <a:moveTo>
                    <a:pt x="0" y="11285"/>
                  </a:moveTo>
                  <a:lnTo>
                    <a:pt x="0" y="407218"/>
                  </a:lnTo>
                </a:path>
                <a:path h="407670">
                  <a:moveTo>
                    <a:pt x="0" y="11285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11285"/>
                  </a:lnTo>
                </a:path>
                <a:path h="407670">
                  <a:moveTo>
                    <a:pt x="0" y="11285"/>
                  </a:moveTo>
                  <a:lnTo>
                    <a:pt x="0" y="407218"/>
                  </a:lnTo>
                </a:path>
                <a:path h="407670">
                  <a:moveTo>
                    <a:pt x="0" y="11285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11285"/>
                  </a:lnTo>
                </a:path>
              </a:pathLst>
            </a:custGeom>
            <a:ln w="4255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443457" y="5286357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8006"/>
                  </a:moveTo>
                  <a:lnTo>
                    <a:pt x="2126" y="408006"/>
                  </a:lnTo>
                  <a:lnTo>
                    <a:pt x="2126" y="0"/>
                  </a:lnTo>
                  <a:lnTo>
                    <a:pt x="0" y="0"/>
                  </a:lnTo>
                  <a:lnTo>
                    <a:pt x="0" y="408006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443457" y="5286268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0" y="407603"/>
                  </a:moveTo>
                  <a:lnTo>
                    <a:pt x="0" y="11285"/>
                  </a:lnTo>
                </a:path>
                <a:path w="2540" h="407670">
                  <a:moveTo>
                    <a:pt x="2126" y="11285"/>
                  </a:moveTo>
                  <a:lnTo>
                    <a:pt x="2126" y="407218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2126" y="0"/>
                  </a:moveTo>
                  <a:lnTo>
                    <a:pt x="2126" y="11285"/>
                  </a:lnTo>
                </a:path>
                <a:path w="2540" h="407670">
                  <a:moveTo>
                    <a:pt x="0" y="11285"/>
                  </a:moveTo>
                  <a:lnTo>
                    <a:pt x="0" y="407603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0" y="263"/>
                  </a:moveTo>
                  <a:lnTo>
                    <a:pt x="0" y="11285"/>
                  </a:lnTo>
                </a:path>
                <a:path w="2540" h="407670">
                  <a:moveTo>
                    <a:pt x="0" y="11285"/>
                  </a:moveTo>
                  <a:lnTo>
                    <a:pt x="0" y="407603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0" y="263"/>
                  </a:moveTo>
                  <a:lnTo>
                    <a:pt x="0" y="11285"/>
                  </a:lnTo>
                </a:path>
                <a:path w="2540" h="407670">
                  <a:moveTo>
                    <a:pt x="0" y="11285"/>
                  </a:moveTo>
                  <a:lnTo>
                    <a:pt x="0" y="407603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0" y="263"/>
                  </a:moveTo>
                  <a:lnTo>
                    <a:pt x="0" y="11285"/>
                  </a:lnTo>
                </a:path>
                <a:path w="2540" h="407670">
                  <a:moveTo>
                    <a:pt x="0" y="11285"/>
                  </a:moveTo>
                  <a:lnTo>
                    <a:pt x="0" y="407603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0" y="263"/>
                  </a:moveTo>
                  <a:lnTo>
                    <a:pt x="0" y="11285"/>
                  </a:lnTo>
                </a:path>
                <a:path w="2540" h="407670">
                  <a:moveTo>
                    <a:pt x="0" y="11285"/>
                  </a:moveTo>
                  <a:lnTo>
                    <a:pt x="0" y="407603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0" y="263"/>
                  </a:moveTo>
                  <a:lnTo>
                    <a:pt x="0" y="11285"/>
                  </a:lnTo>
                </a:path>
                <a:path w="2540" h="407670">
                  <a:moveTo>
                    <a:pt x="0" y="11285"/>
                  </a:moveTo>
                  <a:lnTo>
                    <a:pt x="0" y="407603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0" y="263"/>
                  </a:moveTo>
                  <a:lnTo>
                    <a:pt x="0" y="11285"/>
                  </a:lnTo>
                </a:path>
                <a:path w="2540" h="407670">
                  <a:moveTo>
                    <a:pt x="0" y="11285"/>
                  </a:moveTo>
                  <a:lnTo>
                    <a:pt x="0" y="407603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0" y="263"/>
                  </a:moveTo>
                  <a:lnTo>
                    <a:pt x="0" y="11285"/>
                  </a:lnTo>
                </a:path>
                <a:path w="2540" h="407670">
                  <a:moveTo>
                    <a:pt x="0" y="11285"/>
                  </a:moveTo>
                  <a:lnTo>
                    <a:pt x="0" y="407603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0" y="263"/>
                  </a:moveTo>
                  <a:lnTo>
                    <a:pt x="0" y="11285"/>
                  </a:lnTo>
                </a:path>
                <a:path w="2540" h="407670">
                  <a:moveTo>
                    <a:pt x="0" y="11285"/>
                  </a:moveTo>
                  <a:lnTo>
                    <a:pt x="0" y="407603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0" y="263"/>
                  </a:moveTo>
                  <a:lnTo>
                    <a:pt x="0" y="11285"/>
                  </a:lnTo>
                </a:path>
                <a:path w="2540" h="407670">
                  <a:moveTo>
                    <a:pt x="0" y="11285"/>
                  </a:moveTo>
                  <a:lnTo>
                    <a:pt x="0" y="407603"/>
                  </a:lnTo>
                </a:path>
                <a:path w="2540" h="407670">
                  <a:moveTo>
                    <a:pt x="0" y="11285"/>
                  </a:moveTo>
                  <a:lnTo>
                    <a:pt x="0" y="263"/>
                  </a:lnTo>
                </a:path>
                <a:path w="2540" h="407670">
                  <a:moveTo>
                    <a:pt x="0" y="263"/>
                  </a:moveTo>
                  <a:lnTo>
                    <a:pt x="0" y="11285"/>
                  </a:lnTo>
                </a:path>
              </a:pathLst>
            </a:custGeom>
            <a:ln w="4255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441028" y="5286532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429" y="0"/>
                  </a:moveTo>
                  <a:lnTo>
                    <a:pt x="0" y="247"/>
                  </a:lnTo>
                  <a:lnTo>
                    <a:pt x="0" y="407710"/>
                  </a:lnTo>
                  <a:lnTo>
                    <a:pt x="2429" y="40733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441028" y="5286532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7710"/>
                  </a:moveTo>
                  <a:lnTo>
                    <a:pt x="0" y="11021"/>
                  </a:lnTo>
                </a:path>
                <a:path w="2540" h="408304">
                  <a:moveTo>
                    <a:pt x="2429" y="11021"/>
                  </a:moveTo>
                  <a:lnTo>
                    <a:pt x="2429" y="407339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2429" y="0"/>
                  </a:moveTo>
                  <a:lnTo>
                    <a:pt x="2429" y="11021"/>
                  </a:lnTo>
                </a:path>
                <a:path w="2540" h="408304">
                  <a:moveTo>
                    <a:pt x="0" y="11021"/>
                  </a:moveTo>
                  <a:lnTo>
                    <a:pt x="0" y="407710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1021"/>
                  </a:lnTo>
                </a:path>
                <a:path w="2540" h="408304">
                  <a:moveTo>
                    <a:pt x="0" y="11021"/>
                  </a:moveTo>
                  <a:lnTo>
                    <a:pt x="0" y="407710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1021"/>
                  </a:lnTo>
                </a:path>
                <a:path w="2540" h="408304">
                  <a:moveTo>
                    <a:pt x="0" y="11021"/>
                  </a:moveTo>
                  <a:lnTo>
                    <a:pt x="0" y="407710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1021"/>
                  </a:lnTo>
                </a:path>
                <a:path w="2540" h="408304">
                  <a:moveTo>
                    <a:pt x="0" y="11021"/>
                  </a:moveTo>
                  <a:lnTo>
                    <a:pt x="0" y="407710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1021"/>
                  </a:lnTo>
                </a:path>
                <a:path w="2540" h="408304">
                  <a:moveTo>
                    <a:pt x="0" y="11021"/>
                  </a:moveTo>
                  <a:lnTo>
                    <a:pt x="0" y="407710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1021"/>
                  </a:lnTo>
                </a:path>
                <a:path w="2540" h="408304">
                  <a:moveTo>
                    <a:pt x="0" y="11021"/>
                  </a:moveTo>
                  <a:lnTo>
                    <a:pt x="0" y="407710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1021"/>
                  </a:lnTo>
                </a:path>
                <a:path w="2540" h="408304">
                  <a:moveTo>
                    <a:pt x="0" y="11021"/>
                  </a:moveTo>
                  <a:lnTo>
                    <a:pt x="0" y="407710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1021"/>
                  </a:lnTo>
                </a:path>
                <a:path w="2540" h="408304">
                  <a:moveTo>
                    <a:pt x="0" y="11021"/>
                  </a:moveTo>
                  <a:lnTo>
                    <a:pt x="0" y="407710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1021"/>
                  </a:lnTo>
                </a:path>
                <a:path w="2540" h="408304">
                  <a:moveTo>
                    <a:pt x="0" y="11021"/>
                  </a:moveTo>
                  <a:lnTo>
                    <a:pt x="0" y="407710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1021"/>
                  </a:lnTo>
                </a:path>
                <a:path w="2540" h="408304">
                  <a:moveTo>
                    <a:pt x="0" y="11021"/>
                  </a:moveTo>
                  <a:lnTo>
                    <a:pt x="0" y="407710"/>
                  </a:lnTo>
                </a:path>
                <a:path w="2540" h="408304">
                  <a:moveTo>
                    <a:pt x="0" y="11021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1021"/>
                  </a:lnTo>
                </a:path>
              </a:pathLst>
            </a:custGeom>
            <a:ln w="4255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438902" y="5286780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126" y="0"/>
                  </a:moveTo>
                  <a:lnTo>
                    <a:pt x="0" y="216"/>
                  </a:lnTo>
                  <a:lnTo>
                    <a:pt x="0" y="407786"/>
                  </a:lnTo>
                  <a:lnTo>
                    <a:pt x="2126" y="407462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438902" y="5286780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7786"/>
                  </a:moveTo>
                  <a:lnTo>
                    <a:pt x="0" y="10773"/>
                  </a:lnTo>
                </a:path>
                <a:path w="2540" h="408304">
                  <a:moveTo>
                    <a:pt x="2126" y="10773"/>
                  </a:moveTo>
                  <a:lnTo>
                    <a:pt x="2126" y="407462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2126" y="0"/>
                  </a:moveTo>
                  <a:lnTo>
                    <a:pt x="2126" y="10773"/>
                  </a:lnTo>
                </a:path>
                <a:path w="2540" h="408304">
                  <a:moveTo>
                    <a:pt x="0" y="10773"/>
                  </a:moveTo>
                  <a:lnTo>
                    <a:pt x="0" y="407786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773"/>
                  </a:lnTo>
                </a:path>
                <a:path w="2540" h="408304">
                  <a:moveTo>
                    <a:pt x="0" y="10773"/>
                  </a:moveTo>
                  <a:lnTo>
                    <a:pt x="0" y="407786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773"/>
                  </a:lnTo>
                </a:path>
                <a:path w="2540" h="408304">
                  <a:moveTo>
                    <a:pt x="0" y="10773"/>
                  </a:moveTo>
                  <a:lnTo>
                    <a:pt x="0" y="407786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773"/>
                  </a:lnTo>
                </a:path>
                <a:path w="2540" h="408304">
                  <a:moveTo>
                    <a:pt x="0" y="10773"/>
                  </a:moveTo>
                  <a:lnTo>
                    <a:pt x="0" y="407786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773"/>
                  </a:lnTo>
                </a:path>
                <a:path w="2540" h="408304">
                  <a:moveTo>
                    <a:pt x="0" y="10773"/>
                  </a:moveTo>
                  <a:lnTo>
                    <a:pt x="0" y="407786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773"/>
                  </a:lnTo>
                </a:path>
                <a:path w="2540" h="408304">
                  <a:moveTo>
                    <a:pt x="0" y="10773"/>
                  </a:moveTo>
                  <a:lnTo>
                    <a:pt x="0" y="407786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773"/>
                  </a:lnTo>
                </a:path>
                <a:path w="2540" h="408304">
                  <a:moveTo>
                    <a:pt x="0" y="10773"/>
                  </a:moveTo>
                  <a:lnTo>
                    <a:pt x="0" y="407786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773"/>
                  </a:lnTo>
                </a:path>
                <a:path w="2540" h="408304">
                  <a:moveTo>
                    <a:pt x="0" y="10773"/>
                  </a:moveTo>
                  <a:lnTo>
                    <a:pt x="0" y="407786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773"/>
                  </a:lnTo>
                </a:path>
                <a:path w="2540" h="408304">
                  <a:moveTo>
                    <a:pt x="0" y="10773"/>
                  </a:moveTo>
                  <a:lnTo>
                    <a:pt x="0" y="407786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773"/>
                  </a:lnTo>
                </a:path>
                <a:path w="2540" h="408304">
                  <a:moveTo>
                    <a:pt x="0" y="10773"/>
                  </a:moveTo>
                  <a:lnTo>
                    <a:pt x="0" y="407786"/>
                  </a:lnTo>
                </a:path>
                <a:path w="2540" h="408304">
                  <a:moveTo>
                    <a:pt x="0" y="10773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773"/>
                  </a:lnTo>
                </a:path>
              </a:pathLst>
            </a:custGeom>
            <a:ln w="4255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436472" y="5286997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429" y="0"/>
                  </a:moveTo>
                  <a:lnTo>
                    <a:pt x="0" y="247"/>
                  </a:lnTo>
                  <a:lnTo>
                    <a:pt x="0" y="407940"/>
                  </a:lnTo>
                  <a:lnTo>
                    <a:pt x="2429" y="40756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436472" y="5286997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7940"/>
                  </a:moveTo>
                  <a:lnTo>
                    <a:pt x="0" y="10556"/>
                  </a:lnTo>
                </a:path>
                <a:path w="2540" h="408304">
                  <a:moveTo>
                    <a:pt x="2429" y="10556"/>
                  </a:moveTo>
                  <a:lnTo>
                    <a:pt x="2429" y="407569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2429" y="0"/>
                  </a:moveTo>
                  <a:lnTo>
                    <a:pt x="2429" y="10556"/>
                  </a:lnTo>
                </a:path>
                <a:path w="2540" h="408304">
                  <a:moveTo>
                    <a:pt x="0" y="10556"/>
                  </a:moveTo>
                  <a:lnTo>
                    <a:pt x="0" y="407940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0556"/>
                  </a:lnTo>
                </a:path>
                <a:path w="2540" h="408304">
                  <a:moveTo>
                    <a:pt x="0" y="10556"/>
                  </a:moveTo>
                  <a:lnTo>
                    <a:pt x="0" y="407940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0556"/>
                  </a:lnTo>
                </a:path>
                <a:path w="2540" h="408304">
                  <a:moveTo>
                    <a:pt x="0" y="10556"/>
                  </a:moveTo>
                  <a:lnTo>
                    <a:pt x="0" y="407940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0556"/>
                  </a:lnTo>
                </a:path>
                <a:path w="2540" h="408304">
                  <a:moveTo>
                    <a:pt x="0" y="10556"/>
                  </a:moveTo>
                  <a:lnTo>
                    <a:pt x="0" y="407940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0556"/>
                  </a:lnTo>
                </a:path>
                <a:path w="2540" h="408304">
                  <a:moveTo>
                    <a:pt x="0" y="10556"/>
                  </a:moveTo>
                  <a:lnTo>
                    <a:pt x="0" y="407940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0556"/>
                  </a:lnTo>
                </a:path>
                <a:path w="2540" h="408304">
                  <a:moveTo>
                    <a:pt x="0" y="10556"/>
                  </a:moveTo>
                  <a:lnTo>
                    <a:pt x="0" y="407940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0556"/>
                  </a:lnTo>
                </a:path>
                <a:path w="2540" h="408304">
                  <a:moveTo>
                    <a:pt x="0" y="10556"/>
                  </a:moveTo>
                  <a:lnTo>
                    <a:pt x="0" y="407940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0556"/>
                  </a:lnTo>
                </a:path>
                <a:path w="2540" h="408304">
                  <a:moveTo>
                    <a:pt x="0" y="10556"/>
                  </a:moveTo>
                  <a:lnTo>
                    <a:pt x="0" y="407940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0556"/>
                  </a:lnTo>
                </a:path>
                <a:path w="2540" h="408304">
                  <a:moveTo>
                    <a:pt x="0" y="10556"/>
                  </a:moveTo>
                  <a:lnTo>
                    <a:pt x="0" y="407940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0556"/>
                  </a:lnTo>
                </a:path>
                <a:path w="2540" h="408304">
                  <a:moveTo>
                    <a:pt x="0" y="10556"/>
                  </a:moveTo>
                  <a:lnTo>
                    <a:pt x="0" y="407940"/>
                  </a:lnTo>
                </a:path>
                <a:path w="2540" h="408304">
                  <a:moveTo>
                    <a:pt x="0" y="10556"/>
                  </a:moveTo>
                  <a:lnTo>
                    <a:pt x="0" y="247"/>
                  </a:lnTo>
                </a:path>
                <a:path w="2540" h="408304">
                  <a:moveTo>
                    <a:pt x="0" y="247"/>
                  </a:moveTo>
                  <a:lnTo>
                    <a:pt x="0" y="10556"/>
                  </a:lnTo>
                </a:path>
              </a:pathLst>
            </a:custGeom>
            <a:ln w="4255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434346" y="5287244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126" y="0"/>
                  </a:moveTo>
                  <a:lnTo>
                    <a:pt x="0" y="216"/>
                  </a:lnTo>
                  <a:lnTo>
                    <a:pt x="0" y="408016"/>
                  </a:lnTo>
                  <a:lnTo>
                    <a:pt x="2126" y="407692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434346" y="5287244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8016"/>
                  </a:moveTo>
                  <a:lnTo>
                    <a:pt x="0" y="10309"/>
                  </a:lnTo>
                </a:path>
                <a:path w="2540" h="408304">
                  <a:moveTo>
                    <a:pt x="2126" y="10309"/>
                  </a:moveTo>
                  <a:lnTo>
                    <a:pt x="2126" y="407692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2126" y="0"/>
                  </a:moveTo>
                  <a:lnTo>
                    <a:pt x="2126" y="10309"/>
                  </a:lnTo>
                </a:path>
                <a:path w="2540" h="408304">
                  <a:moveTo>
                    <a:pt x="0" y="10309"/>
                  </a:moveTo>
                  <a:lnTo>
                    <a:pt x="0" y="408016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309"/>
                  </a:lnTo>
                </a:path>
                <a:path w="2540" h="408304">
                  <a:moveTo>
                    <a:pt x="0" y="10309"/>
                  </a:moveTo>
                  <a:lnTo>
                    <a:pt x="0" y="408016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309"/>
                  </a:lnTo>
                </a:path>
                <a:path w="2540" h="408304">
                  <a:moveTo>
                    <a:pt x="0" y="10309"/>
                  </a:moveTo>
                  <a:lnTo>
                    <a:pt x="0" y="408016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309"/>
                  </a:lnTo>
                </a:path>
                <a:path w="2540" h="408304">
                  <a:moveTo>
                    <a:pt x="0" y="10309"/>
                  </a:moveTo>
                  <a:lnTo>
                    <a:pt x="0" y="408016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309"/>
                  </a:lnTo>
                </a:path>
                <a:path w="2540" h="408304">
                  <a:moveTo>
                    <a:pt x="0" y="10309"/>
                  </a:moveTo>
                  <a:lnTo>
                    <a:pt x="0" y="408016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309"/>
                  </a:lnTo>
                </a:path>
                <a:path w="2540" h="408304">
                  <a:moveTo>
                    <a:pt x="0" y="10309"/>
                  </a:moveTo>
                  <a:lnTo>
                    <a:pt x="0" y="408016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309"/>
                  </a:lnTo>
                </a:path>
                <a:path w="2540" h="408304">
                  <a:moveTo>
                    <a:pt x="0" y="10309"/>
                  </a:moveTo>
                  <a:lnTo>
                    <a:pt x="0" y="408016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309"/>
                  </a:lnTo>
                </a:path>
                <a:path w="2540" h="408304">
                  <a:moveTo>
                    <a:pt x="0" y="10309"/>
                  </a:moveTo>
                  <a:lnTo>
                    <a:pt x="0" y="408016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309"/>
                  </a:lnTo>
                </a:path>
                <a:path w="2540" h="408304">
                  <a:moveTo>
                    <a:pt x="0" y="10309"/>
                  </a:moveTo>
                  <a:lnTo>
                    <a:pt x="0" y="408016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309"/>
                  </a:lnTo>
                </a:path>
                <a:path w="2540" h="408304">
                  <a:moveTo>
                    <a:pt x="0" y="10309"/>
                  </a:moveTo>
                  <a:lnTo>
                    <a:pt x="0" y="408016"/>
                  </a:lnTo>
                </a:path>
                <a:path w="2540" h="408304">
                  <a:moveTo>
                    <a:pt x="0" y="10309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10309"/>
                  </a:lnTo>
                </a:path>
              </a:pathLst>
            </a:custGeom>
            <a:ln w="4255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431916" y="5287461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429" y="0"/>
                  </a:moveTo>
                  <a:lnTo>
                    <a:pt x="0" y="247"/>
                  </a:lnTo>
                  <a:lnTo>
                    <a:pt x="0" y="408170"/>
                  </a:lnTo>
                  <a:lnTo>
                    <a:pt x="2429" y="40779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431916" y="5287461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8170"/>
                  </a:moveTo>
                  <a:lnTo>
                    <a:pt x="0" y="10092"/>
                  </a:lnTo>
                </a:path>
                <a:path w="2540" h="408304">
                  <a:moveTo>
                    <a:pt x="2429" y="10092"/>
                  </a:moveTo>
                  <a:lnTo>
                    <a:pt x="2429" y="407799"/>
                  </a:lnTo>
                </a:path>
                <a:path w="2540" h="408304">
                  <a:moveTo>
                    <a:pt x="0" y="10092"/>
                  </a:moveTo>
                  <a:lnTo>
                    <a:pt x="0" y="247"/>
                  </a:lnTo>
                </a:path>
                <a:path w="2540" h="408304">
                  <a:moveTo>
                    <a:pt x="2429" y="0"/>
                  </a:moveTo>
                  <a:lnTo>
                    <a:pt x="2429" y="10092"/>
                  </a:lnTo>
                </a:path>
              </a:pathLst>
            </a:custGeom>
            <a:ln w="4255">
              <a:solidFill>
                <a:srgbClr val="DD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431916" y="5287709"/>
              <a:ext cx="0" cy="408305"/>
            </a:xfrm>
            <a:custGeom>
              <a:avLst/>
              <a:gdLst/>
              <a:ahLst/>
              <a:cxnLst/>
              <a:rect l="l" t="t" r="r" b="b"/>
              <a:pathLst>
                <a:path h="408304">
                  <a:moveTo>
                    <a:pt x="0" y="407922"/>
                  </a:moveTo>
                  <a:lnTo>
                    <a:pt x="0" y="9844"/>
                  </a:lnTo>
                </a:path>
                <a:path h="408304">
                  <a:moveTo>
                    <a:pt x="0" y="9844"/>
                  </a:moveTo>
                  <a:lnTo>
                    <a:pt x="0" y="407922"/>
                  </a:lnTo>
                </a:path>
                <a:path h="408304">
                  <a:moveTo>
                    <a:pt x="0" y="9844"/>
                  </a:moveTo>
                  <a:lnTo>
                    <a:pt x="0" y="0"/>
                  </a:lnTo>
                </a:path>
                <a:path h="408304">
                  <a:moveTo>
                    <a:pt x="0" y="0"/>
                  </a:moveTo>
                  <a:lnTo>
                    <a:pt x="0" y="9844"/>
                  </a:lnTo>
                </a:path>
                <a:path h="408304">
                  <a:moveTo>
                    <a:pt x="0" y="407922"/>
                  </a:moveTo>
                  <a:lnTo>
                    <a:pt x="0" y="9844"/>
                  </a:lnTo>
                </a:path>
                <a:path h="408304">
                  <a:moveTo>
                    <a:pt x="0" y="9844"/>
                  </a:moveTo>
                  <a:lnTo>
                    <a:pt x="0" y="407922"/>
                  </a:lnTo>
                </a:path>
                <a:path h="408304">
                  <a:moveTo>
                    <a:pt x="0" y="9844"/>
                  </a:moveTo>
                  <a:lnTo>
                    <a:pt x="0" y="0"/>
                  </a:lnTo>
                </a:path>
                <a:path h="408304">
                  <a:moveTo>
                    <a:pt x="0" y="0"/>
                  </a:moveTo>
                  <a:lnTo>
                    <a:pt x="0" y="9844"/>
                  </a:lnTo>
                </a:path>
                <a:path h="408304">
                  <a:moveTo>
                    <a:pt x="0" y="407922"/>
                  </a:moveTo>
                  <a:lnTo>
                    <a:pt x="0" y="9844"/>
                  </a:lnTo>
                </a:path>
                <a:path h="408304">
                  <a:moveTo>
                    <a:pt x="0" y="9844"/>
                  </a:moveTo>
                  <a:lnTo>
                    <a:pt x="0" y="407922"/>
                  </a:lnTo>
                </a:path>
                <a:path h="408304">
                  <a:moveTo>
                    <a:pt x="0" y="9844"/>
                  </a:moveTo>
                  <a:lnTo>
                    <a:pt x="0" y="0"/>
                  </a:lnTo>
                </a:path>
                <a:path h="408304">
                  <a:moveTo>
                    <a:pt x="0" y="0"/>
                  </a:moveTo>
                  <a:lnTo>
                    <a:pt x="0" y="9844"/>
                  </a:lnTo>
                </a:path>
                <a:path h="408304">
                  <a:moveTo>
                    <a:pt x="0" y="407922"/>
                  </a:moveTo>
                  <a:lnTo>
                    <a:pt x="0" y="9844"/>
                  </a:lnTo>
                </a:path>
                <a:path h="408304">
                  <a:moveTo>
                    <a:pt x="0" y="9844"/>
                  </a:moveTo>
                  <a:lnTo>
                    <a:pt x="0" y="407922"/>
                  </a:lnTo>
                </a:path>
                <a:path h="408304">
                  <a:moveTo>
                    <a:pt x="0" y="9844"/>
                  </a:moveTo>
                  <a:lnTo>
                    <a:pt x="0" y="0"/>
                  </a:lnTo>
                </a:path>
                <a:path h="408304">
                  <a:moveTo>
                    <a:pt x="0" y="0"/>
                  </a:moveTo>
                  <a:lnTo>
                    <a:pt x="0" y="9844"/>
                  </a:lnTo>
                </a:path>
                <a:path h="408304">
                  <a:moveTo>
                    <a:pt x="0" y="407922"/>
                  </a:moveTo>
                  <a:lnTo>
                    <a:pt x="0" y="9844"/>
                  </a:lnTo>
                </a:path>
                <a:path h="408304">
                  <a:moveTo>
                    <a:pt x="0" y="9844"/>
                  </a:moveTo>
                  <a:lnTo>
                    <a:pt x="0" y="407922"/>
                  </a:lnTo>
                </a:path>
                <a:path h="408304">
                  <a:moveTo>
                    <a:pt x="0" y="9844"/>
                  </a:moveTo>
                  <a:lnTo>
                    <a:pt x="0" y="0"/>
                  </a:lnTo>
                </a:path>
                <a:path h="408304">
                  <a:moveTo>
                    <a:pt x="0" y="0"/>
                  </a:moveTo>
                  <a:lnTo>
                    <a:pt x="0" y="9844"/>
                  </a:lnTo>
                </a:path>
                <a:path h="408304">
                  <a:moveTo>
                    <a:pt x="0" y="407922"/>
                  </a:moveTo>
                  <a:lnTo>
                    <a:pt x="0" y="9844"/>
                  </a:lnTo>
                </a:path>
                <a:path h="408304">
                  <a:moveTo>
                    <a:pt x="0" y="9844"/>
                  </a:moveTo>
                  <a:lnTo>
                    <a:pt x="0" y="407922"/>
                  </a:lnTo>
                </a:path>
                <a:path h="408304">
                  <a:moveTo>
                    <a:pt x="0" y="9844"/>
                  </a:moveTo>
                  <a:lnTo>
                    <a:pt x="0" y="0"/>
                  </a:lnTo>
                </a:path>
                <a:path h="408304">
                  <a:moveTo>
                    <a:pt x="0" y="0"/>
                  </a:moveTo>
                  <a:lnTo>
                    <a:pt x="0" y="9844"/>
                  </a:lnTo>
                </a:path>
                <a:path h="408304">
                  <a:moveTo>
                    <a:pt x="0" y="407922"/>
                  </a:moveTo>
                  <a:lnTo>
                    <a:pt x="0" y="9844"/>
                  </a:lnTo>
                </a:path>
                <a:path h="408304">
                  <a:moveTo>
                    <a:pt x="0" y="9844"/>
                  </a:moveTo>
                  <a:lnTo>
                    <a:pt x="0" y="407922"/>
                  </a:lnTo>
                </a:path>
                <a:path h="408304">
                  <a:moveTo>
                    <a:pt x="0" y="9844"/>
                  </a:moveTo>
                  <a:lnTo>
                    <a:pt x="0" y="0"/>
                  </a:lnTo>
                </a:path>
                <a:path h="408304">
                  <a:moveTo>
                    <a:pt x="0" y="0"/>
                  </a:moveTo>
                  <a:lnTo>
                    <a:pt x="0" y="9844"/>
                  </a:lnTo>
                </a:path>
                <a:path h="408304">
                  <a:moveTo>
                    <a:pt x="0" y="407922"/>
                  </a:moveTo>
                  <a:lnTo>
                    <a:pt x="0" y="9844"/>
                  </a:lnTo>
                </a:path>
                <a:path h="408304">
                  <a:moveTo>
                    <a:pt x="0" y="9844"/>
                  </a:moveTo>
                  <a:lnTo>
                    <a:pt x="0" y="407922"/>
                  </a:lnTo>
                </a:path>
                <a:path h="408304">
                  <a:moveTo>
                    <a:pt x="0" y="9844"/>
                  </a:moveTo>
                  <a:lnTo>
                    <a:pt x="0" y="0"/>
                  </a:lnTo>
                </a:path>
                <a:path h="408304">
                  <a:moveTo>
                    <a:pt x="0" y="0"/>
                  </a:moveTo>
                  <a:lnTo>
                    <a:pt x="0" y="9844"/>
                  </a:lnTo>
                </a:path>
                <a:path h="408304">
                  <a:moveTo>
                    <a:pt x="0" y="407922"/>
                  </a:moveTo>
                  <a:lnTo>
                    <a:pt x="0" y="9844"/>
                  </a:lnTo>
                </a:path>
                <a:path h="408304">
                  <a:moveTo>
                    <a:pt x="0" y="9844"/>
                  </a:moveTo>
                  <a:lnTo>
                    <a:pt x="0" y="407922"/>
                  </a:lnTo>
                </a:path>
                <a:path h="408304">
                  <a:moveTo>
                    <a:pt x="0" y="9844"/>
                  </a:moveTo>
                  <a:lnTo>
                    <a:pt x="0" y="0"/>
                  </a:lnTo>
                </a:path>
                <a:path h="408304">
                  <a:moveTo>
                    <a:pt x="0" y="0"/>
                  </a:moveTo>
                  <a:lnTo>
                    <a:pt x="0" y="9844"/>
                  </a:lnTo>
                </a:path>
                <a:path h="408304">
                  <a:moveTo>
                    <a:pt x="0" y="407922"/>
                  </a:moveTo>
                  <a:lnTo>
                    <a:pt x="0" y="9844"/>
                  </a:lnTo>
                </a:path>
                <a:path h="408304">
                  <a:moveTo>
                    <a:pt x="0" y="9844"/>
                  </a:moveTo>
                  <a:lnTo>
                    <a:pt x="0" y="407922"/>
                  </a:lnTo>
                </a:path>
                <a:path h="408304">
                  <a:moveTo>
                    <a:pt x="0" y="9844"/>
                  </a:moveTo>
                  <a:lnTo>
                    <a:pt x="0" y="0"/>
                  </a:lnTo>
                </a:path>
                <a:path h="408304">
                  <a:moveTo>
                    <a:pt x="0" y="0"/>
                  </a:moveTo>
                  <a:lnTo>
                    <a:pt x="0" y="9844"/>
                  </a:lnTo>
                </a:path>
              </a:pathLst>
            </a:custGeom>
            <a:ln w="4255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429790" y="5287709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126" y="0"/>
                  </a:moveTo>
                  <a:lnTo>
                    <a:pt x="0" y="216"/>
                  </a:lnTo>
                  <a:lnTo>
                    <a:pt x="0" y="408246"/>
                  </a:lnTo>
                  <a:lnTo>
                    <a:pt x="2126" y="407922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429790" y="5287709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8246"/>
                  </a:moveTo>
                  <a:lnTo>
                    <a:pt x="0" y="9844"/>
                  </a:lnTo>
                </a:path>
                <a:path w="2540" h="408304">
                  <a:moveTo>
                    <a:pt x="2126" y="9844"/>
                  </a:moveTo>
                  <a:lnTo>
                    <a:pt x="2126" y="407922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2126" y="0"/>
                  </a:moveTo>
                  <a:lnTo>
                    <a:pt x="2126" y="9844"/>
                  </a:lnTo>
                </a:path>
                <a:path w="2540" h="408304">
                  <a:moveTo>
                    <a:pt x="0" y="9844"/>
                  </a:moveTo>
                  <a:lnTo>
                    <a:pt x="0" y="408246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9844"/>
                  </a:lnTo>
                </a:path>
                <a:path w="2540" h="408304">
                  <a:moveTo>
                    <a:pt x="0" y="9844"/>
                  </a:moveTo>
                  <a:lnTo>
                    <a:pt x="0" y="408246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9844"/>
                  </a:lnTo>
                </a:path>
                <a:path w="2540" h="408304">
                  <a:moveTo>
                    <a:pt x="0" y="9844"/>
                  </a:moveTo>
                  <a:lnTo>
                    <a:pt x="0" y="408246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9844"/>
                  </a:lnTo>
                </a:path>
                <a:path w="2540" h="408304">
                  <a:moveTo>
                    <a:pt x="0" y="9844"/>
                  </a:moveTo>
                  <a:lnTo>
                    <a:pt x="0" y="408246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9844"/>
                  </a:lnTo>
                </a:path>
                <a:path w="2540" h="408304">
                  <a:moveTo>
                    <a:pt x="0" y="9844"/>
                  </a:moveTo>
                  <a:lnTo>
                    <a:pt x="0" y="408246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9844"/>
                  </a:lnTo>
                </a:path>
                <a:path w="2540" h="408304">
                  <a:moveTo>
                    <a:pt x="0" y="9844"/>
                  </a:moveTo>
                  <a:lnTo>
                    <a:pt x="0" y="408246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9844"/>
                  </a:lnTo>
                </a:path>
                <a:path w="2540" h="408304">
                  <a:moveTo>
                    <a:pt x="0" y="9844"/>
                  </a:moveTo>
                  <a:lnTo>
                    <a:pt x="0" y="408246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9844"/>
                  </a:lnTo>
                </a:path>
                <a:path w="2540" h="408304">
                  <a:moveTo>
                    <a:pt x="0" y="9844"/>
                  </a:moveTo>
                  <a:lnTo>
                    <a:pt x="0" y="408246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9844"/>
                  </a:lnTo>
                </a:path>
                <a:path w="2540" h="408304">
                  <a:moveTo>
                    <a:pt x="0" y="9844"/>
                  </a:moveTo>
                  <a:lnTo>
                    <a:pt x="0" y="408246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9844"/>
                  </a:lnTo>
                </a:path>
                <a:path w="2540" h="408304">
                  <a:moveTo>
                    <a:pt x="0" y="9844"/>
                  </a:moveTo>
                  <a:lnTo>
                    <a:pt x="0" y="408246"/>
                  </a:lnTo>
                </a:path>
                <a:path w="2540" h="408304">
                  <a:moveTo>
                    <a:pt x="0" y="9844"/>
                  </a:moveTo>
                  <a:lnTo>
                    <a:pt x="0" y="216"/>
                  </a:lnTo>
                </a:path>
                <a:path w="2540" h="408304">
                  <a:moveTo>
                    <a:pt x="0" y="216"/>
                  </a:moveTo>
                  <a:lnTo>
                    <a:pt x="0" y="9844"/>
                  </a:lnTo>
                </a:path>
              </a:pathLst>
            </a:custGeom>
            <a:ln w="4255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427360" y="5287926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429" y="0"/>
                  </a:moveTo>
                  <a:lnTo>
                    <a:pt x="0" y="247"/>
                  </a:lnTo>
                  <a:lnTo>
                    <a:pt x="0" y="408399"/>
                  </a:lnTo>
                  <a:lnTo>
                    <a:pt x="2429" y="40802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427361" y="5287926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2429" y="9627"/>
                  </a:moveTo>
                  <a:lnTo>
                    <a:pt x="2429" y="40802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2429" y="0"/>
                  </a:moveTo>
                  <a:lnTo>
                    <a:pt x="2429" y="9627"/>
                  </a:lnTo>
                </a:path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0" y="9627"/>
                  </a:moveTo>
                  <a:lnTo>
                    <a:pt x="0" y="40839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627"/>
                  </a:lnTo>
                </a:path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0" y="9627"/>
                  </a:moveTo>
                  <a:lnTo>
                    <a:pt x="0" y="40839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627"/>
                  </a:lnTo>
                </a:path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0" y="9627"/>
                  </a:moveTo>
                  <a:lnTo>
                    <a:pt x="0" y="40839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627"/>
                  </a:lnTo>
                </a:path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0" y="9627"/>
                  </a:moveTo>
                  <a:lnTo>
                    <a:pt x="0" y="40839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627"/>
                  </a:lnTo>
                </a:path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0" y="9627"/>
                  </a:moveTo>
                  <a:lnTo>
                    <a:pt x="0" y="40839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627"/>
                  </a:lnTo>
                </a:path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0" y="9627"/>
                  </a:moveTo>
                  <a:lnTo>
                    <a:pt x="0" y="40839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627"/>
                  </a:lnTo>
                </a:path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0" y="9627"/>
                  </a:moveTo>
                  <a:lnTo>
                    <a:pt x="0" y="40839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627"/>
                  </a:lnTo>
                </a:path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0" y="9627"/>
                  </a:moveTo>
                  <a:lnTo>
                    <a:pt x="0" y="40839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627"/>
                  </a:lnTo>
                </a:path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0" y="9627"/>
                  </a:moveTo>
                  <a:lnTo>
                    <a:pt x="0" y="40839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627"/>
                  </a:lnTo>
                </a:path>
                <a:path w="2540" h="408939">
                  <a:moveTo>
                    <a:pt x="0" y="408399"/>
                  </a:moveTo>
                  <a:lnTo>
                    <a:pt x="0" y="9627"/>
                  </a:lnTo>
                </a:path>
                <a:path w="2540" h="408939">
                  <a:moveTo>
                    <a:pt x="0" y="9627"/>
                  </a:moveTo>
                  <a:lnTo>
                    <a:pt x="0" y="408399"/>
                  </a:lnTo>
                </a:path>
                <a:path w="2540" h="408939">
                  <a:moveTo>
                    <a:pt x="0" y="9627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627"/>
                  </a:lnTo>
                </a:path>
              </a:pathLst>
            </a:custGeom>
            <a:ln w="4255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425235" y="5288174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126" y="0"/>
                  </a:moveTo>
                  <a:lnTo>
                    <a:pt x="0" y="216"/>
                  </a:lnTo>
                  <a:lnTo>
                    <a:pt x="0" y="408476"/>
                  </a:lnTo>
                  <a:lnTo>
                    <a:pt x="2126" y="408152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425235" y="5288174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2126" y="9379"/>
                  </a:moveTo>
                  <a:lnTo>
                    <a:pt x="2126" y="408152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2126" y="0"/>
                  </a:moveTo>
                  <a:lnTo>
                    <a:pt x="2126" y="9379"/>
                  </a:lnTo>
                </a:path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0" y="9379"/>
                  </a:moveTo>
                  <a:lnTo>
                    <a:pt x="0" y="408476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9379"/>
                  </a:lnTo>
                </a:path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0" y="9379"/>
                  </a:moveTo>
                  <a:lnTo>
                    <a:pt x="0" y="408476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9379"/>
                  </a:lnTo>
                </a:path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0" y="9379"/>
                  </a:moveTo>
                  <a:lnTo>
                    <a:pt x="0" y="408476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9379"/>
                  </a:lnTo>
                </a:path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0" y="9379"/>
                  </a:moveTo>
                  <a:lnTo>
                    <a:pt x="0" y="408476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9379"/>
                  </a:lnTo>
                </a:path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0" y="9379"/>
                  </a:moveTo>
                  <a:lnTo>
                    <a:pt x="0" y="408476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9379"/>
                  </a:lnTo>
                </a:path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0" y="9379"/>
                  </a:moveTo>
                  <a:lnTo>
                    <a:pt x="0" y="408476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9379"/>
                  </a:lnTo>
                </a:path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0" y="9379"/>
                  </a:moveTo>
                  <a:lnTo>
                    <a:pt x="0" y="408476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9379"/>
                  </a:lnTo>
                </a:path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0" y="9379"/>
                  </a:moveTo>
                  <a:lnTo>
                    <a:pt x="0" y="408476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9379"/>
                  </a:lnTo>
                </a:path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0" y="9379"/>
                  </a:moveTo>
                  <a:lnTo>
                    <a:pt x="0" y="408476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9379"/>
                  </a:lnTo>
                </a:path>
                <a:path w="2540" h="408939">
                  <a:moveTo>
                    <a:pt x="0" y="408476"/>
                  </a:moveTo>
                  <a:lnTo>
                    <a:pt x="0" y="9379"/>
                  </a:lnTo>
                </a:path>
                <a:path w="2540" h="408939">
                  <a:moveTo>
                    <a:pt x="0" y="9379"/>
                  </a:moveTo>
                  <a:lnTo>
                    <a:pt x="0" y="408476"/>
                  </a:lnTo>
                </a:path>
                <a:path w="2540" h="408939">
                  <a:moveTo>
                    <a:pt x="0" y="9379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9379"/>
                  </a:lnTo>
                </a:path>
              </a:pathLst>
            </a:custGeom>
            <a:ln w="4255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422804" y="5288390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429" y="0"/>
                  </a:moveTo>
                  <a:lnTo>
                    <a:pt x="0" y="247"/>
                  </a:lnTo>
                  <a:lnTo>
                    <a:pt x="0" y="408629"/>
                  </a:lnTo>
                  <a:lnTo>
                    <a:pt x="2429" y="40825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422804" y="5288390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0" y="408629"/>
                  </a:moveTo>
                  <a:lnTo>
                    <a:pt x="0" y="9162"/>
                  </a:lnTo>
                </a:path>
                <a:path w="2540" h="408939">
                  <a:moveTo>
                    <a:pt x="2429" y="9162"/>
                  </a:moveTo>
                  <a:lnTo>
                    <a:pt x="2429" y="40825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2429" y="0"/>
                  </a:moveTo>
                  <a:lnTo>
                    <a:pt x="2429" y="9162"/>
                  </a:lnTo>
                </a:path>
                <a:path w="2540" h="408939">
                  <a:moveTo>
                    <a:pt x="0" y="9162"/>
                  </a:moveTo>
                  <a:lnTo>
                    <a:pt x="0" y="40862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162"/>
                  </a:lnTo>
                </a:path>
                <a:path w="2540" h="408939">
                  <a:moveTo>
                    <a:pt x="0" y="9162"/>
                  </a:moveTo>
                  <a:lnTo>
                    <a:pt x="0" y="40862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162"/>
                  </a:lnTo>
                </a:path>
                <a:path w="2540" h="408939">
                  <a:moveTo>
                    <a:pt x="0" y="9162"/>
                  </a:moveTo>
                  <a:lnTo>
                    <a:pt x="0" y="40862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162"/>
                  </a:lnTo>
                </a:path>
                <a:path w="2540" h="408939">
                  <a:moveTo>
                    <a:pt x="0" y="9162"/>
                  </a:moveTo>
                  <a:lnTo>
                    <a:pt x="0" y="40862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162"/>
                  </a:lnTo>
                </a:path>
                <a:path w="2540" h="408939">
                  <a:moveTo>
                    <a:pt x="0" y="9162"/>
                  </a:moveTo>
                  <a:lnTo>
                    <a:pt x="0" y="40862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162"/>
                  </a:lnTo>
                </a:path>
                <a:path w="2540" h="408939">
                  <a:moveTo>
                    <a:pt x="0" y="9162"/>
                  </a:moveTo>
                  <a:lnTo>
                    <a:pt x="0" y="40862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162"/>
                  </a:lnTo>
                </a:path>
                <a:path w="2540" h="408939">
                  <a:moveTo>
                    <a:pt x="0" y="9162"/>
                  </a:moveTo>
                  <a:lnTo>
                    <a:pt x="0" y="40862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162"/>
                  </a:lnTo>
                </a:path>
                <a:path w="2540" h="408939">
                  <a:moveTo>
                    <a:pt x="0" y="9162"/>
                  </a:moveTo>
                  <a:lnTo>
                    <a:pt x="0" y="40862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162"/>
                  </a:lnTo>
                </a:path>
                <a:path w="2540" h="408939">
                  <a:moveTo>
                    <a:pt x="0" y="9162"/>
                  </a:moveTo>
                  <a:lnTo>
                    <a:pt x="0" y="40862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162"/>
                  </a:lnTo>
                </a:path>
                <a:path w="2540" h="408939">
                  <a:moveTo>
                    <a:pt x="0" y="9162"/>
                  </a:moveTo>
                  <a:lnTo>
                    <a:pt x="0" y="408629"/>
                  </a:lnTo>
                </a:path>
                <a:path w="2540" h="408939">
                  <a:moveTo>
                    <a:pt x="0" y="9162"/>
                  </a:moveTo>
                  <a:lnTo>
                    <a:pt x="0" y="247"/>
                  </a:lnTo>
                </a:path>
                <a:path w="2540" h="408939">
                  <a:moveTo>
                    <a:pt x="0" y="247"/>
                  </a:moveTo>
                  <a:lnTo>
                    <a:pt x="0" y="9162"/>
                  </a:lnTo>
                </a:path>
              </a:pathLst>
            </a:custGeom>
            <a:ln w="4255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420678" y="5288639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126" y="0"/>
                  </a:moveTo>
                  <a:lnTo>
                    <a:pt x="0" y="216"/>
                  </a:lnTo>
                  <a:lnTo>
                    <a:pt x="0" y="408706"/>
                  </a:lnTo>
                  <a:lnTo>
                    <a:pt x="2126" y="408382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C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420679" y="5288639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0" y="408706"/>
                  </a:moveTo>
                  <a:lnTo>
                    <a:pt x="0" y="8915"/>
                  </a:lnTo>
                </a:path>
                <a:path w="2540" h="408939">
                  <a:moveTo>
                    <a:pt x="2126" y="8915"/>
                  </a:moveTo>
                  <a:lnTo>
                    <a:pt x="2126" y="408382"/>
                  </a:lnTo>
                </a:path>
                <a:path w="2540" h="408939">
                  <a:moveTo>
                    <a:pt x="0" y="8915"/>
                  </a:moveTo>
                  <a:lnTo>
                    <a:pt x="0" y="216"/>
                  </a:lnTo>
                </a:path>
                <a:path w="2540" h="408939">
                  <a:moveTo>
                    <a:pt x="2126" y="0"/>
                  </a:moveTo>
                  <a:lnTo>
                    <a:pt x="2126" y="8915"/>
                  </a:lnTo>
                </a:path>
                <a:path w="2540" h="408939">
                  <a:moveTo>
                    <a:pt x="0" y="8915"/>
                  </a:moveTo>
                  <a:lnTo>
                    <a:pt x="0" y="408706"/>
                  </a:lnTo>
                </a:path>
                <a:path w="2540" h="408939">
                  <a:moveTo>
                    <a:pt x="0" y="8915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8915"/>
                  </a:lnTo>
                </a:path>
                <a:path w="2540" h="408939">
                  <a:moveTo>
                    <a:pt x="0" y="8915"/>
                  </a:moveTo>
                  <a:lnTo>
                    <a:pt x="0" y="408706"/>
                  </a:lnTo>
                </a:path>
                <a:path w="2540" h="408939">
                  <a:moveTo>
                    <a:pt x="0" y="8915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8915"/>
                  </a:lnTo>
                </a:path>
                <a:path w="2540" h="408939">
                  <a:moveTo>
                    <a:pt x="0" y="8915"/>
                  </a:moveTo>
                  <a:lnTo>
                    <a:pt x="0" y="408706"/>
                  </a:lnTo>
                </a:path>
                <a:path w="2540" h="408939">
                  <a:moveTo>
                    <a:pt x="0" y="8915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8915"/>
                  </a:lnTo>
                </a:path>
                <a:path w="2540" h="408939">
                  <a:moveTo>
                    <a:pt x="0" y="8915"/>
                  </a:moveTo>
                  <a:lnTo>
                    <a:pt x="0" y="408706"/>
                  </a:lnTo>
                </a:path>
                <a:path w="2540" h="408939">
                  <a:moveTo>
                    <a:pt x="0" y="8915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8915"/>
                  </a:lnTo>
                </a:path>
                <a:path w="2540" h="408939">
                  <a:moveTo>
                    <a:pt x="0" y="8915"/>
                  </a:moveTo>
                  <a:lnTo>
                    <a:pt x="0" y="408706"/>
                  </a:lnTo>
                </a:path>
                <a:path w="2540" h="408939">
                  <a:moveTo>
                    <a:pt x="0" y="8915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8915"/>
                  </a:lnTo>
                </a:path>
                <a:path w="2540" h="408939">
                  <a:moveTo>
                    <a:pt x="0" y="8915"/>
                  </a:moveTo>
                  <a:lnTo>
                    <a:pt x="0" y="408706"/>
                  </a:lnTo>
                </a:path>
                <a:path w="2540" h="408939">
                  <a:moveTo>
                    <a:pt x="0" y="8915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8915"/>
                  </a:lnTo>
                </a:path>
                <a:path w="2540" h="408939">
                  <a:moveTo>
                    <a:pt x="0" y="8915"/>
                  </a:moveTo>
                  <a:lnTo>
                    <a:pt x="0" y="408706"/>
                  </a:lnTo>
                </a:path>
                <a:path w="2540" h="408939">
                  <a:moveTo>
                    <a:pt x="0" y="8915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8915"/>
                  </a:lnTo>
                </a:path>
                <a:path w="2540" h="408939">
                  <a:moveTo>
                    <a:pt x="0" y="8915"/>
                  </a:moveTo>
                  <a:lnTo>
                    <a:pt x="0" y="408706"/>
                  </a:lnTo>
                </a:path>
                <a:path w="2540" h="408939">
                  <a:moveTo>
                    <a:pt x="0" y="8915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8915"/>
                  </a:lnTo>
                </a:path>
                <a:path w="2540" h="408939">
                  <a:moveTo>
                    <a:pt x="0" y="8915"/>
                  </a:moveTo>
                  <a:lnTo>
                    <a:pt x="0" y="408706"/>
                  </a:lnTo>
                </a:path>
                <a:path w="2540" h="408939">
                  <a:moveTo>
                    <a:pt x="0" y="8915"/>
                  </a:moveTo>
                  <a:lnTo>
                    <a:pt x="0" y="216"/>
                  </a:lnTo>
                </a:path>
                <a:path w="2540" h="408939">
                  <a:moveTo>
                    <a:pt x="0" y="216"/>
                  </a:moveTo>
                  <a:lnTo>
                    <a:pt x="0" y="8915"/>
                  </a:lnTo>
                </a:path>
              </a:pathLst>
            </a:custGeom>
            <a:ln w="4255">
              <a:solidFill>
                <a:srgbClr val="DC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420679" y="5288855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0" y="8698"/>
                  </a:moveTo>
                  <a:lnTo>
                    <a:pt x="0" y="0"/>
                  </a:lnTo>
                </a:path>
                <a:path h="8889">
                  <a:moveTo>
                    <a:pt x="0" y="0"/>
                  </a:moveTo>
                  <a:lnTo>
                    <a:pt x="0" y="8698"/>
                  </a:lnTo>
                </a:path>
              </a:pathLst>
            </a:custGeom>
            <a:ln w="4255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418249" y="5288855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429" y="0"/>
                  </a:moveTo>
                  <a:lnTo>
                    <a:pt x="0" y="247"/>
                  </a:lnTo>
                  <a:lnTo>
                    <a:pt x="0" y="408859"/>
                  </a:lnTo>
                  <a:lnTo>
                    <a:pt x="2429" y="40848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420679" y="5288855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0" y="0"/>
                  </a:moveTo>
                  <a:lnTo>
                    <a:pt x="0" y="8698"/>
                  </a:lnTo>
                </a:path>
              </a:pathLst>
            </a:custGeom>
            <a:ln w="4252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416123" y="5289103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126" y="0"/>
                  </a:moveTo>
                  <a:lnTo>
                    <a:pt x="0" y="216"/>
                  </a:lnTo>
                  <a:lnTo>
                    <a:pt x="0" y="408935"/>
                  </a:lnTo>
                  <a:lnTo>
                    <a:pt x="2126" y="40861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419455" y="5289103"/>
              <a:ext cx="0" cy="408940"/>
            </a:xfrm>
            <a:custGeom>
              <a:avLst/>
              <a:gdLst/>
              <a:ahLst/>
              <a:cxnLst/>
              <a:rect l="l" t="t" r="r" b="b"/>
              <a:pathLst>
                <a:path h="408939">
                  <a:moveTo>
                    <a:pt x="0" y="0"/>
                  </a:moveTo>
                  <a:lnTo>
                    <a:pt x="0" y="408613"/>
                  </a:lnTo>
                </a:path>
              </a:pathLst>
            </a:custGeom>
            <a:ln w="6682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411555" y="5289321"/>
              <a:ext cx="5080" cy="409575"/>
            </a:xfrm>
            <a:custGeom>
              <a:avLst/>
              <a:gdLst/>
              <a:ahLst/>
              <a:cxnLst/>
              <a:rect l="l" t="t" r="r" b="b"/>
              <a:pathLst>
                <a:path w="5079" h="409575">
                  <a:moveTo>
                    <a:pt x="4559" y="0"/>
                  </a:moveTo>
                  <a:lnTo>
                    <a:pt x="2133" y="254"/>
                  </a:lnTo>
                  <a:lnTo>
                    <a:pt x="0" y="469"/>
                  </a:lnTo>
                  <a:lnTo>
                    <a:pt x="0" y="409422"/>
                  </a:lnTo>
                  <a:lnTo>
                    <a:pt x="2133" y="409092"/>
                  </a:lnTo>
                  <a:lnTo>
                    <a:pt x="4559" y="408724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414899" y="5289320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0"/>
                  </a:moveTo>
                  <a:lnTo>
                    <a:pt x="0" y="409092"/>
                  </a:lnTo>
                </a:path>
              </a:pathLst>
            </a:custGeom>
            <a:ln w="669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407009" y="5289791"/>
              <a:ext cx="5080" cy="410209"/>
            </a:xfrm>
            <a:custGeom>
              <a:avLst/>
              <a:gdLst/>
              <a:ahLst/>
              <a:cxnLst/>
              <a:rect l="l" t="t" r="r" b="b"/>
              <a:pathLst>
                <a:path w="5079" h="410210">
                  <a:moveTo>
                    <a:pt x="4546" y="0"/>
                  </a:moveTo>
                  <a:lnTo>
                    <a:pt x="2120" y="254"/>
                  </a:lnTo>
                  <a:lnTo>
                    <a:pt x="0" y="469"/>
                  </a:lnTo>
                  <a:lnTo>
                    <a:pt x="0" y="409638"/>
                  </a:lnTo>
                  <a:lnTo>
                    <a:pt x="2120" y="409321"/>
                  </a:lnTo>
                  <a:lnTo>
                    <a:pt x="4546" y="408952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410343" y="5289785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0"/>
                  </a:moveTo>
                  <a:lnTo>
                    <a:pt x="0" y="409322"/>
                  </a:lnTo>
                </a:path>
              </a:pathLst>
            </a:custGeom>
            <a:ln w="669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402449" y="5290261"/>
              <a:ext cx="5080" cy="410209"/>
            </a:xfrm>
            <a:custGeom>
              <a:avLst/>
              <a:gdLst/>
              <a:ahLst/>
              <a:cxnLst/>
              <a:rect l="l" t="t" r="r" b="b"/>
              <a:pathLst>
                <a:path w="5079" h="410210">
                  <a:moveTo>
                    <a:pt x="4559" y="0"/>
                  </a:moveTo>
                  <a:lnTo>
                    <a:pt x="2120" y="241"/>
                  </a:lnTo>
                  <a:lnTo>
                    <a:pt x="0" y="457"/>
                  </a:lnTo>
                  <a:lnTo>
                    <a:pt x="0" y="409867"/>
                  </a:lnTo>
                  <a:lnTo>
                    <a:pt x="2120" y="409549"/>
                  </a:lnTo>
                  <a:lnTo>
                    <a:pt x="4559" y="409168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B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405788" y="5290249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0"/>
                  </a:moveTo>
                  <a:lnTo>
                    <a:pt x="0" y="409552"/>
                  </a:lnTo>
                </a:path>
              </a:pathLst>
            </a:custGeom>
            <a:ln w="6699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402455" y="5290714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0"/>
                  </a:moveTo>
                  <a:lnTo>
                    <a:pt x="0" y="409408"/>
                  </a:lnTo>
                </a:path>
              </a:pathLst>
            </a:custGeom>
            <a:ln w="4253">
              <a:solidFill>
                <a:srgbClr val="DB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400025" y="5290714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2429" y="0"/>
                  </a:moveTo>
                  <a:lnTo>
                    <a:pt x="0" y="247"/>
                  </a:lnTo>
                  <a:lnTo>
                    <a:pt x="0" y="409779"/>
                  </a:lnTo>
                  <a:lnTo>
                    <a:pt x="2429" y="409408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402451" y="5290714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0"/>
                  </a:moveTo>
                  <a:lnTo>
                    <a:pt x="0" y="409410"/>
                  </a:lnTo>
                </a:path>
              </a:pathLst>
            </a:custGeom>
            <a:ln w="4261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395463" y="5290972"/>
              <a:ext cx="5080" cy="410845"/>
            </a:xfrm>
            <a:custGeom>
              <a:avLst/>
              <a:gdLst/>
              <a:ahLst/>
              <a:cxnLst/>
              <a:rect l="l" t="t" r="r" b="b"/>
              <a:pathLst>
                <a:path w="5079" h="410845">
                  <a:moveTo>
                    <a:pt x="4559" y="0"/>
                  </a:moveTo>
                  <a:lnTo>
                    <a:pt x="2425" y="215"/>
                  </a:lnTo>
                  <a:lnTo>
                    <a:pt x="0" y="457"/>
                  </a:lnTo>
                  <a:lnTo>
                    <a:pt x="0" y="410222"/>
                  </a:lnTo>
                  <a:lnTo>
                    <a:pt x="2425" y="409854"/>
                  </a:lnTo>
                  <a:lnTo>
                    <a:pt x="4559" y="409524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398953" y="5290962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0" y="409858"/>
                  </a:lnTo>
                </a:path>
              </a:pathLst>
            </a:custGeom>
            <a:ln w="6397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390905" y="5291429"/>
              <a:ext cx="5080" cy="410845"/>
            </a:xfrm>
            <a:custGeom>
              <a:avLst/>
              <a:gdLst/>
              <a:ahLst/>
              <a:cxnLst/>
              <a:rect l="l" t="t" r="r" b="b"/>
              <a:pathLst>
                <a:path w="5079" h="410845">
                  <a:moveTo>
                    <a:pt x="4559" y="0"/>
                  </a:moveTo>
                  <a:lnTo>
                    <a:pt x="2438" y="215"/>
                  </a:lnTo>
                  <a:lnTo>
                    <a:pt x="0" y="469"/>
                  </a:lnTo>
                  <a:lnTo>
                    <a:pt x="0" y="410464"/>
                  </a:lnTo>
                  <a:lnTo>
                    <a:pt x="2438" y="410083"/>
                  </a:lnTo>
                  <a:lnTo>
                    <a:pt x="4559" y="40976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394398" y="5291427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0" y="410088"/>
                  </a:lnTo>
                </a:path>
              </a:pathLst>
            </a:custGeom>
            <a:ln w="6395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388788" y="5291891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126" y="0"/>
                  </a:moveTo>
                  <a:lnTo>
                    <a:pt x="0" y="216"/>
                  </a:lnTo>
                  <a:lnTo>
                    <a:pt x="0" y="410315"/>
                  </a:lnTo>
                  <a:lnTo>
                    <a:pt x="2126" y="40999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389846" y="5291891"/>
              <a:ext cx="0" cy="410845"/>
            </a:xfrm>
            <a:custGeom>
              <a:avLst/>
              <a:gdLst/>
              <a:ahLst/>
              <a:cxnLst/>
              <a:rect l="l" t="t" r="r" b="b"/>
              <a:pathLst>
                <a:path h="410845">
                  <a:moveTo>
                    <a:pt x="0" y="0"/>
                  </a:moveTo>
                  <a:lnTo>
                    <a:pt x="0" y="410316"/>
                  </a:lnTo>
                </a:path>
              </a:pathLst>
            </a:custGeom>
            <a:ln w="6387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384225" y="5292115"/>
              <a:ext cx="5080" cy="410845"/>
            </a:xfrm>
            <a:custGeom>
              <a:avLst/>
              <a:gdLst/>
              <a:ahLst/>
              <a:cxnLst/>
              <a:rect l="l" t="t" r="r" b="b"/>
              <a:pathLst>
                <a:path w="5079" h="410845">
                  <a:moveTo>
                    <a:pt x="4559" y="0"/>
                  </a:moveTo>
                  <a:lnTo>
                    <a:pt x="2133" y="241"/>
                  </a:lnTo>
                  <a:lnTo>
                    <a:pt x="0" y="469"/>
                  </a:lnTo>
                  <a:lnTo>
                    <a:pt x="0" y="410794"/>
                  </a:lnTo>
                  <a:lnTo>
                    <a:pt x="2133" y="410464"/>
                  </a:lnTo>
                  <a:lnTo>
                    <a:pt x="4559" y="41009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387562" y="5292108"/>
              <a:ext cx="0" cy="410845"/>
            </a:xfrm>
            <a:custGeom>
              <a:avLst/>
              <a:gdLst/>
              <a:ahLst/>
              <a:cxnLst/>
              <a:rect l="l" t="t" r="r" b="b"/>
              <a:pathLst>
                <a:path h="410845">
                  <a:moveTo>
                    <a:pt x="0" y="0"/>
                  </a:moveTo>
                  <a:lnTo>
                    <a:pt x="0" y="410472"/>
                  </a:lnTo>
                </a:path>
              </a:pathLst>
            </a:custGeom>
            <a:ln w="6702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379665" y="5292585"/>
              <a:ext cx="5080" cy="410845"/>
            </a:xfrm>
            <a:custGeom>
              <a:avLst/>
              <a:gdLst/>
              <a:ahLst/>
              <a:cxnLst/>
              <a:rect l="l" t="t" r="r" b="b"/>
              <a:pathLst>
                <a:path w="5079" h="410845">
                  <a:moveTo>
                    <a:pt x="4559" y="0"/>
                  </a:moveTo>
                  <a:lnTo>
                    <a:pt x="4229" y="25"/>
                  </a:lnTo>
                  <a:lnTo>
                    <a:pt x="2133" y="152"/>
                  </a:lnTo>
                  <a:lnTo>
                    <a:pt x="0" y="266"/>
                  </a:lnTo>
                  <a:lnTo>
                    <a:pt x="0" y="410743"/>
                  </a:lnTo>
                  <a:lnTo>
                    <a:pt x="2133" y="410552"/>
                  </a:lnTo>
                  <a:lnTo>
                    <a:pt x="4229" y="410375"/>
                  </a:lnTo>
                  <a:lnTo>
                    <a:pt x="4559" y="410324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383007" y="5292573"/>
              <a:ext cx="0" cy="410845"/>
            </a:xfrm>
            <a:custGeom>
              <a:avLst/>
              <a:gdLst/>
              <a:ahLst/>
              <a:cxnLst/>
              <a:rect l="l" t="t" r="r" b="b"/>
              <a:pathLst>
                <a:path h="410845">
                  <a:moveTo>
                    <a:pt x="0" y="0"/>
                  </a:moveTo>
                  <a:lnTo>
                    <a:pt x="0" y="410568"/>
                  </a:lnTo>
                </a:path>
              </a:pathLst>
            </a:custGeom>
            <a:ln w="6701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377247" y="5292847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429" y="0"/>
                  </a:moveTo>
                  <a:lnTo>
                    <a:pt x="0" y="138"/>
                  </a:lnTo>
                  <a:lnTo>
                    <a:pt x="0" y="410695"/>
                  </a:lnTo>
                  <a:lnTo>
                    <a:pt x="2429" y="41047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9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378451" y="5292847"/>
              <a:ext cx="0" cy="410845"/>
            </a:xfrm>
            <a:custGeom>
              <a:avLst/>
              <a:gdLst/>
              <a:ahLst/>
              <a:cxnLst/>
              <a:rect l="l" t="t" r="r" b="b"/>
              <a:pathLst>
                <a:path h="410845">
                  <a:moveTo>
                    <a:pt x="0" y="0"/>
                  </a:moveTo>
                  <a:lnTo>
                    <a:pt x="0" y="410698"/>
                  </a:lnTo>
                </a:path>
              </a:pathLst>
            </a:custGeom>
            <a:ln w="6703">
              <a:solidFill>
                <a:srgbClr val="D9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375121" y="5292985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126" y="0"/>
                  </a:moveTo>
                  <a:lnTo>
                    <a:pt x="0" y="120"/>
                  </a:lnTo>
                  <a:lnTo>
                    <a:pt x="0" y="410745"/>
                  </a:lnTo>
                  <a:lnTo>
                    <a:pt x="2126" y="410557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377247" y="5292985"/>
              <a:ext cx="0" cy="410845"/>
            </a:xfrm>
            <a:custGeom>
              <a:avLst/>
              <a:gdLst/>
              <a:ahLst/>
              <a:cxnLst/>
              <a:rect l="l" t="t" r="r" b="b"/>
              <a:pathLst>
                <a:path h="410845">
                  <a:moveTo>
                    <a:pt x="0" y="0"/>
                  </a:moveTo>
                  <a:lnTo>
                    <a:pt x="0" y="410557"/>
                  </a:lnTo>
                </a:path>
              </a:pathLst>
            </a:custGeom>
            <a:ln w="4252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370559" y="5293118"/>
              <a:ext cx="5080" cy="411480"/>
            </a:xfrm>
            <a:custGeom>
              <a:avLst/>
              <a:gdLst/>
              <a:ahLst/>
              <a:cxnLst/>
              <a:rect l="l" t="t" r="r" b="b"/>
              <a:pathLst>
                <a:path w="5079" h="411479">
                  <a:moveTo>
                    <a:pt x="4559" y="0"/>
                  </a:moveTo>
                  <a:lnTo>
                    <a:pt x="2120" y="127"/>
                  </a:lnTo>
                  <a:lnTo>
                    <a:pt x="0" y="254"/>
                  </a:lnTo>
                  <a:lnTo>
                    <a:pt x="0" y="411022"/>
                  </a:lnTo>
                  <a:lnTo>
                    <a:pt x="2120" y="410832"/>
                  </a:lnTo>
                  <a:lnTo>
                    <a:pt x="4559" y="410616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373894" y="5293106"/>
              <a:ext cx="0" cy="410845"/>
            </a:xfrm>
            <a:custGeom>
              <a:avLst/>
              <a:gdLst/>
              <a:ahLst/>
              <a:cxnLst/>
              <a:rect l="l" t="t" r="r" b="b"/>
              <a:pathLst>
                <a:path h="410845">
                  <a:moveTo>
                    <a:pt x="0" y="0"/>
                  </a:moveTo>
                  <a:lnTo>
                    <a:pt x="0" y="410844"/>
                  </a:lnTo>
                </a:path>
              </a:pathLst>
            </a:custGeom>
            <a:ln w="6704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366000" y="5293372"/>
              <a:ext cx="5080" cy="411480"/>
            </a:xfrm>
            <a:custGeom>
              <a:avLst/>
              <a:gdLst/>
              <a:ahLst/>
              <a:cxnLst/>
              <a:rect l="l" t="t" r="r" b="b"/>
              <a:pathLst>
                <a:path w="5079" h="411479">
                  <a:moveTo>
                    <a:pt x="4559" y="0"/>
                  </a:moveTo>
                  <a:lnTo>
                    <a:pt x="2133" y="139"/>
                  </a:lnTo>
                  <a:lnTo>
                    <a:pt x="0" y="254"/>
                  </a:lnTo>
                  <a:lnTo>
                    <a:pt x="0" y="411175"/>
                  </a:lnTo>
                  <a:lnTo>
                    <a:pt x="2133" y="410984"/>
                  </a:lnTo>
                  <a:lnTo>
                    <a:pt x="4559" y="410768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369340" y="5293365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h="411479">
                  <a:moveTo>
                    <a:pt x="0" y="0"/>
                  </a:moveTo>
                  <a:lnTo>
                    <a:pt x="0" y="410989"/>
                  </a:lnTo>
                </a:path>
              </a:pathLst>
            </a:custGeom>
            <a:ln w="6701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361453" y="5293626"/>
              <a:ext cx="5080" cy="411480"/>
            </a:xfrm>
            <a:custGeom>
              <a:avLst/>
              <a:gdLst/>
              <a:ahLst/>
              <a:cxnLst/>
              <a:rect l="l" t="t" r="r" b="b"/>
              <a:pathLst>
                <a:path w="5079" h="411479">
                  <a:moveTo>
                    <a:pt x="4546" y="0"/>
                  </a:moveTo>
                  <a:lnTo>
                    <a:pt x="2120" y="139"/>
                  </a:lnTo>
                  <a:lnTo>
                    <a:pt x="0" y="266"/>
                  </a:lnTo>
                  <a:lnTo>
                    <a:pt x="0" y="411327"/>
                  </a:lnTo>
                  <a:lnTo>
                    <a:pt x="2120" y="411137"/>
                  </a:lnTo>
                  <a:lnTo>
                    <a:pt x="4546" y="410921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364782" y="5293624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h="411479">
                  <a:moveTo>
                    <a:pt x="0" y="0"/>
                  </a:moveTo>
                  <a:lnTo>
                    <a:pt x="0" y="411134"/>
                  </a:lnTo>
                </a:path>
              </a:pathLst>
            </a:custGeom>
            <a:ln w="6704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359023" y="5293883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429" y="0"/>
                  </a:moveTo>
                  <a:lnTo>
                    <a:pt x="0" y="138"/>
                  </a:lnTo>
                  <a:lnTo>
                    <a:pt x="0" y="411276"/>
                  </a:lnTo>
                  <a:lnTo>
                    <a:pt x="2429" y="411060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7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360232" y="5293883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h="411479">
                  <a:moveTo>
                    <a:pt x="0" y="0"/>
                  </a:moveTo>
                  <a:lnTo>
                    <a:pt x="0" y="411278"/>
                  </a:lnTo>
                </a:path>
              </a:pathLst>
            </a:custGeom>
            <a:ln w="6694">
              <a:solidFill>
                <a:srgbClr val="D7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356898" y="5294021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126" y="0"/>
                  </a:moveTo>
                  <a:lnTo>
                    <a:pt x="0" y="120"/>
                  </a:lnTo>
                  <a:lnTo>
                    <a:pt x="0" y="411327"/>
                  </a:lnTo>
                  <a:lnTo>
                    <a:pt x="2126" y="411138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359020" y="5294021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h="411479">
                  <a:moveTo>
                    <a:pt x="0" y="0"/>
                  </a:moveTo>
                  <a:lnTo>
                    <a:pt x="0" y="411139"/>
                  </a:lnTo>
                </a:path>
              </a:pathLst>
            </a:custGeom>
            <a:ln w="4258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352334" y="5294147"/>
              <a:ext cx="5080" cy="412115"/>
            </a:xfrm>
            <a:custGeom>
              <a:avLst/>
              <a:gdLst/>
              <a:ahLst/>
              <a:cxnLst/>
              <a:rect l="l" t="t" r="r" b="b"/>
              <a:pathLst>
                <a:path w="5079" h="412114">
                  <a:moveTo>
                    <a:pt x="4559" y="0"/>
                  </a:moveTo>
                  <a:lnTo>
                    <a:pt x="2120" y="139"/>
                  </a:lnTo>
                  <a:lnTo>
                    <a:pt x="0" y="254"/>
                  </a:lnTo>
                  <a:lnTo>
                    <a:pt x="0" y="411607"/>
                  </a:lnTo>
                  <a:lnTo>
                    <a:pt x="2120" y="411429"/>
                  </a:lnTo>
                  <a:lnTo>
                    <a:pt x="4559" y="41121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355672" y="5294142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h="411479">
                  <a:moveTo>
                    <a:pt x="0" y="0"/>
                  </a:moveTo>
                  <a:lnTo>
                    <a:pt x="0" y="411424"/>
                  </a:lnTo>
                </a:path>
              </a:pathLst>
            </a:custGeom>
            <a:ln w="6701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347776" y="5294401"/>
              <a:ext cx="5080" cy="412115"/>
            </a:xfrm>
            <a:custGeom>
              <a:avLst/>
              <a:gdLst/>
              <a:ahLst/>
              <a:cxnLst/>
              <a:rect l="l" t="t" r="r" b="b"/>
              <a:pathLst>
                <a:path w="5079" h="412114">
                  <a:moveTo>
                    <a:pt x="4559" y="0"/>
                  </a:moveTo>
                  <a:lnTo>
                    <a:pt x="2133" y="139"/>
                  </a:lnTo>
                  <a:lnTo>
                    <a:pt x="0" y="266"/>
                  </a:lnTo>
                  <a:lnTo>
                    <a:pt x="0" y="411759"/>
                  </a:lnTo>
                  <a:lnTo>
                    <a:pt x="2133" y="411568"/>
                  </a:lnTo>
                  <a:lnTo>
                    <a:pt x="4559" y="41135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351115" y="5294401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0" y="411570"/>
                  </a:lnTo>
                </a:path>
              </a:pathLst>
            </a:custGeom>
            <a:ln w="6704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345356" y="5294660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2429" y="0"/>
                  </a:moveTo>
                  <a:lnTo>
                    <a:pt x="0" y="138"/>
                  </a:lnTo>
                  <a:lnTo>
                    <a:pt x="0" y="411712"/>
                  </a:lnTo>
                  <a:lnTo>
                    <a:pt x="2429" y="411496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6F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346565" y="5294660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0" y="411713"/>
                  </a:lnTo>
                </a:path>
              </a:pathLst>
            </a:custGeom>
            <a:ln w="6693">
              <a:solidFill>
                <a:srgbClr val="D6F1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343230" y="5294798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2126" y="0"/>
                  </a:moveTo>
                  <a:lnTo>
                    <a:pt x="0" y="120"/>
                  </a:lnTo>
                  <a:lnTo>
                    <a:pt x="0" y="411763"/>
                  </a:lnTo>
                  <a:lnTo>
                    <a:pt x="2126" y="411574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345350" y="5294798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0" y="411576"/>
                  </a:lnTo>
                </a:path>
              </a:pathLst>
            </a:custGeom>
            <a:ln w="4262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338669" y="5294921"/>
              <a:ext cx="5080" cy="412115"/>
            </a:xfrm>
            <a:custGeom>
              <a:avLst/>
              <a:gdLst/>
              <a:ahLst/>
              <a:cxnLst/>
              <a:rect l="l" t="t" r="r" b="b"/>
              <a:pathLst>
                <a:path w="5079" h="412114">
                  <a:moveTo>
                    <a:pt x="4559" y="0"/>
                  </a:moveTo>
                  <a:lnTo>
                    <a:pt x="2120" y="139"/>
                  </a:lnTo>
                  <a:lnTo>
                    <a:pt x="0" y="266"/>
                  </a:lnTo>
                  <a:lnTo>
                    <a:pt x="0" y="412051"/>
                  </a:lnTo>
                  <a:lnTo>
                    <a:pt x="2120" y="411861"/>
                  </a:lnTo>
                  <a:lnTo>
                    <a:pt x="4559" y="41164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342004" y="5294919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0" y="411861"/>
                  </a:lnTo>
                </a:path>
              </a:pathLst>
            </a:custGeom>
            <a:ln w="6704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334110" y="5295188"/>
              <a:ext cx="5080" cy="412750"/>
            </a:xfrm>
            <a:custGeom>
              <a:avLst/>
              <a:gdLst/>
              <a:ahLst/>
              <a:cxnLst/>
              <a:rect l="l" t="t" r="r" b="b"/>
              <a:pathLst>
                <a:path w="5079" h="412750">
                  <a:moveTo>
                    <a:pt x="4559" y="0"/>
                  </a:moveTo>
                  <a:lnTo>
                    <a:pt x="2133" y="139"/>
                  </a:lnTo>
                  <a:lnTo>
                    <a:pt x="0" y="254"/>
                  </a:lnTo>
                  <a:lnTo>
                    <a:pt x="0" y="412191"/>
                  </a:lnTo>
                  <a:lnTo>
                    <a:pt x="2133" y="412000"/>
                  </a:lnTo>
                  <a:lnTo>
                    <a:pt x="4559" y="411784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5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337449" y="5295178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0" y="412006"/>
                  </a:lnTo>
                </a:path>
              </a:pathLst>
            </a:custGeom>
            <a:ln w="6701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334115" y="5295437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0" y="411934"/>
                  </a:lnTo>
                </a:path>
              </a:pathLst>
            </a:custGeom>
            <a:ln w="4259">
              <a:solidFill>
                <a:srgbClr val="D5F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331688" y="5295437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429" y="0"/>
                  </a:moveTo>
                  <a:lnTo>
                    <a:pt x="0" y="138"/>
                  </a:lnTo>
                  <a:lnTo>
                    <a:pt x="0" y="412148"/>
                  </a:lnTo>
                  <a:lnTo>
                    <a:pt x="2429" y="411932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332901" y="5295437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0" y="411933"/>
                  </a:lnTo>
                </a:path>
              </a:pathLst>
            </a:custGeom>
            <a:ln w="6687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327125" y="5295582"/>
              <a:ext cx="5080" cy="412750"/>
            </a:xfrm>
            <a:custGeom>
              <a:avLst/>
              <a:gdLst/>
              <a:ahLst/>
              <a:cxnLst/>
              <a:rect l="l" t="t" r="r" b="b"/>
              <a:pathLst>
                <a:path w="5079" h="412750">
                  <a:moveTo>
                    <a:pt x="4559" y="0"/>
                  </a:moveTo>
                  <a:lnTo>
                    <a:pt x="2425" y="114"/>
                  </a:lnTo>
                  <a:lnTo>
                    <a:pt x="0" y="254"/>
                  </a:lnTo>
                  <a:lnTo>
                    <a:pt x="0" y="412419"/>
                  </a:lnTo>
                  <a:lnTo>
                    <a:pt x="2425" y="412203"/>
                  </a:lnTo>
                  <a:lnTo>
                    <a:pt x="4559" y="41201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330614" y="5295696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0" y="412079"/>
                  </a:lnTo>
                </a:path>
              </a:pathLst>
            </a:custGeom>
            <a:ln w="6383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322566" y="5295836"/>
              <a:ext cx="5080" cy="412750"/>
            </a:xfrm>
            <a:custGeom>
              <a:avLst/>
              <a:gdLst/>
              <a:ahLst/>
              <a:cxnLst/>
              <a:rect l="l" t="t" r="r" b="b"/>
              <a:pathLst>
                <a:path w="5079" h="412750">
                  <a:moveTo>
                    <a:pt x="4559" y="0"/>
                  </a:moveTo>
                  <a:lnTo>
                    <a:pt x="2438" y="127"/>
                  </a:lnTo>
                  <a:lnTo>
                    <a:pt x="0" y="266"/>
                  </a:lnTo>
                  <a:lnTo>
                    <a:pt x="0" y="412559"/>
                  </a:lnTo>
                  <a:lnTo>
                    <a:pt x="2438" y="412343"/>
                  </a:lnTo>
                  <a:lnTo>
                    <a:pt x="4559" y="41216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326058" y="5295834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347"/>
                  </a:lnTo>
                </a:path>
              </a:pathLst>
            </a:custGeom>
            <a:ln w="6400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320451" y="5296093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126" y="0"/>
                  </a:moveTo>
                  <a:lnTo>
                    <a:pt x="0" y="120"/>
                  </a:lnTo>
                  <a:lnTo>
                    <a:pt x="0" y="412489"/>
                  </a:lnTo>
                  <a:lnTo>
                    <a:pt x="2126" y="41230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321507" y="5296093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303"/>
                  </a:lnTo>
                </a:path>
              </a:pathLst>
            </a:custGeom>
            <a:ln w="6392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315885" y="5296217"/>
              <a:ext cx="5080" cy="412750"/>
            </a:xfrm>
            <a:custGeom>
              <a:avLst/>
              <a:gdLst/>
              <a:ahLst/>
              <a:cxnLst/>
              <a:rect l="l" t="t" r="r" b="b"/>
              <a:pathLst>
                <a:path w="5079" h="412750">
                  <a:moveTo>
                    <a:pt x="4559" y="0"/>
                  </a:moveTo>
                  <a:lnTo>
                    <a:pt x="2705" y="114"/>
                  </a:lnTo>
                  <a:lnTo>
                    <a:pt x="2133" y="114"/>
                  </a:lnTo>
                  <a:lnTo>
                    <a:pt x="0" y="152"/>
                  </a:lnTo>
                  <a:lnTo>
                    <a:pt x="0" y="412610"/>
                  </a:lnTo>
                  <a:lnTo>
                    <a:pt x="2133" y="412559"/>
                  </a:lnTo>
                  <a:lnTo>
                    <a:pt x="2705" y="412534"/>
                  </a:lnTo>
                  <a:lnTo>
                    <a:pt x="4559" y="412369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319226" y="5296330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435"/>
                  </a:lnTo>
                </a:path>
              </a:pathLst>
            </a:custGeom>
            <a:ln w="6684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315894" y="5296367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458"/>
                  </a:lnTo>
                </a:path>
              </a:pathLst>
            </a:custGeom>
            <a:ln w="4254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311339" y="5296369"/>
              <a:ext cx="5080" cy="412750"/>
            </a:xfrm>
            <a:custGeom>
              <a:avLst/>
              <a:gdLst/>
              <a:ahLst/>
              <a:cxnLst/>
              <a:rect l="l" t="t" r="r" b="b"/>
              <a:pathLst>
                <a:path w="5079" h="412750">
                  <a:moveTo>
                    <a:pt x="4546" y="0"/>
                  </a:moveTo>
                  <a:lnTo>
                    <a:pt x="2120" y="50"/>
                  </a:lnTo>
                  <a:lnTo>
                    <a:pt x="0" y="88"/>
                  </a:lnTo>
                  <a:lnTo>
                    <a:pt x="0" y="412597"/>
                  </a:lnTo>
                  <a:lnTo>
                    <a:pt x="2120" y="412534"/>
                  </a:lnTo>
                  <a:lnTo>
                    <a:pt x="4546" y="412457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314670" y="5296367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531"/>
                  </a:lnTo>
                </a:path>
              </a:pathLst>
            </a:custGeom>
            <a:ln w="6701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306780" y="5296458"/>
              <a:ext cx="5080" cy="412750"/>
            </a:xfrm>
            <a:custGeom>
              <a:avLst/>
              <a:gdLst/>
              <a:ahLst/>
              <a:cxnLst/>
              <a:rect l="l" t="t" r="r" b="b"/>
              <a:pathLst>
                <a:path w="5079" h="412750">
                  <a:moveTo>
                    <a:pt x="4559" y="0"/>
                  </a:moveTo>
                  <a:lnTo>
                    <a:pt x="2120" y="38"/>
                  </a:lnTo>
                  <a:lnTo>
                    <a:pt x="0" y="76"/>
                  </a:lnTo>
                  <a:lnTo>
                    <a:pt x="0" y="412635"/>
                  </a:lnTo>
                  <a:lnTo>
                    <a:pt x="2120" y="412572"/>
                  </a:lnTo>
                  <a:lnTo>
                    <a:pt x="4559" y="412508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310114" y="5296449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582"/>
                  </a:lnTo>
                </a:path>
              </a:pathLst>
            </a:custGeom>
            <a:ln w="6701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304354" y="5296531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429" y="0"/>
                  </a:moveTo>
                  <a:lnTo>
                    <a:pt x="0" y="43"/>
                  </a:lnTo>
                  <a:lnTo>
                    <a:pt x="0" y="412629"/>
                  </a:lnTo>
                  <a:lnTo>
                    <a:pt x="2429" y="412559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305559" y="5296531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633"/>
                  </a:lnTo>
                </a:path>
              </a:pathLst>
            </a:custGeom>
            <a:ln w="6700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304354" y="5297553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0" y="411607"/>
                  </a:lnTo>
                </a:path>
              </a:pathLst>
            </a:custGeom>
            <a:ln w="4252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302227" y="5296574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126" y="0"/>
                  </a:moveTo>
                  <a:lnTo>
                    <a:pt x="0" y="38"/>
                  </a:lnTo>
                  <a:lnTo>
                    <a:pt x="0" y="412648"/>
                  </a:lnTo>
                  <a:lnTo>
                    <a:pt x="2126" y="412586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3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302227" y="5296612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610"/>
                  </a:lnTo>
                </a:path>
              </a:pathLst>
            </a:custGeom>
            <a:ln w="4252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304354" y="5297553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0" y="411607"/>
                  </a:lnTo>
                </a:path>
              </a:pathLst>
            </a:custGeom>
            <a:ln w="4252">
              <a:solidFill>
                <a:srgbClr val="D3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297661" y="5296623"/>
              <a:ext cx="5080" cy="412750"/>
            </a:xfrm>
            <a:custGeom>
              <a:avLst/>
              <a:gdLst/>
              <a:ahLst/>
              <a:cxnLst/>
              <a:rect l="l" t="t" r="r" b="b"/>
              <a:pathLst>
                <a:path w="5079" h="412750">
                  <a:moveTo>
                    <a:pt x="4559" y="0"/>
                  </a:moveTo>
                  <a:lnTo>
                    <a:pt x="2133" y="38"/>
                  </a:lnTo>
                  <a:lnTo>
                    <a:pt x="0" y="76"/>
                  </a:lnTo>
                  <a:lnTo>
                    <a:pt x="0" y="412737"/>
                  </a:lnTo>
                  <a:lnTo>
                    <a:pt x="2133" y="412673"/>
                  </a:lnTo>
                  <a:lnTo>
                    <a:pt x="4559" y="412610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301002" y="5296612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684"/>
                  </a:lnTo>
                </a:path>
              </a:pathLst>
            </a:custGeom>
            <a:ln w="6703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293115" y="5296699"/>
              <a:ext cx="5080" cy="413384"/>
            </a:xfrm>
            <a:custGeom>
              <a:avLst/>
              <a:gdLst/>
              <a:ahLst/>
              <a:cxnLst/>
              <a:rect l="l" t="t" r="r" b="b"/>
              <a:pathLst>
                <a:path w="5079" h="413385">
                  <a:moveTo>
                    <a:pt x="4546" y="0"/>
                  </a:moveTo>
                  <a:lnTo>
                    <a:pt x="2120" y="38"/>
                  </a:lnTo>
                  <a:lnTo>
                    <a:pt x="0" y="76"/>
                  </a:lnTo>
                  <a:lnTo>
                    <a:pt x="0" y="412788"/>
                  </a:lnTo>
                  <a:lnTo>
                    <a:pt x="2120" y="412737"/>
                  </a:lnTo>
                  <a:lnTo>
                    <a:pt x="4546" y="412661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296446" y="5296694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734"/>
                  </a:lnTo>
                </a:path>
              </a:pathLst>
            </a:custGeom>
            <a:ln w="6703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288555" y="5296776"/>
              <a:ext cx="5080" cy="413384"/>
            </a:xfrm>
            <a:custGeom>
              <a:avLst/>
              <a:gdLst/>
              <a:ahLst/>
              <a:cxnLst/>
              <a:rect l="l" t="t" r="r" b="b"/>
              <a:pathLst>
                <a:path w="5079" h="413385">
                  <a:moveTo>
                    <a:pt x="4559" y="0"/>
                  </a:moveTo>
                  <a:lnTo>
                    <a:pt x="2120" y="50"/>
                  </a:lnTo>
                  <a:lnTo>
                    <a:pt x="0" y="88"/>
                  </a:lnTo>
                  <a:lnTo>
                    <a:pt x="0" y="412851"/>
                  </a:lnTo>
                  <a:lnTo>
                    <a:pt x="2120" y="412788"/>
                  </a:lnTo>
                  <a:lnTo>
                    <a:pt x="4559" y="412711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291890" y="5296776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2785"/>
                  </a:lnTo>
                </a:path>
              </a:pathLst>
            </a:custGeom>
            <a:ln w="6703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283996" y="5296864"/>
              <a:ext cx="5080" cy="413384"/>
            </a:xfrm>
            <a:custGeom>
              <a:avLst/>
              <a:gdLst/>
              <a:ahLst/>
              <a:cxnLst/>
              <a:rect l="l" t="t" r="r" b="b"/>
              <a:pathLst>
                <a:path w="5079" h="413385">
                  <a:moveTo>
                    <a:pt x="4559" y="0"/>
                  </a:moveTo>
                  <a:lnTo>
                    <a:pt x="2133" y="38"/>
                  </a:lnTo>
                  <a:lnTo>
                    <a:pt x="0" y="76"/>
                  </a:lnTo>
                  <a:lnTo>
                    <a:pt x="0" y="412889"/>
                  </a:lnTo>
                  <a:lnTo>
                    <a:pt x="2133" y="412826"/>
                  </a:lnTo>
                  <a:lnTo>
                    <a:pt x="4559" y="412762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287334" y="5296857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2836"/>
                  </a:lnTo>
                </a:path>
              </a:pathLst>
            </a:custGeom>
            <a:ln w="6703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279436" y="5296941"/>
              <a:ext cx="5080" cy="413384"/>
            </a:xfrm>
            <a:custGeom>
              <a:avLst/>
              <a:gdLst/>
              <a:ahLst/>
              <a:cxnLst/>
              <a:rect l="l" t="t" r="r" b="b"/>
              <a:pathLst>
                <a:path w="5079" h="413385">
                  <a:moveTo>
                    <a:pt x="4559" y="0"/>
                  </a:moveTo>
                  <a:lnTo>
                    <a:pt x="2133" y="50"/>
                  </a:lnTo>
                  <a:lnTo>
                    <a:pt x="0" y="88"/>
                  </a:lnTo>
                  <a:lnTo>
                    <a:pt x="0" y="412953"/>
                  </a:lnTo>
                  <a:lnTo>
                    <a:pt x="2133" y="412889"/>
                  </a:lnTo>
                  <a:lnTo>
                    <a:pt x="4559" y="41281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282780" y="5296939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2886"/>
                  </a:lnTo>
                </a:path>
              </a:pathLst>
            </a:custGeom>
            <a:ln w="6701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274890" y="5297029"/>
              <a:ext cx="5080" cy="413384"/>
            </a:xfrm>
            <a:custGeom>
              <a:avLst/>
              <a:gdLst/>
              <a:ahLst/>
              <a:cxnLst/>
              <a:rect l="l" t="t" r="r" b="b"/>
              <a:pathLst>
                <a:path w="5079" h="413385">
                  <a:moveTo>
                    <a:pt x="4546" y="0"/>
                  </a:moveTo>
                  <a:lnTo>
                    <a:pt x="2120" y="38"/>
                  </a:lnTo>
                  <a:lnTo>
                    <a:pt x="0" y="76"/>
                  </a:lnTo>
                  <a:lnTo>
                    <a:pt x="0" y="412991"/>
                  </a:lnTo>
                  <a:lnTo>
                    <a:pt x="2120" y="412927"/>
                  </a:lnTo>
                  <a:lnTo>
                    <a:pt x="4546" y="412864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278225" y="5297021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2937"/>
                  </a:lnTo>
                </a:path>
              </a:pathLst>
            </a:custGeom>
            <a:ln w="6698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272463" y="5297102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0"/>
                  </a:moveTo>
                  <a:lnTo>
                    <a:pt x="0" y="43"/>
                  </a:lnTo>
                  <a:lnTo>
                    <a:pt x="0" y="412985"/>
                  </a:lnTo>
                  <a:lnTo>
                    <a:pt x="2429" y="412914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2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273671" y="5297102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2986"/>
                  </a:lnTo>
                </a:path>
              </a:pathLst>
            </a:custGeom>
            <a:ln w="6695">
              <a:solidFill>
                <a:srgbClr val="D2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270337" y="5297145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0"/>
                  </a:moveTo>
                  <a:lnTo>
                    <a:pt x="0" y="38"/>
                  </a:lnTo>
                  <a:lnTo>
                    <a:pt x="0" y="413003"/>
                  </a:lnTo>
                  <a:lnTo>
                    <a:pt x="2126" y="412941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272459" y="5297146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2943"/>
                  </a:lnTo>
                </a:path>
              </a:pathLst>
            </a:custGeom>
            <a:ln w="4260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265771" y="5297195"/>
              <a:ext cx="5080" cy="413384"/>
            </a:xfrm>
            <a:custGeom>
              <a:avLst/>
              <a:gdLst/>
              <a:ahLst/>
              <a:cxnLst/>
              <a:rect l="l" t="t" r="r" b="b"/>
              <a:pathLst>
                <a:path w="5079" h="413385">
                  <a:moveTo>
                    <a:pt x="4559" y="0"/>
                  </a:moveTo>
                  <a:lnTo>
                    <a:pt x="2133" y="38"/>
                  </a:lnTo>
                  <a:lnTo>
                    <a:pt x="0" y="76"/>
                  </a:lnTo>
                  <a:lnTo>
                    <a:pt x="0" y="413092"/>
                  </a:lnTo>
                  <a:lnTo>
                    <a:pt x="2133" y="413029"/>
                  </a:lnTo>
                  <a:lnTo>
                    <a:pt x="4559" y="41296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7269112" y="5297184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3039"/>
                  </a:lnTo>
                </a:path>
              </a:pathLst>
            </a:custGeom>
            <a:ln w="6701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7263351" y="5297265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0"/>
                  </a:moveTo>
                  <a:lnTo>
                    <a:pt x="0" y="43"/>
                  </a:lnTo>
                  <a:lnTo>
                    <a:pt x="0" y="413086"/>
                  </a:lnTo>
                  <a:lnTo>
                    <a:pt x="2429" y="413016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7264559" y="5297266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3018"/>
                  </a:lnTo>
                </a:path>
              </a:pathLst>
            </a:custGeom>
            <a:ln w="6702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7258787" y="5297309"/>
              <a:ext cx="5080" cy="413384"/>
            </a:xfrm>
            <a:custGeom>
              <a:avLst/>
              <a:gdLst/>
              <a:ahLst/>
              <a:cxnLst/>
              <a:rect l="l" t="t" r="r" b="b"/>
              <a:pathLst>
                <a:path w="5079" h="413385">
                  <a:moveTo>
                    <a:pt x="4559" y="0"/>
                  </a:moveTo>
                  <a:lnTo>
                    <a:pt x="2438" y="38"/>
                  </a:lnTo>
                  <a:lnTo>
                    <a:pt x="0" y="88"/>
                  </a:lnTo>
                  <a:lnTo>
                    <a:pt x="0" y="413181"/>
                  </a:lnTo>
                  <a:lnTo>
                    <a:pt x="2438" y="413105"/>
                  </a:lnTo>
                  <a:lnTo>
                    <a:pt x="4559" y="413054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1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258796" y="5297390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3093"/>
                  </a:lnTo>
                </a:path>
              </a:pathLst>
            </a:custGeom>
            <a:ln w="4259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262273" y="5297347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3069"/>
                  </a:lnTo>
                </a:path>
              </a:pathLst>
            </a:custGeom>
            <a:ln w="6387">
              <a:solidFill>
                <a:srgbClr val="D1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7254240" y="5297398"/>
              <a:ext cx="5080" cy="413384"/>
            </a:xfrm>
            <a:custGeom>
              <a:avLst/>
              <a:gdLst/>
              <a:ahLst/>
              <a:cxnLst/>
              <a:rect l="l" t="t" r="r" b="b"/>
              <a:pathLst>
                <a:path w="5079" h="413385">
                  <a:moveTo>
                    <a:pt x="4546" y="0"/>
                  </a:moveTo>
                  <a:lnTo>
                    <a:pt x="2425" y="38"/>
                  </a:lnTo>
                  <a:lnTo>
                    <a:pt x="0" y="76"/>
                  </a:lnTo>
                  <a:lnTo>
                    <a:pt x="0" y="413219"/>
                  </a:lnTo>
                  <a:lnTo>
                    <a:pt x="2425" y="413156"/>
                  </a:lnTo>
                  <a:lnTo>
                    <a:pt x="4546" y="413092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7254240" y="5297553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413062"/>
                  </a:moveTo>
                  <a:lnTo>
                    <a:pt x="0" y="0"/>
                  </a:lnTo>
                </a:path>
              </a:pathLst>
            </a:custGeom>
            <a:ln w="4252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257729" y="5297390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3157"/>
                  </a:lnTo>
                </a:path>
              </a:pathLst>
            </a:custGeom>
            <a:ln w="6392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7254240" y="5297553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413062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062"/>
                  </a:lnTo>
                </a:path>
                <a:path h="413385">
                  <a:moveTo>
                    <a:pt x="0" y="413062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062"/>
                  </a:lnTo>
                </a:path>
                <a:path h="413385">
                  <a:moveTo>
                    <a:pt x="0" y="413062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062"/>
                  </a:lnTo>
                </a:path>
                <a:path h="413385">
                  <a:moveTo>
                    <a:pt x="0" y="413062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062"/>
                  </a:lnTo>
                </a:path>
                <a:path h="413385">
                  <a:moveTo>
                    <a:pt x="0" y="413062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062"/>
                  </a:lnTo>
                </a:path>
                <a:path h="413385">
                  <a:moveTo>
                    <a:pt x="0" y="413062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062"/>
                  </a:lnTo>
                </a:path>
                <a:path h="413385">
                  <a:moveTo>
                    <a:pt x="0" y="413062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062"/>
                  </a:lnTo>
                </a:path>
                <a:path h="413385">
                  <a:moveTo>
                    <a:pt x="0" y="413062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062"/>
                  </a:lnTo>
                </a:path>
                <a:path h="413385">
                  <a:moveTo>
                    <a:pt x="0" y="413062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062"/>
                  </a:lnTo>
                </a:path>
                <a:path h="413385">
                  <a:moveTo>
                    <a:pt x="0" y="413062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062"/>
                  </a:lnTo>
                </a:path>
              </a:pathLst>
            </a:custGeom>
            <a:ln w="4255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7252114" y="5297472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0"/>
                  </a:moveTo>
                  <a:lnTo>
                    <a:pt x="0" y="38"/>
                  </a:lnTo>
                  <a:lnTo>
                    <a:pt x="0" y="413206"/>
                  </a:lnTo>
                  <a:lnTo>
                    <a:pt x="2126" y="413144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7252114" y="5297553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3124"/>
                  </a:moveTo>
                  <a:lnTo>
                    <a:pt x="0" y="0"/>
                  </a:lnTo>
                </a:path>
                <a:path w="2540" h="413385">
                  <a:moveTo>
                    <a:pt x="2126" y="0"/>
                  </a:moveTo>
                  <a:lnTo>
                    <a:pt x="2126" y="413062"/>
                  </a:lnTo>
                </a:path>
                <a:path w="2540" h="413385">
                  <a:moveTo>
                    <a:pt x="0" y="0"/>
                  </a:moveTo>
                  <a:lnTo>
                    <a:pt x="0" y="413124"/>
                  </a:lnTo>
                </a:path>
                <a:path w="2540" h="413385">
                  <a:moveTo>
                    <a:pt x="0" y="0"/>
                  </a:moveTo>
                  <a:lnTo>
                    <a:pt x="0" y="413124"/>
                  </a:lnTo>
                </a:path>
                <a:path w="2540" h="413385">
                  <a:moveTo>
                    <a:pt x="0" y="0"/>
                  </a:moveTo>
                  <a:lnTo>
                    <a:pt x="0" y="413124"/>
                  </a:lnTo>
                </a:path>
                <a:path w="2540" h="413385">
                  <a:moveTo>
                    <a:pt x="0" y="0"/>
                  </a:moveTo>
                  <a:lnTo>
                    <a:pt x="0" y="413124"/>
                  </a:lnTo>
                </a:path>
                <a:path w="2540" h="413385">
                  <a:moveTo>
                    <a:pt x="0" y="0"/>
                  </a:moveTo>
                  <a:lnTo>
                    <a:pt x="0" y="413124"/>
                  </a:lnTo>
                </a:path>
                <a:path w="2540" h="413385">
                  <a:moveTo>
                    <a:pt x="0" y="0"/>
                  </a:moveTo>
                  <a:lnTo>
                    <a:pt x="0" y="413124"/>
                  </a:lnTo>
                </a:path>
                <a:path w="2540" h="413385">
                  <a:moveTo>
                    <a:pt x="0" y="0"/>
                  </a:moveTo>
                  <a:lnTo>
                    <a:pt x="0" y="413124"/>
                  </a:lnTo>
                </a:path>
                <a:path w="2540" h="413385">
                  <a:moveTo>
                    <a:pt x="0" y="0"/>
                  </a:moveTo>
                  <a:lnTo>
                    <a:pt x="0" y="413124"/>
                  </a:lnTo>
                </a:path>
                <a:path w="2540" h="413385">
                  <a:moveTo>
                    <a:pt x="0" y="0"/>
                  </a:moveTo>
                  <a:lnTo>
                    <a:pt x="0" y="413124"/>
                  </a:lnTo>
                </a:path>
                <a:path w="2540" h="413385">
                  <a:moveTo>
                    <a:pt x="0" y="0"/>
                  </a:moveTo>
                  <a:lnTo>
                    <a:pt x="0" y="413124"/>
                  </a:lnTo>
                </a:path>
              </a:pathLst>
            </a:custGeom>
            <a:ln w="4255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7249684" y="5297510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0"/>
                  </a:moveTo>
                  <a:lnTo>
                    <a:pt x="0" y="43"/>
                  </a:lnTo>
                  <a:lnTo>
                    <a:pt x="0" y="413238"/>
                  </a:lnTo>
                  <a:lnTo>
                    <a:pt x="2429" y="413168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7249684" y="5297553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1" y="413195"/>
                  </a:moveTo>
                  <a:lnTo>
                    <a:pt x="0" y="413195"/>
                  </a:lnTo>
                  <a:lnTo>
                    <a:pt x="0" y="0"/>
                  </a:lnTo>
                </a:path>
                <a:path w="2540" h="413385">
                  <a:moveTo>
                    <a:pt x="2429" y="0"/>
                  </a:moveTo>
                  <a:lnTo>
                    <a:pt x="2429" y="413124"/>
                  </a:lnTo>
                </a:path>
                <a:path w="2540" h="413385">
                  <a:moveTo>
                    <a:pt x="0" y="41319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95"/>
                  </a:lnTo>
                </a:path>
                <a:path w="2540" h="413385">
                  <a:moveTo>
                    <a:pt x="0" y="41319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95"/>
                  </a:lnTo>
                </a:path>
                <a:path w="2540" h="413385">
                  <a:moveTo>
                    <a:pt x="0" y="41319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95"/>
                  </a:lnTo>
                </a:path>
                <a:path w="2540" h="413385">
                  <a:moveTo>
                    <a:pt x="0" y="41319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95"/>
                  </a:lnTo>
                </a:path>
                <a:path w="2540" h="413385">
                  <a:moveTo>
                    <a:pt x="0" y="41319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95"/>
                  </a:lnTo>
                </a:path>
                <a:path w="2540" h="413385">
                  <a:moveTo>
                    <a:pt x="0" y="41319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95"/>
                  </a:lnTo>
                </a:path>
                <a:path w="2540" h="413385">
                  <a:moveTo>
                    <a:pt x="0" y="41319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95"/>
                  </a:lnTo>
                </a:path>
                <a:path w="2540" h="413385">
                  <a:moveTo>
                    <a:pt x="0" y="41319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95"/>
                  </a:lnTo>
                </a:path>
                <a:path w="2540" h="413385">
                  <a:moveTo>
                    <a:pt x="0" y="41319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95"/>
                  </a:lnTo>
                </a:path>
                <a:path w="2540" h="413385">
                  <a:moveTo>
                    <a:pt x="0" y="41319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95"/>
                  </a:lnTo>
                </a:path>
              </a:pathLst>
            </a:custGeom>
            <a:ln w="4255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7247558" y="5297515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0"/>
                  </a:moveTo>
                  <a:lnTo>
                    <a:pt x="0" y="413171"/>
                  </a:lnTo>
                  <a:lnTo>
                    <a:pt x="2126" y="413233"/>
                  </a:lnTo>
                  <a:lnTo>
                    <a:pt x="212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7247558" y="5297515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413233"/>
                  </a:moveTo>
                  <a:lnTo>
                    <a:pt x="2123" y="413233"/>
                  </a:lnTo>
                </a:path>
                <a:path w="2540" h="413385">
                  <a:moveTo>
                    <a:pt x="0" y="413171"/>
                  </a:moveTo>
                  <a:lnTo>
                    <a:pt x="0" y="0"/>
                  </a:lnTo>
                </a:path>
                <a:path w="2540" h="413385">
                  <a:moveTo>
                    <a:pt x="2126" y="38"/>
                  </a:moveTo>
                  <a:lnTo>
                    <a:pt x="2126" y="413233"/>
                  </a:lnTo>
                </a:path>
                <a:path w="2540" h="413385">
                  <a:moveTo>
                    <a:pt x="0" y="413171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71"/>
                  </a:lnTo>
                </a:path>
                <a:path w="2540" h="413385">
                  <a:moveTo>
                    <a:pt x="0" y="413171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71"/>
                  </a:lnTo>
                </a:path>
                <a:path w="2540" h="413385">
                  <a:moveTo>
                    <a:pt x="0" y="413171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71"/>
                  </a:lnTo>
                </a:path>
                <a:path w="2540" h="413385">
                  <a:moveTo>
                    <a:pt x="0" y="413171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71"/>
                  </a:lnTo>
                </a:path>
                <a:path w="2540" h="413385">
                  <a:moveTo>
                    <a:pt x="0" y="413171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71"/>
                  </a:lnTo>
                </a:path>
                <a:path w="2540" h="413385">
                  <a:moveTo>
                    <a:pt x="0" y="413171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71"/>
                  </a:lnTo>
                </a:path>
                <a:path w="2540" h="413385">
                  <a:moveTo>
                    <a:pt x="0" y="413171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71"/>
                  </a:lnTo>
                </a:path>
                <a:path w="2540" h="413385">
                  <a:moveTo>
                    <a:pt x="0" y="413171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71"/>
                  </a:lnTo>
                </a:path>
                <a:path w="2540" h="413385">
                  <a:moveTo>
                    <a:pt x="0" y="413171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71"/>
                  </a:lnTo>
                </a:path>
              </a:pathLst>
            </a:custGeom>
            <a:ln w="4255">
              <a:solidFill>
                <a:srgbClr val="D0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7247558" y="5297515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413171"/>
                  </a:moveTo>
                  <a:lnTo>
                    <a:pt x="0" y="0"/>
                  </a:lnTo>
                </a:path>
                <a:path h="413385">
                  <a:moveTo>
                    <a:pt x="0" y="0"/>
                  </a:moveTo>
                  <a:lnTo>
                    <a:pt x="0" y="413171"/>
                  </a:lnTo>
                </a:path>
              </a:pathLst>
            </a:custGeom>
            <a:ln w="425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7245128" y="5297472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413215"/>
                  </a:moveTo>
                  <a:lnTo>
                    <a:pt x="0" y="413144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3215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245128" y="5297472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2429" y="43"/>
                  </a:moveTo>
                  <a:lnTo>
                    <a:pt x="2429" y="413215"/>
                  </a:lnTo>
                </a:path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44"/>
                  </a:lnTo>
                </a:path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44"/>
                  </a:lnTo>
                </a:path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44"/>
                  </a:lnTo>
                </a:path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44"/>
                  </a:lnTo>
                </a:path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44"/>
                  </a:lnTo>
                </a:path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44"/>
                  </a:lnTo>
                </a:path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44"/>
                  </a:lnTo>
                </a:path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44"/>
                  </a:lnTo>
                </a:path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44"/>
                  </a:lnTo>
                </a:path>
                <a:path w="2540" h="413385">
                  <a:moveTo>
                    <a:pt x="0" y="41314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44"/>
                  </a:lnTo>
                </a:path>
              </a:pathLst>
            </a:custGeom>
            <a:ln w="425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243002" y="5297434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413182"/>
                  </a:moveTo>
                  <a:lnTo>
                    <a:pt x="0" y="413120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3182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7243002" y="5297434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2126" y="38"/>
                  </a:moveTo>
                  <a:lnTo>
                    <a:pt x="2126" y="413182"/>
                  </a:lnTo>
                </a:path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20"/>
                  </a:lnTo>
                </a:path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20"/>
                  </a:lnTo>
                </a:path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20"/>
                  </a:lnTo>
                </a:path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20"/>
                  </a:lnTo>
                </a:path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20"/>
                  </a:lnTo>
                </a:path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20"/>
                  </a:lnTo>
                </a:path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20"/>
                  </a:lnTo>
                </a:path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20"/>
                  </a:lnTo>
                </a:path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20"/>
                  </a:lnTo>
                </a:path>
                <a:path w="2540" h="413385">
                  <a:moveTo>
                    <a:pt x="0" y="41312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120"/>
                  </a:lnTo>
                </a:path>
              </a:pathLst>
            </a:custGeom>
            <a:ln w="425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240572" y="5297390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413164"/>
                  </a:moveTo>
                  <a:lnTo>
                    <a:pt x="0" y="413093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3164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240573" y="5297390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2429" y="43"/>
                  </a:moveTo>
                  <a:lnTo>
                    <a:pt x="2429" y="413164"/>
                  </a:lnTo>
                </a:path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93"/>
                  </a:lnTo>
                </a:path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93"/>
                  </a:lnTo>
                </a:path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93"/>
                  </a:lnTo>
                </a:path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93"/>
                  </a:lnTo>
                </a:path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93"/>
                  </a:lnTo>
                </a:path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93"/>
                  </a:lnTo>
                </a:path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93"/>
                  </a:lnTo>
                </a:path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93"/>
                  </a:lnTo>
                </a:path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93"/>
                  </a:lnTo>
                </a:path>
                <a:path w="2540" h="413385">
                  <a:moveTo>
                    <a:pt x="0" y="41309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93"/>
                  </a:lnTo>
                </a:path>
              </a:pathLst>
            </a:custGeom>
            <a:ln w="425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238447" y="5297352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413131"/>
                  </a:moveTo>
                  <a:lnTo>
                    <a:pt x="0" y="413070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3131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7238447" y="5297352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2126" y="38"/>
                  </a:moveTo>
                  <a:lnTo>
                    <a:pt x="2126" y="413131"/>
                  </a:lnTo>
                </a:path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70"/>
                  </a:lnTo>
                </a:path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70"/>
                  </a:lnTo>
                </a:path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70"/>
                  </a:lnTo>
                </a:path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70"/>
                  </a:lnTo>
                </a:path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70"/>
                  </a:lnTo>
                </a:path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70"/>
                  </a:lnTo>
                </a:path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70"/>
                  </a:lnTo>
                </a:path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70"/>
                  </a:lnTo>
                </a:path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70"/>
                  </a:lnTo>
                </a:path>
                <a:path w="2540" h="413385">
                  <a:moveTo>
                    <a:pt x="0" y="413070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70"/>
                  </a:lnTo>
                </a:path>
              </a:pathLst>
            </a:custGeom>
            <a:ln w="425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236017" y="5297309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413113"/>
                  </a:moveTo>
                  <a:lnTo>
                    <a:pt x="0" y="413043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3113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236017" y="5297309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2429" y="43"/>
                  </a:moveTo>
                  <a:lnTo>
                    <a:pt x="2429" y="413113"/>
                  </a:lnTo>
                </a:path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43"/>
                  </a:lnTo>
                </a:path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43"/>
                  </a:lnTo>
                </a:path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43"/>
                  </a:lnTo>
                </a:path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43"/>
                  </a:lnTo>
                </a:path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43"/>
                  </a:lnTo>
                </a:path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43"/>
                  </a:lnTo>
                </a:path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43"/>
                  </a:lnTo>
                </a:path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43"/>
                  </a:lnTo>
                </a:path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43"/>
                  </a:lnTo>
                </a:path>
                <a:path w="2540" h="413385">
                  <a:moveTo>
                    <a:pt x="0" y="413043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43"/>
                  </a:lnTo>
                </a:path>
              </a:pathLst>
            </a:custGeom>
            <a:ln w="425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233890" y="5297271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413081"/>
                  </a:moveTo>
                  <a:lnTo>
                    <a:pt x="0" y="413019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3081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233890" y="5297271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2126" y="38"/>
                  </a:moveTo>
                  <a:lnTo>
                    <a:pt x="2126" y="413081"/>
                  </a:lnTo>
                </a:path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19"/>
                  </a:lnTo>
                </a:path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19"/>
                  </a:lnTo>
                </a:path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19"/>
                  </a:lnTo>
                </a:path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19"/>
                  </a:lnTo>
                </a:path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19"/>
                  </a:lnTo>
                </a:path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19"/>
                  </a:lnTo>
                </a:path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19"/>
                  </a:lnTo>
                </a:path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19"/>
                  </a:lnTo>
                </a:path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19"/>
                  </a:lnTo>
                </a:path>
                <a:path w="2540" h="413385">
                  <a:moveTo>
                    <a:pt x="0" y="41301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3019"/>
                  </a:lnTo>
                </a:path>
              </a:pathLst>
            </a:custGeom>
            <a:ln w="425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231461" y="5297227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413062"/>
                  </a:moveTo>
                  <a:lnTo>
                    <a:pt x="0" y="412992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3062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7231461" y="5297227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992"/>
                  </a:moveTo>
                  <a:lnTo>
                    <a:pt x="0" y="0"/>
                  </a:lnTo>
                </a:path>
                <a:path w="2540" h="413385">
                  <a:moveTo>
                    <a:pt x="2429" y="43"/>
                  </a:moveTo>
                  <a:lnTo>
                    <a:pt x="2429" y="413062"/>
                  </a:lnTo>
                </a:path>
                <a:path w="2540" h="413385">
                  <a:moveTo>
                    <a:pt x="0" y="0"/>
                  </a:moveTo>
                  <a:lnTo>
                    <a:pt x="0" y="412992"/>
                  </a:lnTo>
                </a:path>
                <a:path w="2540" h="413385">
                  <a:moveTo>
                    <a:pt x="0" y="0"/>
                  </a:moveTo>
                  <a:lnTo>
                    <a:pt x="0" y="412992"/>
                  </a:lnTo>
                </a:path>
                <a:path w="2540" h="413385">
                  <a:moveTo>
                    <a:pt x="0" y="0"/>
                  </a:moveTo>
                  <a:lnTo>
                    <a:pt x="0" y="412992"/>
                  </a:lnTo>
                </a:path>
                <a:path w="2540" h="413385">
                  <a:moveTo>
                    <a:pt x="0" y="0"/>
                  </a:moveTo>
                  <a:lnTo>
                    <a:pt x="0" y="412992"/>
                  </a:lnTo>
                </a:path>
                <a:path w="2540" h="413385">
                  <a:moveTo>
                    <a:pt x="0" y="0"/>
                  </a:moveTo>
                  <a:lnTo>
                    <a:pt x="0" y="412992"/>
                  </a:lnTo>
                </a:path>
                <a:path w="2540" h="413385">
                  <a:moveTo>
                    <a:pt x="0" y="0"/>
                  </a:moveTo>
                  <a:lnTo>
                    <a:pt x="0" y="412992"/>
                  </a:lnTo>
                </a:path>
                <a:path w="2540" h="413385">
                  <a:moveTo>
                    <a:pt x="0" y="0"/>
                  </a:moveTo>
                  <a:lnTo>
                    <a:pt x="0" y="412992"/>
                  </a:lnTo>
                </a:path>
                <a:path w="2540" h="413385">
                  <a:moveTo>
                    <a:pt x="0" y="0"/>
                  </a:moveTo>
                  <a:lnTo>
                    <a:pt x="0" y="412992"/>
                  </a:lnTo>
                </a:path>
                <a:path w="2540" h="413385">
                  <a:moveTo>
                    <a:pt x="0" y="0"/>
                  </a:moveTo>
                  <a:lnTo>
                    <a:pt x="0" y="412992"/>
                  </a:lnTo>
                </a:path>
                <a:path w="2540" h="413385">
                  <a:moveTo>
                    <a:pt x="0" y="0"/>
                  </a:moveTo>
                  <a:lnTo>
                    <a:pt x="0" y="412992"/>
                  </a:lnTo>
                </a:path>
              </a:pathLst>
            </a:custGeom>
            <a:ln w="425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7229335" y="5297189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413030"/>
                  </a:moveTo>
                  <a:lnTo>
                    <a:pt x="0" y="412968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303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229335" y="5297189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968"/>
                  </a:moveTo>
                  <a:lnTo>
                    <a:pt x="0" y="0"/>
                  </a:lnTo>
                </a:path>
                <a:path w="2540" h="413385">
                  <a:moveTo>
                    <a:pt x="2126" y="38"/>
                  </a:moveTo>
                  <a:lnTo>
                    <a:pt x="2126" y="413030"/>
                  </a:lnTo>
                </a:path>
                <a:path w="2540" h="413385">
                  <a:moveTo>
                    <a:pt x="0" y="0"/>
                  </a:moveTo>
                  <a:lnTo>
                    <a:pt x="0" y="412968"/>
                  </a:lnTo>
                </a:path>
              </a:pathLst>
            </a:custGeom>
            <a:ln w="425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7229335" y="5297189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2968"/>
                  </a:lnTo>
                </a:path>
                <a:path h="413385">
                  <a:moveTo>
                    <a:pt x="0" y="0"/>
                  </a:moveTo>
                  <a:lnTo>
                    <a:pt x="0" y="412968"/>
                  </a:lnTo>
                </a:path>
                <a:path h="413385">
                  <a:moveTo>
                    <a:pt x="0" y="0"/>
                  </a:moveTo>
                  <a:lnTo>
                    <a:pt x="0" y="412968"/>
                  </a:lnTo>
                </a:path>
                <a:path h="413385">
                  <a:moveTo>
                    <a:pt x="0" y="0"/>
                  </a:moveTo>
                  <a:lnTo>
                    <a:pt x="0" y="412968"/>
                  </a:lnTo>
                </a:path>
                <a:path h="413385">
                  <a:moveTo>
                    <a:pt x="0" y="0"/>
                  </a:moveTo>
                  <a:lnTo>
                    <a:pt x="0" y="412968"/>
                  </a:lnTo>
                </a:path>
                <a:path h="413385">
                  <a:moveTo>
                    <a:pt x="0" y="0"/>
                  </a:moveTo>
                  <a:lnTo>
                    <a:pt x="0" y="412968"/>
                  </a:lnTo>
                </a:path>
                <a:path h="413385">
                  <a:moveTo>
                    <a:pt x="0" y="0"/>
                  </a:moveTo>
                  <a:lnTo>
                    <a:pt x="0" y="412968"/>
                  </a:lnTo>
                </a:path>
                <a:path h="413385">
                  <a:moveTo>
                    <a:pt x="0" y="0"/>
                  </a:moveTo>
                  <a:lnTo>
                    <a:pt x="0" y="412968"/>
                  </a:lnTo>
                </a:path>
                <a:path h="413385">
                  <a:moveTo>
                    <a:pt x="0" y="0"/>
                  </a:moveTo>
                  <a:lnTo>
                    <a:pt x="0" y="412968"/>
                  </a:lnTo>
                </a:path>
              </a:pathLst>
            </a:custGeom>
            <a:ln w="4255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7226905" y="5297145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413012"/>
                  </a:moveTo>
                  <a:lnTo>
                    <a:pt x="0" y="412941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3012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7226906" y="5297146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941"/>
                  </a:moveTo>
                  <a:lnTo>
                    <a:pt x="0" y="0"/>
                  </a:lnTo>
                </a:path>
                <a:path w="2540" h="413385">
                  <a:moveTo>
                    <a:pt x="2429" y="43"/>
                  </a:moveTo>
                  <a:lnTo>
                    <a:pt x="2429" y="413012"/>
                  </a:lnTo>
                </a:path>
                <a:path w="2540" h="413385">
                  <a:moveTo>
                    <a:pt x="0" y="0"/>
                  </a:moveTo>
                  <a:lnTo>
                    <a:pt x="0" y="412941"/>
                  </a:lnTo>
                </a:path>
                <a:path w="2540" h="413385">
                  <a:moveTo>
                    <a:pt x="0" y="0"/>
                  </a:moveTo>
                  <a:lnTo>
                    <a:pt x="0" y="412941"/>
                  </a:lnTo>
                </a:path>
                <a:path w="2540" h="413385">
                  <a:moveTo>
                    <a:pt x="0" y="0"/>
                  </a:moveTo>
                  <a:lnTo>
                    <a:pt x="0" y="412941"/>
                  </a:lnTo>
                </a:path>
                <a:path w="2540" h="413385">
                  <a:moveTo>
                    <a:pt x="0" y="0"/>
                  </a:moveTo>
                  <a:lnTo>
                    <a:pt x="0" y="412941"/>
                  </a:lnTo>
                </a:path>
                <a:path w="2540" h="413385">
                  <a:moveTo>
                    <a:pt x="0" y="0"/>
                  </a:moveTo>
                  <a:lnTo>
                    <a:pt x="0" y="412941"/>
                  </a:lnTo>
                </a:path>
                <a:path w="2540" h="413385">
                  <a:moveTo>
                    <a:pt x="0" y="0"/>
                  </a:moveTo>
                  <a:lnTo>
                    <a:pt x="0" y="412941"/>
                  </a:lnTo>
                </a:path>
                <a:path w="2540" h="413385">
                  <a:moveTo>
                    <a:pt x="0" y="0"/>
                  </a:moveTo>
                  <a:lnTo>
                    <a:pt x="0" y="412941"/>
                  </a:lnTo>
                </a:path>
                <a:path w="2540" h="413385">
                  <a:moveTo>
                    <a:pt x="0" y="0"/>
                  </a:moveTo>
                  <a:lnTo>
                    <a:pt x="0" y="412941"/>
                  </a:lnTo>
                </a:path>
                <a:path w="2540" h="413385">
                  <a:moveTo>
                    <a:pt x="0" y="0"/>
                  </a:moveTo>
                  <a:lnTo>
                    <a:pt x="0" y="412941"/>
                  </a:lnTo>
                </a:path>
                <a:path w="2540" h="413385">
                  <a:moveTo>
                    <a:pt x="0" y="0"/>
                  </a:moveTo>
                  <a:lnTo>
                    <a:pt x="0" y="412941"/>
                  </a:lnTo>
                </a:path>
              </a:pathLst>
            </a:custGeom>
            <a:ln w="4255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7224779" y="5297107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412979"/>
                  </a:moveTo>
                  <a:lnTo>
                    <a:pt x="0" y="412917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2979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224779" y="5297107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2126" y="38"/>
                  </a:moveTo>
                  <a:lnTo>
                    <a:pt x="2126" y="412979"/>
                  </a:lnTo>
                </a:path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917"/>
                  </a:lnTo>
                </a:path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917"/>
                  </a:lnTo>
                </a:path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917"/>
                  </a:lnTo>
                </a:path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917"/>
                  </a:lnTo>
                </a:path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917"/>
                  </a:lnTo>
                </a:path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917"/>
                  </a:lnTo>
                </a:path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917"/>
                  </a:lnTo>
                </a:path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917"/>
                  </a:lnTo>
                </a:path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917"/>
                  </a:lnTo>
                </a:path>
                <a:path w="2540" h="413385">
                  <a:moveTo>
                    <a:pt x="0" y="41291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917"/>
                  </a:lnTo>
                </a:path>
              </a:pathLst>
            </a:custGeom>
            <a:ln w="4255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7222349" y="5297064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412961"/>
                  </a:moveTo>
                  <a:lnTo>
                    <a:pt x="0" y="412890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2961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7222349" y="5297064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890"/>
                  </a:moveTo>
                  <a:lnTo>
                    <a:pt x="0" y="0"/>
                  </a:lnTo>
                </a:path>
                <a:path w="2540" h="413385">
                  <a:moveTo>
                    <a:pt x="2429" y="43"/>
                  </a:moveTo>
                  <a:lnTo>
                    <a:pt x="2429" y="412961"/>
                  </a:lnTo>
                </a:path>
                <a:path w="2540" h="413385">
                  <a:moveTo>
                    <a:pt x="0" y="0"/>
                  </a:moveTo>
                  <a:lnTo>
                    <a:pt x="0" y="412890"/>
                  </a:lnTo>
                </a:path>
                <a:path w="2540" h="413385">
                  <a:moveTo>
                    <a:pt x="0" y="0"/>
                  </a:moveTo>
                  <a:lnTo>
                    <a:pt x="0" y="412890"/>
                  </a:lnTo>
                </a:path>
                <a:path w="2540" h="413385">
                  <a:moveTo>
                    <a:pt x="0" y="0"/>
                  </a:moveTo>
                  <a:lnTo>
                    <a:pt x="0" y="412890"/>
                  </a:lnTo>
                </a:path>
                <a:path w="2540" h="413385">
                  <a:moveTo>
                    <a:pt x="0" y="0"/>
                  </a:moveTo>
                  <a:lnTo>
                    <a:pt x="0" y="412890"/>
                  </a:lnTo>
                </a:path>
                <a:path w="2540" h="413385">
                  <a:moveTo>
                    <a:pt x="0" y="0"/>
                  </a:moveTo>
                  <a:lnTo>
                    <a:pt x="0" y="412890"/>
                  </a:lnTo>
                </a:path>
                <a:path w="2540" h="413385">
                  <a:moveTo>
                    <a:pt x="0" y="0"/>
                  </a:moveTo>
                  <a:lnTo>
                    <a:pt x="0" y="412890"/>
                  </a:lnTo>
                </a:path>
                <a:path w="2540" h="413385">
                  <a:moveTo>
                    <a:pt x="0" y="0"/>
                  </a:moveTo>
                  <a:lnTo>
                    <a:pt x="0" y="412890"/>
                  </a:lnTo>
                </a:path>
                <a:path w="2540" h="413385">
                  <a:moveTo>
                    <a:pt x="0" y="0"/>
                  </a:moveTo>
                  <a:lnTo>
                    <a:pt x="0" y="412890"/>
                  </a:lnTo>
                </a:path>
                <a:path w="2540" h="413385">
                  <a:moveTo>
                    <a:pt x="0" y="0"/>
                  </a:moveTo>
                  <a:lnTo>
                    <a:pt x="0" y="412890"/>
                  </a:lnTo>
                </a:path>
                <a:path w="2540" h="413385">
                  <a:moveTo>
                    <a:pt x="0" y="0"/>
                  </a:moveTo>
                  <a:lnTo>
                    <a:pt x="0" y="412890"/>
                  </a:lnTo>
                </a:path>
              </a:pathLst>
            </a:custGeom>
            <a:ln w="4255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220223" y="5297026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412928"/>
                  </a:moveTo>
                  <a:lnTo>
                    <a:pt x="0" y="412867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2928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220223" y="5297026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867"/>
                  </a:moveTo>
                  <a:lnTo>
                    <a:pt x="0" y="0"/>
                  </a:lnTo>
                </a:path>
                <a:path w="2540" h="413385">
                  <a:moveTo>
                    <a:pt x="2126" y="38"/>
                  </a:moveTo>
                  <a:lnTo>
                    <a:pt x="2126" y="412928"/>
                  </a:lnTo>
                </a:path>
                <a:path w="2540" h="413385">
                  <a:moveTo>
                    <a:pt x="0" y="0"/>
                  </a:moveTo>
                  <a:lnTo>
                    <a:pt x="0" y="412867"/>
                  </a:lnTo>
                </a:path>
                <a:path w="2540" h="413385">
                  <a:moveTo>
                    <a:pt x="0" y="0"/>
                  </a:moveTo>
                  <a:lnTo>
                    <a:pt x="0" y="412867"/>
                  </a:lnTo>
                </a:path>
                <a:path w="2540" h="413385">
                  <a:moveTo>
                    <a:pt x="0" y="0"/>
                  </a:moveTo>
                  <a:lnTo>
                    <a:pt x="0" y="412867"/>
                  </a:lnTo>
                </a:path>
                <a:path w="2540" h="413385">
                  <a:moveTo>
                    <a:pt x="0" y="0"/>
                  </a:moveTo>
                  <a:lnTo>
                    <a:pt x="0" y="412867"/>
                  </a:lnTo>
                </a:path>
                <a:path w="2540" h="413385">
                  <a:moveTo>
                    <a:pt x="0" y="0"/>
                  </a:moveTo>
                  <a:lnTo>
                    <a:pt x="0" y="412867"/>
                  </a:lnTo>
                </a:path>
                <a:path w="2540" h="413385">
                  <a:moveTo>
                    <a:pt x="0" y="0"/>
                  </a:moveTo>
                  <a:lnTo>
                    <a:pt x="0" y="412867"/>
                  </a:lnTo>
                </a:path>
                <a:path w="2540" h="413385">
                  <a:moveTo>
                    <a:pt x="0" y="0"/>
                  </a:moveTo>
                  <a:lnTo>
                    <a:pt x="0" y="412867"/>
                  </a:lnTo>
                </a:path>
                <a:path w="2540" h="413385">
                  <a:moveTo>
                    <a:pt x="0" y="0"/>
                  </a:moveTo>
                  <a:lnTo>
                    <a:pt x="0" y="412867"/>
                  </a:lnTo>
                </a:path>
                <a:path w="2540" h="413385">
                  <a:moveTo>
                    <a:pt x="0" y="0"/>
                  </a:moveTo>
                  <a:lnTo>
                    <a:pt x="0" y="412867"/>
                  </a:lnTo>
                </a:path>
                <a:path w="2540" h="413385">
                  <a:moveTo>
                    <a:pt x="0" y="0"/>
                  </a:moveTo>
                  <a:lnTo>
                    <a:pt x="0" y="412867"/>
                  </a:lnTo>
                </a:path>
              </a:pathLst>
            </a:custGeom>
            <a:ln w="4255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7217794" y="5296982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412910"/>
                  </a:moveTo>
                  <a:lnTo>
                    <a:pt x="0" y="412840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2910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217794" y="5296982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840"/>
                  </a:moveTo>
                  <a:lnTo>
                    <a:pt x="0" y="0"/>
                  </a:lnTo>
                </a:path>
                <a:path w="2540" h="413385">
                  <a:moveTo>
                    <a:pt x="2429" y="43"/>
                  </a:moveTo>
                  <a:lnTo>
                    <a:pt x="2429" y="412910"/>
                  </a:lnTo>
                </a:path>
                <a:path w="2540" h="413385">
                  <a:moveTo>
                    <a:pt x="0" y="0"/>
                  </a:moveTo>
                  <a:lnTo>
                    <a:pt x="0" y="412840"/>
                  </a:lnTo>
                </a:path>
                <a:path w="2540" h="413385">
                  <a:moveTo>
                    <a:pt x="0" y="0"/>
                  </a:moveTo>
                  <a:lnTo>
                    <a:pt x="0" y="412840"/>
                  </a:lnTo>
                </a:path>
                <a:path w="2540" h="413385">
                  <a:moveTo>
                    <a:pt x="0" y="0"/>
                  </a:moveTo>
                  <a:lnTo>
                    <a:pt x="0" y="412840"/>
                  </a:lnTo>
                </a:path>
                <a:path w="2540" h="413385">
                  <a:moveTo>
                    <a:pt x="0" y="0"/>
                  </a:moveTo>
                  <a:lnTo>
                    <a:pt x="0" y="412840"/>
                  </a:lnTo>
                </a:path>
                <a:path w="2540" h="413385">
                  <a:moveTo>
                    <a:pt x="0" y="0"/>
                  </a:moveTo>
                  <a:lnTo>
                    <a:pt x="0" y="412840"/>
                  </a:lnTo>
                </a:path>
                <a:path w="2540" h="413385">
                  <a:moveTo>
                    <a:pt x="0" y="0"/>
                  </a:moveTo>
                  <a:lnTo>
                    <a:pt x="0" y="412840"/>
                  </a:lnTo>
                </a:path>
                <a:path w="2540" h="413385">
                  <a:moveTo>
                    <a:pt x="0" y="0"/>
                  </a:moveTo>
                  <a:lnTo>
                    <a:pt x="0" y="412840"/>
                  </a:lnTo>
                </a:path>
                <a:path w="2540" h="413385">
                  <a:moveTo>
                    <a:pt x="0" y="0"/>
                  </a:moveTo>
                  <a:lnTo>
                    <a:pt x="0" y="412840"/>
                  </a:lnTo>
                </a:path>
                <a:path w="2540" h="413385">
                  <a:moveTo>
                    <a:pt x="0" y="0"/>
                  </a:moveTo>
                  <a:lnTo>
                    <a:pt x="0" y="412840"/>
                  </a:lnTo>
                </a:path>
                <a:path w="2540" h="413385">
                  <a:moveTo>
                    <a:pt x="0" y="0"/>
                  </a:moveTo>
                  <a:lnTo>
                    <a:pt x="0" y="412840"/>
                  </a:lnTo>
                </a:path>
              </a:pathLst>
            </a:custGeom>
            <a:ln w="4255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7215667" y="5296944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412878"/>
                  </a:moveTo>
                  <a:lnTo>
                    <a:pt x="0" y="412816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2878"/>
                  </a:lnTo>
                  <a:close/>
                </a:path>
              </a:pathLst>
            </a:custGeom>
            <a:solidFill>
              <a:srgbClr val="CE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7215667" y="5296944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816"/>
                  </a:moveTo>
                  <a:lnTo>
                    <a:pt x="0" y="0"/>
                  </a:lnTo>
                </a:path>
                <a:path w="2540" h="413385">
                  <a:moveTo>
                    <a:pt x="2126" y="38"/>
                  </a:moveTo>
                  <a:lnTo>
                    <a:pt x="2126" y="412878"/>
                  </a:lnTo>
                </a:path>
              </a:pathLst>
            </a:custGeom>
            <a:ln w="4255">
              <a:solidFill>
                <a:srgbClr val="CE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7215667" y="5296944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h="413385">
                  <a:moveTo>
                    <a:pt x="0" y="0"/>
                  </a:moveTo>
                  <a:lnTo>
                    <a:pt x="0" y="412816"/>
                  </a:lnTo>
                </a:path>
                <a:path h="413385">
                  <a:moveTo>
                    <a:pt x="0" y="0"/>
                  </a:moveTo>
                  <a:lnTo>
                    <a:pt x="0" y="412816"/>
                  </a:lnTo>
                </a:path>
                <a:path h="413385">
                  <a:moveTo>
                    <a:pt x="0" y="0"/>
                  </a:moveTo>
                  <a:lnTo>
                    <a:pt x="0" y="412816"/>
                  </a:lnTo>
                </a:path>
                <a:path h="413385">
                  <a:moveTo>
                    <a:pt x="0" y="0"/>
                  </a:moveTo>
                  <a:lnTo>
                    <a:pt x="0" y="412816"/>
                  </a:lnTo>
                </a:path>
                <a:path h="413385">
                  <a:moveTo>
                    <a:pt x="0" y="0"/>
                  </a:moveTo>
                  <a:lnTo>
                    <a:pt x="0" y="412816"/>
                  </a:lnTo>
                </a:path>
                <a:path h="413385">
                  <a:moveTo>
                    <a:pt x="0" y="0"/>
                  </a:moveTo>
                  <a:lnTo>
                    <a:pt x="0" y="412816"/>
                  </a:lnTo>
                </a:path>
                <a:path h="413385">
                  <a:moveTo>
                    <a:pt x="0" y="0"/>
                  </a:moveTo>
                  <a:lnTo>
                    <a:pt x="0" y="412816"/>
                  </a:lnTo>
                </a:path>
                <a:path h="413385">
                  <a:moveTo>
                    <a:pt x="0" y="0"/>
                  </a:moveTo>
                  <a:lnTo>
                    <a:pt x="0" y="412816"/>
                  </a:lnTo>
                </a:path>
                <a:path h="413385">
                  <a:moveTo>
                    <a:pt x="0" y="0"/>
                  </a:moveTo>
                  <a:lnTo>
                    <a:pt x="0" y="412816"/>
                  </a:lnTo>
                </a:path>
                <a:path h="413385">
                  <a:moveTo>
                    <a:pt x="0" y="0"/>
                  </a:moveTo>
                  <a:lnTo>
                    <a:pt x="0" y="412816"/>
                  </a:lnTo>
                </a:path>
              </a:pathLst>
            </a:custGeom>
            <a:ln w="4255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7213237" y="5296901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412859"/>
                  </a:moveTo>
                  <a:lnTo>
                    <a:pt x="0" y="412789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2859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7213237" y="5296901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2429" y="43"/>
                  </a:moveTo>
                  <a:lnTo>
                    <a:pt x="2429" y="412859"/>
                  </a:lnTo>
                </a:path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89"/>
                  </a:lnTo>
                </a:path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89"/>
                  </a:lnTo>
                </a:path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89"/>
                  </a:lnTo>
                </a:path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89"/>
                  </a:lnTo>
                </a:path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89"/>
                  </a:lnTo>
                </a:path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89"/>
                  </a:lnTo>
                </a:path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89"/>
                  </a:lnTo>
                </a:path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89"/>
                  </a:lnTo>
                </a:path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89"/>
                  </a:lnTo>
                </a:path>
                <a:path w="2540" h="413385">
                  <a:moveTo>
                    <a:pt x="0" y="412789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89"/>
                  </a:lnTo>
                </a:path>
              </a:pathLst>
            </a:custGeom>
            <a:ln w="4255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7211112" y="5296863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412827"/>
                  </a:moveTo>
                  <a:lnTo>
                    <a:pt x="0" y="412765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2827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7211112" y="5296863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2126" y="38"/>
                  </a:moveTo>
                  <a:lnTo>
                    <a:pt x="2126" y="412827"/>
                  </a:lnTo>
                </a:path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65"/>
                  </a:lnTo>
                </a:path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65"/>
                  </a:lnTo>
                </a:path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65"/>
                  </a:lnTo>
                </a:path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65"/>
                  </a:lnTo>
                </a:path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65"/>
                  </a:lnTo>
                </a:path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65"/>
                  </a:lnTo>
                </a:path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65"/>
                  </a:lnTo>
                </a:path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65"/>
                  </a:lnTo>
                </a:path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65"/>
                  </a:lnTo>
                </a:path>
                <a:path w="2540" h="413385">
                  <a:moveTo>
                    <a:pt x="0" y="412765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65"/>
                  </a:lnTo>
                </a:path>
              </a:pathLst>
            </a:custGeom>
            <a:ln w="4255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7208682" y="5296819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412809"/>
                  </a:moveTo>
                  <a:lnTo>
                    <a:pt x="0" y="412738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2809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7208682" y="5296819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738"/>
                  </a:moveTo>
                  <a:lnTo>
                    <a:pt x="0" y="0"/>
                  </a:lnTo>
                </a:path>
                <a:path w="2540" h="413385">
                  <a:moveTo>
                    <a:pt x="2429" y="43"/>
                  </a:moveTo>
                  <a:lnTo>
                    <a:pt x="2429" y="412809"/>
                  </a:lnTo>
                </a:path>
                <a:path w="2540" h="413385">
                  <a:moveTo>
                    <a:pt x="0" y="0"/>
                  </a:moveTo>
                  <a:lnTo>
                    <a:pt x="0" y="412738"/>
                  </a:lnTo>
                </a:path>
                <a:path w="2540" h="413385">
                  <a:moveTo>
                    <a:pt x="0" y="0"/>
                  </a:moveTo>
                  <a:lnTo>
                    <a:pt x="0" y="412738"/>
                  </a:lnTo>
                </a:path>
                <a:path w="2540" h="413385">
                  <a:moveTo>
                    <a:pt x="0" y="0"/>
                  </a:moveTo>
                  <a:lnTo>
                    <a:pt x="0" y="412738"/>
                  </a:lnTo>
                </a:path>
                <a:path w="2540" h="413385">
                  <a:moveTo>
                    <a:pt x="0" y="0"/>
                  </a:moveTo>
                  <a:lnTo>
                    <a:pt x="0" y="412738"/>
                  </a:lnTo>
                </a:path>
                <a:path w="2540" h="413385">
                  <a:moveTo>
                    <a:pt x="0" y="0"/>
                  </a:moveTo>
                  <a:lnTo>
                    <a:pt x="0" y="412738"/>
                  </a:lnTo>
                </a:path>
                <a:path w="2540" h="413385">
                  <a:moveTo>
                    <a:pt x="0" y="0"/>
                  </a:moveTo>
                  <a:lnTo>
                    <a:pt x="0" y="412738"/>
                  </a:lnTo>
                </a:path>
                <a:path w="2540" h="413385">
                  <a:moveTo>
                    <a:pt x="0" y="0"/>
                  </a:moveTo>
                  <a:lnTo>
                    <a:pt x="0" y="412738"/>
                  </a:lnTo>
                </a:path>
                <a:path w="2540" h="413385">
                  <a:moveTo>
                    <a:pt x="0" y="0"/>
                  </a:moveTo>
                  <a:lnTo>
                    <a:pt x="0" y="412738"/>
                  </a:lnTo>
                </a:path>
                <a:path w="2540" h="413385">
                  <a:moveTo>
                    <a:pt x="0" y="0"/>
                  </a:moveTo>
                  <a:lnTo>
                    <a:pt x="0" y="412738"/>
                  </a:lnTo>
                </a:path>
                <a:path w="2540" h="413385">
                  <a:moveTo>
                    <a:pt x="0" y="0"/>
                  </a:moveTo>
                  <a:lnTo>
                    <a:pt x="0" y="412738"/>
                  </a:lnTo>
                </a:path>
              </a:pathLst>
            </a:custGeom>
            <a:ln w="4255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7206556" y="5296781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126" y="412776"/>
                  </a:moveTo>
                  <a:lnTo>
                    <a:pt x="0" y="412714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2776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206556" y="5296781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2126" y="38"/>
                  </a:moveTo>
                  <a:lnTo>
                    <a:pt x="2126" y="412776"/>
                  </a:lnTo>
                </a:path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14"/>
                  </a:lnTo>
                </a:path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14"/>
                  </a:lnTo>
                </a:path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14"/>
                  </a:lnTo>
                </a:path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14"/>
                  </a:lnTo>
                </a:path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14"/>
                  </a:lnTo>
                </a:path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14"/>
                  </a:lnTo>
                </a:path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14"/>
                  </a:lnTo>
                </a:path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14"/>
                  </a:lnTo>
                </a:path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14"/>
                  </a:lnTo>
                </a:path>
                <a:path w="2540" h="413385">
                  <a:moveTo>
                    <a:pt x="0" y="412714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714"/>
                  </a:lnTo>
                </a:path>
              </a:pathLst>
            </a:custGeom>
            <a:ln w="4255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7204126" y="5296738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2429" y="412758"/>
                  </a:moveTo>
                  <a:lnTo>
                    <a:pt x="0" y="412687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2758"/>
                  </a:lnTo>
                  <a:close/>
                </a:path>
              </a:pathLst>
            </a:custGeom>
            <a:solidFill>
              <a:srgbClr val="CD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204126" y="5296738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412687"/>
                  </a:moveTo>
                  <a:lnTo>
                    <a:pt x="0" y="0"/>
                  </a:lnTo>
                </a:path>
                <a:path w="2540" h="413385">
                  <a:moveTo>
                    <a:pt x="2429" y="43"/>
                  </a:moveTo>
                  <a:lnTo>
                    <a:pt x="2429" y="412758"/>
                  </a:lnTo>
                </a:path>
                <a:path w="2540" h="413385">
                  <a:moveTo>
                    <a:pt x="0" y="41268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687"/>
                  </a:lnTo>
                </a:path>
                <a:path w="2540" h="413385">
                  <a:moveTo>
                    <a:pt x="0" y="41268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687"/>
                  </a:lnTo>
                </a:path>
                <a:path w="2540" h="413385">
                  <a:moveTo>
                    <a:pt x="0" y="41268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687"/>
                  </a:lnTo>
                </a:path>
                <a:path w="2540" h="413385">
                  <a:moveTo>
                    <a:pt x="0" y="41268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687"/>
                  </a:lnTo>
                </a:path>
                <a:path w="2540" h="413385">
                  <a:moveTo>
                    <a:pt x="0" y="41268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687"/>
                  </a:lnTo>
                </a:path>
                <a:path w="2540" h="413385">
                  <a:moveTo>
                    <a:pt x="0" y="41268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687"/>
                  </a:lnTo>
                </a:path>
                <a:path w="2540" h="413385">
                  <a:moveTo>
                    <a:pt x="0" y="41268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687"/>
                  </a:lnTo>
                </a:path>
                <a:path w="2540" h="413385">
                  <a:moveTo>
                    <a:pt x="0" y="41268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687"/>
                  </a:lnTo>
                </a:path>
                <a:path w="2540" h="413385">
                  <a:moveTo>
                    <a:pt x="0" y="412687"/>
                  </a:moveTo>
                  <a:lnTo>
                    <a:pt x="0" y="0"/>
                  </a:lnTo>
                </a:path>
                <a:path w="2540" h="413385">
                  <a:moveTo>
                    <a:pt x="0" y="0"/>
                  </a:moveTo>
                  <a:lnTo>
                    <a:pt x="0" y="412687"/>
                  </a:lnTo>
                </a:path>
              </a:pathLst>
            </a:custGeom>
            <a:ln w="4255">
              <a:solidFill>
                <a:srgbClr val="CD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7204126" y="5296738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412687"/>
                  </a:moveTo>
                  <a:lnTo>
                    <a:pt x="0" y="0"/>
                  </a:lnTo>
                </a:path>
                <a:path h="412750">
                  <a:moveTo>
                    <a:pt x="0" y="0"/>
                  </a:moveTo>
                  <a:lnTo>
                    <a:pt x="0" y="412687"/>
                  </a:lnTo>
                </a:path>
              </a:pathLst>
            </a:custGeom>
            <a:ln w="4255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7202000" y="5296699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126" y="412726"/>
                  </a:moveTo>
                  <a:lnTo>
                    <a:pt x="0" y="412664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2726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202000" y="5296700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664"/>
                  </a:moveTo>
                  <a:lnTo>
                    <a:pt x="0" y="0"/>
                  </a:lnTo>
                </a:path>
                <a:path w="2540" h="412750">
                  <a:moveTo>
                    <a:pt x="2126" y="38"/>
                  </a:moveTo>
                  <a:lnTo>
                    <a:pt x="2126" y="412725"/>
                  </a:lnTo>
                </a:path>
                <a:path w="2540" h="412750">
                  <a:moveTo>
                    <a:pt x="0" y="0"/>
                  </a:moveTo>
                  <a:lnTo>
                    <a:pt x="0" y="412664"/>
                  </a:lnTo>
                </a:path>
                <a:path w="2540" h="412750">
                  <a:moveTo>
                    <a:pt x="0" y="0"/>
                  </a:moveTo>
                  <a:lnTo>
                    <a:pt x="0" y="412664"/>
                  </a:lnTo>
                </a:path>
                <a:path w="2540" h="412750">
                  <a:moveTo>
                    <a:pt x="0" y="0"/>
                  </a:moveTo>
                  <a:lnTo>
                    <a:pt x="0" y="412664"/>
                  </a:lnTo>
                </a:path>
                <a:path w="2540" h="412750">
                  <a:moveTo>
                    <a:pt x="0" y="0"/>
                  </a:moveTo>
                  <a:lnTo>
                    <a:pt x="0" y="412664"/>
                  </a:lnTo>
                </a:path>
                <a:path w="2540" h="412750">
                  <a:moveTo>
                    <a:pt x="0" y="0"/>
                  </a:moveTo>
                  <a:lnTo>
                    <a:pt x="0" y="412664"/>
                  </a:lnTo>
                </a:path>
                <a:path w="2540" h="412750">
                  <a:moveTo>
                    <a:pt x="0" y="0"/>
                  </a:moveTo>
                  <a:lnTo>
                    <a:pt x="0" y="412664"/>
                  </a:lnTo>
                </a:path>
                <a:path w="2540" h="412750">
                  <a:moveTo>
                    <a:pt x="0" y="0"/>
                  </a:moveTo>
                  <a:lnTo>
                    <a:pt x="0" y="412664"/>
                  </a:lnTo>
                </a:path>
                <a:path w="2540" h="412750">
                  <a:moveTo>
                    <a:pt x="0" y="0"/>
                  </a:moveTo>
                  <a:lnTo>
                    <a:pt x="0" y="412664"/>
                  </a:lnTo>
                </a:path>
                <a:path w="2540" h="412750">
                  <a:moveTo>
                    <a:pt x="0" y="0"/>
                  </a:moveTo>
                  <a:lnTo>
                    <a:pt x="0" y="412664"/>
                  </a:lnTo>
                </a:path>
                <a:path w="2540" h="412750">
                  <a:moveTo>
                    <a:pt x="0" y="0"/>
                  </a:moveTo>
                  <a:lnTo>
                    <a:pt x="0" y="412664"/>
                  </a:lnTo>
                </a:path>
              </a:pathLst>
            </a:custGeom>
            <a:ln w="4255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7199570" y="5296656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429" y="412707"/>
                  </a:moveTo>
                  <a:lnTo>
                    <a:pt x="0" y="412637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2707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199570" y="5296656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637"/>
                  </a:moveTo>
                  <a:lnTo>
                    <a:pt x="0" y="0"/>
                  </a:lnTo>
                </a:path>
                <a:path w="2540" h="412750">
                  <a:moveTo>
                    <a:pt x="2429" y="43"/>
                  </a:moveTo>
                  <a:lnTo>
                    <a:pt x="2429" y="412707"/>
                  </a:lnTo>
                </a:path>
                <a:path w="2540" h="412750">
                  <a:moveTo>
                    <a:pt x="0" y="0"/>
                  </a:moveTo>
                  <a:lnTo>
                    <a:pt x="0" y="412637"/>
                  </a:lnTo>
                </a:path>
                <a:path w="2540" h="412750">
                  <a:moveTo>
                    <a:pt x="0" y="0"/>
                  </a:moveTo>
                  <a:lnTo>
                    <a:pt x="0" y="412637"/>
                  </a:lnTo>
                </a:path>
                <a:path w="2540" h="412750">
                  <a:moveTo>
                    <a:pt x="0" y="0"/>
                  </a:moveTo>
                  <a:lnTo>
                    <a:pt x="0" y="412637"/>
                  </a:lnTo>
                </a:path>
                <a:path w="2540" h="412750">
                  <a:moveTo>
                    <a:pt x="0" y="0"/>
                  </a:moveTo>
                  <a:lnTo>
                    <a:pt x="0" y="412637"/>
                  </a:lnTo>
                </a:path>
                <a:path w="2540" h="412750">
                  <a:moveTo>
                    <a:pt x="0" y="0"/>
                  </a:moveTo>
                  <a:lnTo>
                    <a:pt x="0" y="412637"/>
                  </a:lnTo>
                </a:path>
                <a:path w="2540" h="412750">
                  <a:moveTo>
                    <a:pt x="0" y="0"/>
                  </a:moveTo>
                  <a:lnTo>
                    <a:pt x="0" y="412637"/>
                  </a:lnTo>
                </a:path>
                <a:path w="2540" h="412750">
                  <a:moveTo>
                    <a:pt x="0" y="0"/>
                  </a:moveTo>
                  <a:lnTo>
                    <a:pt x="0" y="412637"/>
                  </a:lnTo>
                </a:path>
                <a:path w="2540" h="412750">
                  <a:moveTo>
                    <a:pt x="0" y="0"/>
                  </a:moveTo>
                  <a:lnTo>
                    <a:pt x="0" y="412637"/>
                  </a:lnTo>
                </a:path>
                <a:path w="2540" h="412750">
                  <a:moveTo>
                    <a:pt x="0" y="0"/>
                  </a:moveTo>
                  <a:lnTo>
                    <a:pt x="0" y="412637"/>
                  </a:lnTo>
                </a:path>
                <a:path w="2540" h="412750">
                  <a:moveTo>
                    <a:pt x="0" y="0"/>
                  </a:moveTo>
                  <a:lnTo>
                    <a:pt x="0" y="412637"/>
                  </a:lnTo>
                </a:path>
              </a:pathLst>
            </a:custGeom>
            <a:ln w="4255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7197445" y="5296618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126" y="412675"/>
                  </a:moveTo>
                  <a:lnTo>
                    <a:pt x="0" y="412613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2675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7197445" y="5296618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2126" y="38"/>
                  </a:moveTo>
                  <a:lnTo>
                    <a:pt x="2126" y="412675"/>
                  </a:lnTo>
                </a:path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613"/>
                  </a:lnTo>
                </a:path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613"/>
                  </a:lnTo>
                </a:path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613"/>
                  </a:lnTo>
                </a:path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613"/>
                  </a:lnTo>
                </a:path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613"/>
                  </a:lnTo>
                </a:path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613"/>
                  </a:lnTo>
                </a:path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613"/>
                  </a:lnTo>
                </a:path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613"/>
                  </a:lnTo>
                </a:path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613"/>
                  </a:lnTo>
                </a:path>
                <a:path w="2540" h="412750">
                  <a:moveTo>
                    <a:pt x="0" y="41261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613"/>
                  </a:lnTo>
                </a:path>
              </a:pathLst>
            </a:custGeom>
            <a:ln w="4255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7195014" y="5296574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429" y="412657"/>
                  </a:moveTo>
                  <a:lnTo>
                    <a:pt x="0" y="412586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2657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195014" y="5296574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586"/>
                  </a:moveTo>
                  <a:lnTo>
                    <a:pt x="0" y="0"/>
                  </a:lnTo>
                </a:path>
                <a:path w="2540" h="412750">
                  <a:moveTo>
                    <a:pt x="2429" y="43"/>
                  </a:moveTo>
                  <a:lnTo>
                    <a:pt x="2429" y="412657"/>
                  </a:lnTo>
                </a:path>
                <a:path w="2540" h="412750">
                  <a:moveTo>
                    <a:pt x="0" y="0"/>
                  </a:moveTo>
                  <a:lnTo>
                    <a:pt x="0" y="412586"/>
                  </a:lnTo>
                </a:path>
                <a:path w="2540" h="412750">
                  <a:moveTo>
                    <a:pt x="0" y="0"/>
                  </a:moveTo>
                  <a:lnTo>
                    <a:pt x="0" y="412586"/>
                  </a:lnTo>
                </a:path>
                <a:path w="2540" h="412750">
                  <a:moveTo>
                    <a:pt x="0" y="0"/>
                  </a:moveTo>
                  <a:lnTo>
                    <a:pt x="0" y="412586"/>
                  </a:lnTo>
                </a:path>
                <a:path w="2540" h="412750">
                  <a:moveTo>
                    <a:pt x="0" y="0"/>
                  </a:moveTo>
                  <a:lnTo>
                    <a:pt x="0" y="412586"/>
                  </a:lnTo>
                </a:path>
                <a:path w="2540" h="412750">
                  <a:moveTo>
                    <a:pt x="0" y="0"/>
                  </a:moveTo>
                  <a:lnTo>
                    <a:pt x="0" y="412586"/>
                  </a:lnTo>
                </a:path>
                <a:path w="2540" h="412750">
                  <a:moveTo>
                    <a:pt x="0" y="0"/>
                  </a:moveTo>
                  <a:lnTo>
                    <a:pt x="0" y="412586"/>
                  </a:lnTo>
                </a:path>
                <a:path w="2540" h="412750">
                  <a:moveTo>
                    <a:pt x="0" y="0"/>
                  </a:moveTo>
                  <a:lnTo>
                    <a:pt x="0" y="412586"/>
                  </a:lnTo>
                </a:path>
                <a:path w="2540" h="412750">
                  <a:moveTo>
                    <a:pt x="0" y="0"/>
                  </a:moveTo>
                  <a:lnTo>
                    <a:pt x="0" y="412586"/>
                  </a:lnTo>
                </a:path>
                <a:path w="2540" h="412750">
                  <a:moveTo>
                    <a:pt x="0" y="0"/>
                  </a:moveTo>
                  <a:lnTo>
                    <a:pt x="0" y="412586"/>
                  </a:lnTo>
                </a:path>
                <a:path w="2540" h="412750">
                  <a:moveTo>
                    <a:pt x="0" y="0"/>
                  </a:moveTo>
                  <a:lnTo>
                    <a:pt x="0" y="412586"/>
                  </a:lnTo>
                </a:path>
              </a:pathLst>
            </a:custGeom>
            <a:ln w="4255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192888" y="5296536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126" y="412624"/>
                  </a:moveTo>
                  <a:lnTo>
                    <a:pt x="0" y="412562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2624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7192888" y="5296536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562"/>
                  </a:moveTo>
                  <a:lnTo>
                    <a:pt x="0" y="0"/>
                  </a:lnTo>
                </a:path>
                <a:path w="2540" h="412750">
                  <a:moveTo>
                    <a:pt x="2126" y="38"/>
                  </a:moveTo>
                  <a:lnTo>
                    <a:pt x="2126" y="412624"/>
                  </a:lnTo>
                </a:path>
                <a:path w="2540" h="412750">
                  <a:moveTo>
                    <a:pt x="0" y="0"/>
                  </a:moveTo>
                  <a:lnTo>
                    <a:pt x="0" y="412562"/>
                  </a:lnTo>
                </a:path>
                <a:path w="2540" h="412750">
                  <a:moveTo>
                    <a:pt x="0" y="0"/>
                  </a:moveTo>
                  <a:lnTo>
                    <a:pt x="0" y="412562"/>
                  </a:lnTo>
                </a:path>
                <a:path w="2540" h="412750">
                  <a:moveTo>
                    <a:pt x="0" y="0"/>
                  </a:moveTo>
                  <a:lnTo>
                    <a:pt x="0" y="412562"/>
                  </a:lnTo>
                </a:path>
                <a:path w="2540" h="412750">
                  <a:moveTo>
                    <a:pt x="0" y="0"/>
                  </a:moveTo>
                  <a:lnTo>
                    <a:pt x="0" y="412562"/>
                  </a:lnTo>
                </a:path>
                <a:path w="2540" h="412750">
                  <a:moveTo>
                    <a:pt x="0" y="0"/>
                  </a:moveTo>
                  <a:lnTo>
                    <a:pt x="0" y="412562"/>
                  </a:lnTo>
                </a:path>
                <a:path w="2540" h="412750">
                  <a:moveTo>
                    <a:pt x="0" y="0"/>
                  </a:moveTo>
                  <a:lnTo>
                    <a:pt x="0" y="412562"/>
                  </a:lnTo>
                </a:path>
                <a:path w="2540" h="412750">
                  <a:moveTo>
                    <a:pt x="0" y="0"/>
                  </a:moveTo>
                  <a:lnTo>
                    <a:pt x="0" y="412562"/>
                  </a:lnTo>
                </a:path>
                <a:path w="2540" h="412750">
                  <a:moveTo>
                    <a:pt x="0" y="0"/>
                  </a:moveTo>
                  <a:lnTo>
                    <a:pt x="0" y="412562"/>
                  </a:lnTo>
                </a:path>
                <a:path w="2540" h="412750">
                  <a:moveTo>
                    <a:pt x="0" y="0"/>
                  </a:moveTo>
                  <a:lnTo>
                    <a:pt x="0" y="412562"/>
                  </a:lnTo>
                </a:path>
                <a:path w="2540" h="412750">
                  <a:moveTo>
                    <a:pt x="0" y="0"/>
                  </a:moveTo>
                  <a:lnTo>
                    <a:pt x="0" y="412562"/>
                  </a:lnTo>
                </a:path>
              </a:pathLst>
            </a:custGeom>
            <a:ln w="4255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7190459" y="5296493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429" y="412606"/>
                  </a:moveTo>
                  <a:lnTo>
                    <a:pt x="0" y="412535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2606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190459" y="5296493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535"/>
                  </a:moveTo>
                  <a:lnTo>
                    <a:pt x="0" y="0"/>
                  </a:lnTo>
                </a:path>
                <a:path w="2540" h="412750">
                  <a:moveTo>
                    <a:pt x="2429" y="43"/>
                  </a:moveTo>
                  <a:lnTo>
                    <a:pt x="2429" y="412606"/>
                  </a:lnTo>
                </a:path>
                <a:path w="2540" h="412750">
                  <a:moveTo>
                    <a:pt x="0" y="0"/>
                  </a:moveTo>
                  <a:lnTo>
                    <a:pt x="0" y="412535"/>
                  </a:lnTo>
                </a:path>
                <a:path w="2540" h="412750">
                  <a:moveTo>
                    <a:pt x="0" y="0"/>
                  </a:moveTo>
                  <a:lnTo>
                    <a:pt x="0" y="412535"/>
                  </a:lnTo>
                </a:path>
                <a:path w="2540" h="412750">
                  <a:moveTo>
                    <a:pt x="0" y="0"/>
                  </a:moveTo>
                  <a:lnTo>
                    <a:pt x="0" y="412535"/>
                  </a:lnTo>
                </a:path>
                <a:path w="2540" h="412750">
                  <a:moveTo>
                    <a:pt x="0" y="0"/>
                  </a:moveTo>
                  <a:lnTo>
                    <a:pt x="0" y="412535"/>
                  </a:lnTo>
                </a:path>
                <a:path w="2540" h="412750">
                  <a:moveTo>
                    <a:pt x="0" y="0"/>
                  </a:moveTo>
                  <a:lnTo>
                    <a:pt x="0" y="412535"/>
                  </a:lnTo>
                </a:path>
                <a:path w="2540" h="412750">
                  <a:moveTo>
                    <a:pt x="0" y="0"/>
                  </a:moveTo>
                  <a:lnTo>
                    <a:pt x="0" y="412535"/>
                  </a:lnTo>
                </a:path>
                <a:path w="2540" h="412750">
                  <a:moveTo>
                    <a:pt x="0" y="0"/>
                  </a:moveTo>
                  <a:lnTo>
                    <a:pt x="0" y="412535"/>
                  </a:lnTo>
                </a:path>
                <a:path w="2540" h="412750">
                  <a:moveTo>
                    <a:pt x="0" y="0"/>
                  </a:moveTo>
                  <a:lnTo>
                    <a:pt x="0" y="412535"/>
                  </a:lnTo>
                </a:path>
                <a:path w="2540" h="412750">
                  <a:moveTo>
                    <a:pt x="0" y="0"/>
                  </a:moveTo>
                  <a:lnTo>
                    <a:pt x="0" y="412535"/>
                  </a:lnTo>
                </a:path>
                <a:path w="2540" h="412750">
                  <a:moveTo>
                    <a:pt x="0" y="0"/>
                  </a:moveTo>
                  <a:lnTo>
                    <a:pt x="0" y="412535"/>
                  </a:lnTo>
                </a:path>
              </a:pathLst>
            </a:custGeom>
            <a:ln w="4255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188333" y="5296455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126" y="412573"/>
                  </a:moveTo>
                  <a:lnTo>
                    <a:pt x="0" y="412512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2573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7188333" y="5296455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512"/>
                  </a:moveTo>
                  <a:lnTo>
                    <a:pt x="0" y="0"/>
                  </a:lnTo>
                </a:path>
                <a:path w="2540" h="412750">
                  <a:moveTo>
                    <a:pt x="2126" y="38"/>
                  </a:moveTo>
                  <a:lnTo>
                    <a:pt x="2126" y="412573"/>
                  </a:lnTo>
                </a:path>
                <a:path w="2540" h="412750">
                  <a:moveTo>
                    <a:pt x="0" y="0"/>
                  </a:moveTo>
                  <a:lnTo>
                    <a:pt x="0" y="412512"/>
                  </a:lnTo>
                </a:path>
                <a:path w="2540" h="412750">
                  <a:moveTo>
                    <a:pt x="0" y="0"/>
                  </a:moveTo>
                  <a:lnTo>
                    <a:pt x="0" y="412512"/>
                  </a:lnTo>
                </a:path>
                <a:path w="2540" h="412750">
                  <a:moveTo>
                    <a:pt x="0" y="0"/>
                  </a:moveTo>
                  <a:lnTo>
                    <a:pt x="0" y="412512"/>
                  </a:lnTo>
                </a:path>
                <a:path w="2540" h="412750">
                  <a:moveTo>
                    <a:pt x="0" y="0"/>
                  </a:moveTo>
                  <a:lnTo>
                    <a:pt x="0" y="412512"/>
                  </a:lnTo>
                </a:path>
                <a:path w="2540" h="412750">
                  <a:moveTo>
                    <a:pt x="0" y="0"/>
                  </a:moveTo>
                  <a:lnTo>
                    <a:pt x="0" y="412512"/>
                  </a:lnTo>
                </a:path>
                <a:path w="2540" h="412750">
                  <a:moveTo>
                    <a:pt x="0" y="0"/>
                  </a:moveTo>
                  <a:lnTo>
                    <a:pt x="0" y="412512"/>
                  </a:lnTo>
                </a:path>
                <a:path w="2540" h="412750">
                  <a:moveTo>
                    <a:pt x="0" y="0"/>
                  </a:moveTo>
                  <a:lnTo>
                    <a:pt x="0" y="412512"/>
                  </a:lnTo>
                </a:path>
                <a:path w="2540" h="412750">
                  <a:moveTo>
                    <a:pt x="0" y="0"/>
                  </a:moveTo>
                  <a:lnTo>
                    <a:pt x="0" y="412512"/>
                  </a:lnTo>
                </a:path>
                <a:path w="2540" h="412750">
                  <a:moveTo>
                    <a:pt x="0" y="0"/>
                  </a:moveTo>
                  <a:lnTo>
                    <a:pt x="0" y="412512"/>
                  </a:lnTo>
                </a:path>
                <a:path w="2540" h="412750">
                  <a:moveTo>
                    <a:pt x="0" y="0"/>
                  </a:moveTo>
                  <a:lnTo>
                    <a:pt x="0" y="412512"/>
                  </a:lnTo>
                </a:path>
              </a:pathLst>
            </a:custGeom>
            <a:ln w="4255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7185903" y="5296411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429" y="412555"/>
                  </a:moveTo>
                  <a:lnTo>
                    <a:pt x="0" y="412484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2555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185903" y="5296411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484"/>
                  </a:moveTo>
                  <a:lnTo>
                    <a:pt x="0" y="0"/>
                  </a:lnTo>
                </a:path>
                <a:path w="2540" h="412750">
                  <a:moveTo>
                    <a:pt x="2429" y="43"/>
                  </a:moveTo>
                  <a:lnTo>
                    <a:pt x="2429" y="412555"/>
                  </a:lnTo>
                </a:path>
                <a:path w="2540" h="412750">
                  <a:moveTo>
                    <a:pt x="0" y="412484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84"/>
                  </a:lnTo>
                </a:path>
              </a:pathLst>
            </a:custGeom>
            <a:ln w="4255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185903" y="5296411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412484"/>
                  </a:moveTo>
                  <a:lnTo>
                    <a:pt x="0" y="0"/>
                  </a:lnTo>
                </a:path>
                <a:path h="412750">
                  <a:moveTo>
                    <a:pt x="0" y="0"/>
                  </a:moveTo>
                  <a:lnTo>
                    <a:pt x="0" y="412484"/>
                  </a:lnTo>
                </a:path>
                <a:path h="412750">
                  <a:moveTo>
                    <a:pt x="0" y="412484"/>
                  </a:moveTo>
                  <a:lnTo>
                    <a:pt x="0" y="0"/>
                  </a:lnTo>
                </a:path>
                <a:path h="412750">
                  <a:moveTo>
                    <a:pt x="0" y="0"/>
                  </a:moveTo>
                  <a:lnTo>
                    <a:pt x="0" y="412484"/>
                  </a:lnTo>
                </a:path>
                <a:path h="412750">
                  <a:moveTo>
                    <a:pt x="0" y="412484"/>
                  </a:moveTo>
                  <a:lnTo>
                    <a:pt x="0" y="0"/>
                  </a:lnTo>
                </a:path>
                <a:path h="412750">
                  <a:moveTo>
                    <a:pt x="0" y="0"/>
                  </a:moveTo>
                  <a:lnTo>
                    <a:pt x="0" y="412484"/>
                  </a:lnTo>
                </a:path>
                <a:path h="412750">
                  <a:moveTo>
                    <a:pt x="0" y="412484"/>
                  </a:moveTo>
                  <a:lnTo>
                    <a:pt x="0" y="0"/>
                  </a:lnTo>
                </a:path>
                <a:path h="412750">
                  <a:moveTo>
                    <a:pt x="0" y="0"/>
                  </a:moveTo>
                  <a:lnTo>
                    <a:pt x="0" y="412484"/>
                  </a:lnTo>
                </a:path>
                <a:path h="412750">
                  <a:moveTo>
                    <a:pt x="0" y="412484"/>
                  </a:moveTo>
                  <a:lnTo>
                    <a:pt x="0" y="0"/>
                  </a:lnTo>
                </a:path>
                <a:path h="412750">
                  <a:moveTo>
                    <a:pt x="0" y="0"/>
                  </a:moveTo>
                  <a:lnTo>
                    <a:pt x="0" y="412484"/>
                  </a:lnTo>
                </a:path>
                <a:path h="412750">
                  <a:moveTo>
                    <a:pt x="0" y="412484"/>
                  </a:moveTo>
                  <a:lnTo>
                    <a:pt x="0" y="0"/>
                  </a:lnTo>
                </a:path>
                <a:path h="412750">
                  <a:moveTo>
                    <a:pt x="0" y="0"/>
                  </a:moveTo>
                  <a:lnTo>
                    <a:pt x="0" y="412484"/>
                  </a:lnTo>
                </a:path>
                <a:path h="412750">
                  <a:moveTo>
                    <a:pt x="0" y="412484"/>
                  </a:moveTo>
                  <a:lnTo>
                    <a:pt x="0" y="0"/>
                  </a:lnTo>
                </a:path>
                <a:path h="412750">
                  <a:moveTo>
                    <a:pt x="0" y="0"/>
                  </a:moveTo>
                  <a:lnTo>
                    <a:pt x="0" y="412484"/>
                  </a:lnTo>
                </a:path>
                <a:path h="412750">
                  <a:moveTo>
                    <a:pt x="0" y="412484"/>
                  </a:moveTo>
                  <a:lnTo>
                    <a:pt x="0" y="0"/>
                  </a:lnTo>
                </a:path>
                <a:path h="412750">
                  <a:moveTo>
                    <a:pt x="0" y="0"/>
                  </a:moveTo>
                  <a:lnTo>
                    <a:pt x="0" y="412484"/>
                  </a:lnTo>
                </a:path>
                <a:path h="412750">
                  <a:moveTo>
                    <a:pt x="0" y="412484"/>
                  </a:moveTo>
                  <a:lnTo>
                    <a:pt x="0" y="0"/>
                  </a:lnTo>
                </a:path>
                <a:path h="412750">
                  <a:moveTo>
                    <a:pt x="0" y="0"/>
                  </a:moveTo>
                  <a:lnTo>
                    <a:pt x="0" y="412484"/>
                  </a:lnTo>
                </a:path>
              </a:pathLst>
            </a:custGeom>
            <a:ln w="4255">
              <a:solidFill>
                <a:srgbClr val="CA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183777" y="5296373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126" y="412523"/>
                  </a:moveTo>
                  <a:lnTo>
                    <a:pt x="0" y="412461"/>
                  </a:lnTo>
                  <a:lnTo>
                    <a:pt x="0" y="0"/>
                  </a:lnTo>
                  <a:lnTo>
                    <a:pt x="2126" y="38"/>
                  </a:lnTo>
                  <a:lnTo>
                    <a:pt x="2126" y="412523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183777" y="5296373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2126" y="38"/>
                  </a:moveTo>
                  <a:lnTo>
                    <a:pt x="2126" y="412523"/>
                  </a:lnTo>
                </a:path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61"/>
                  </a:lnTo>
                </a:path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61"/>
                  </a:lnTo>
                </a:path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61"/>
                  </a:lnTo>
                </a:path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61"/>
                  </a:lnTo>
                </a:path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61"/>
                  </a:lnTo>
                </a:path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61"/>
                  </a:lnTo>
                </a:path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61"/>
                  </a:lnTo>
                </a:path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61"/>
                  </a:lnTo>
                </a:path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61"/>
                  </a:lnTo>
                </a:path>
                <a:path w="2540" h="412750">
                  <a:moveTo>
                    <a:pt x="0" y="412461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461"/>
                  </a:lnTo>
                </a:path>
              </a:pathLst>
            </a:custGeom>
            <a:ln w="4255">
              <a:solidFill>
                <a:srgbClr val="CA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181347" y="5296330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429" y="412504"/>
                  </a:moveTo>
                  <a:lnTo>
                    <a:pt x="0" y="412434"/>
                  </a:lnTo>
                  <a:lnTo>
                    <a:pt x="0" y="0"/>
                  </a:lnTo>
                  <a:lnTo>
                    <a:pt x="2429" y="43"/>
                  </a:lnTo>
                  <a:lnTo>
                    <a:pt x="2429" y="412504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181347" y="5296330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434"/>
                  </a:moveTo>
                  <a:lnTo>
                    <a:pt x="0" y="0"/>
                  </a:lnTo>
                </a:path>
                <a:path w="2540" h="412750">
                  <a:moveTo>
                    <a:pt x="2429" y="43"/>
                  </a:moveTo>
                  <a:lnTo>
                    <a:pt x="2429" y="412504"/>
                  </a:lnTo>
                </a:path>
                <a:path w="2540" h="412750">
                  <a:moveTo>
                    <a:pt x="0" y="0"/>
                  </a:moveTo>
                  <a:lnTo>
                    <a:pt x="0" y="412434"/>
                  </a:lnTo>
                </a:path>
                <a:path w="2540" h="412750">
                  <a:moveTo>
                    <a:pt x="0" y="0"/>
                  </a:moveTo>
                  <a:lnTo>
                    <a:pt x="0" y="412434"/>
                  </a:lnTo>
                </a:path>
                <a:path w="2540" h="412750">
                  <a:moveTo>
                    <a:pt x="0" y="0"/>
                  </a:moveTo>
                  <a:lnTo>
                    <a:pt x="0" y="412434"/>
                  </a:lnTo>
                </a:path>
                <a:path w="2540" h="412750">
                  <a:moveTo>
                    <a:pt x="0" y="0"/>
                  </a:moveTo>
                  <a:lnTo>
                    <a:pt x="0" y="412434"/>
                  </a:lnTo>
                </a:path>
                <a:path w="2540" h="412750">
                  <a:moveTo>
                    <a:pt x="0" y="0"/>
                  </a:moveTo>
                  <a:lnTo>
                    <a:pt x="0" y="412434"/>
                  </a:lnTo>
                </a:path>
                <a:path w="2540" h="412750">
                  <a:moveTo>
                    <a:pt x="0" y="0"/>
                  </a:moveTo>
                  <a:lnTo>
                    <a:pt x="0" y="412434"/>
                  </a:lnTo>
                </a:path>
                <a:path w="2540" h="412750">
                  <a:moveTo>
                    <a:pt x="0" y="0"/>
                  </a:moveTo>
                  <a:lnTo>
                    <a:pt x="0" y="412434"/>
                  </a:lnTo>
                </a:path>
                <a:path w="2540" h="412750">
                  <a:moveTo>
                    <a:pt x="0" y="0"/>
                  </a:moveTo>
                  <a:lnTo>
                    <a:pt x="0" y="412434"/>
                  </a:lnTo>
                </a:path>
                <a:path w="2540" h="412750">
                  <a:moveTo>
                    <a:pt x="0" y="0"/>
                  </a:moveTo>
                  <a:lnTo>
                    <a:pt x="0" y="412434"/>
                  </a:lnTo>
                </a:path>
                <a:path w="2540" h="412750">
                  <a:moveTo>
                    <a:pt x="0" y="0"/>
                  </a:moveTo>
                  <a:lnTo>
                    <a:pt x="0" y="412434"/>
                  </a:lnTo>
                </a:path>
              </a:pathLst>
            </a:custGeom>
            <a:ln w="4255">
              <a:solidFill>
                <a:srgbClr val="CA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179221" y="5296231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0"/>
                  </a:moveTo>
                  <a:lnTo>
                    <a:pt x="0" y="412378"/>
                  </a:lnTo>
                  <a:lnTo>
                    <a:pt x="1549" y="412515"/>
                  </a:lnTo>
                  <a:lnTo>
                    <a:pt x="2126" y="412532"/>
                  </a:lnTo>
                  <a:lnTo>
                    <a:pt x="2126" y="98"/>
                  </a:lnTo>
                  <a:lnTo>
                    <a:pt x="154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179221" y="5172031"/>
              <a:ext cx="2540" cy="537210"/>
            </a:xfrm>
            <a:custGeom>
              <a:avLst/>
              <a:gdLst/>
              <a:ahLst/>
              <a:cxnLst/>
              <a:rect l="l" t="t" r="r" b="b"/>
              <a:pathLst>
                <a:path w="2540" h="537210">
                  <a:moveTo>
                    <a:pt x="0" y="536578"/>
                  </a:moveTo>
                  <a:lnTo>
                    <a:pt x="0" y="124199"/>
                  </a:lnTo>
                </a:path>
                <a:path w="2540" h="537210">
                  <a:moveTo>
                    <a:pt x="2126" y="124298"/>
                  </a:moveTo>
                  <a:lnTo>
                    <a:pt x="2126" y="536732"/>
                  </a:lnTo>
                </a:path>
                <a:path w="2540" h="537210">
                  <a:moveTo>
                    <a:pt x="0" y="536578"/>
                  </a:moveTo>
                  <a:lnTo>
                    <a:pt x="0" y="124199"/>
                  </a:lnTo>
                  <a:lnTo>
                    <a:pt x="0" y="0"/>
                  </a:lnTo>
                  <a:lnTo>
                    <a:pt x="0" y="124199"/>
                  </a:lnTo>
                  <a:lnTo>
                    <a:pt x="0" y="536578"/>
                  </a:lnTo>
                </a:path>
                <a:path w="2540" h="537210">
                  <a:moveTo>
                    <a:pt x="0" y="536578"/>
                  </a:moveTo>
                  <a:lnTo>
                    <a:pt x="0" y="124199"/>
                  </a:lnTo>
                  <a:lnTo>
                    <a:pt x="0" y="0"/>
                  </a:lnTo>
                  <a:lnTo>
                    <a:pt x="0" y="124199"/>
                  </a:lnTo>
                  <a:lnTo>
                    <a:pt x="0" y="536578"/>
                  </a:lnTo>
                </a:path>
                <a:path w="2540" h="537210">
                  <a:moveTo>
                    <a:pt x="0" y="536578"/>
                  </a:moveTo>
                  <a:lnTo>
                    <a:pt x="0" y="124199"/>
                  </a:lnTo>
                  <a:lnTo>
                    <a:pt x="0" y="0"/>
                  </a:lnTo>
                  <a:lnTo>
                    <a:pt x="0" y="124199"/>
                  </a:lnTo>
                  <a:lnTo>
                    <a:pt x="0" y="536578"/>
                  </a:lnTo>
                </a:path>
                <a:path w="2540" h="537210">
                  <a:moveTo>
                    <a:pt x="0" y="536578"/>
                  </a:moveTo>
                  <a:lnTo>
                    <a:pt x="0" y="124199"/>
                  </a:lnTo>
                  <a:lnTo>
                    <a:pt x="0" y="0"/>
                  </a:lnTo>
                  <a:lnTo>
                    <a:pt x="0" y="124199"/>
                  </a:lnTo>
                  <a:lnTo>
                    <a:pt x="0" y="536578"/>
                  </a:lnTo>
                </a:path>
                <a:path w="2540" h="537210">
                  <a:moveTo>
                    <a:pt x="0" y="536578"/>
                  </a:moveTo>
                  <a:lnTo>
                    <a:pt x="0" y="124199"/>
                  </a:lnTo>
                  <a:lnTo>
                    <a:pt x="0" y="0"/>
                  </a:lnTo>
                  <a:lnTo>
                    <a:pt x="0" y="124199"/>
                  </a:lnTo>
                  <a:lnTo>
                    <a:pt x="0" y="536578"/>
                  </a:lnTo>
                </a:path>
                <a:path w="2540" h="537210">
                  <a:moveTo>
                    <a:pt x="0" y="536578"/>
                  </a:moveTo>
                  <a:lnTo>
                    <a:pt x="0" y="124199"/>
                  </a:lnTo>
                  <a:lnTo>
                    <a:pt x="0" y="0"/>
                  </a:lnTo>
                  <a:lnTo>
                    <a:pt x="0" y="124199"/>
                  </a:lnTo>
                  <a:lnTo>
                    <a:pt x="0" y="536578"/>
                  </a:lnTo>
                </a:path>
                <a:path w="2540" h="537210">
                  <a:moveTo>
                    <a:pt x="0" y="536578"/>
                  </a:moveTo>
                  <a:lnTo>
                    <a:pt x="0" y="124199"/>
                  </a:lnTo>
                  <a:lnTo>
                    <a:pt x="0" y="0"/>
                  </a:lnTo>
                  <a:lnTo>
                    <a:pt x="0" y="124199"/>
                  </a:lnTo>
                  <a:lnTo>
                    <a:pt x="0" y="536578"/>
                  </a:lnTo>
                </a:path>
                <a:path w="2540" h="537210">
                  <a:moveTo>
                    <a:pt x="0" y="536578"/>
                  </a:moveTo>
                  <a:lnTo>
                    <a:pt x="0" y="124199"/>
                  </a:lnTo>
                  <a:lnTo>
                    <a:pt x="0" y="0"/>
                  </a:lnTo>
                  <a:lnTo>
                    <a:pt x="0" y="124199"/>
                  </a:lnTo>
                  <a:lnTo>
                    <a:pt x="0" y="536578"/>
                  </a:lnTo>
                </a:path>
                <a:path w="2540" h="537210">
                  <a:moveTo>
                    <a:pt x="0" y="536578"/>
                  </a:moveTo>
                  <a:lnTo>
                    <a:pt x="0" y="124199"/>
                  </a:lnTo>
                  <a:lnTo>
                    <a:pt x="0" y="0"/>
                  </a:lnTo>
                  <a:lnTo>
                    <a:pt x="0" y="124199"/>
                  </a:lnTo>
                  <a:lnTo>
                    <a:pt x="0" y="536578"/>
                  </a:lnTo>
                </a:path>
                <a:path w="2540" h="537210">
                  <a:moveTo>
                    <a:pt x="0" y="536578"/>
                  </a:moveTo>
                  <a:lnTo>
                    <a:pt x="0" y="124199"/>
                  </a:lnTo>
                  <a:lnTo>
                    <a:pt x="0" y="0"/>
                  </a:lnTo>
                  <a:lnTo>
                    <a:pt x="0" y="124199"/>
                  </a:lnTo>
                  <a:lnTo>
                    <a:pt x="0" y="536578"/>
                  </a:lnTo>
                </a:path>
              </a:pathLst>
            </a:custGeom>
            <a:ln w="4255">
              <a:solidFill>
                <a:srgbClr val="CA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176792" y="5296093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429" y="412516"/>
                  </a:moveTo>
                  <a:lnTo>
                    <a:pt x="0" y="412300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2516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176792" y="5296093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2429" y="138"/>
                  </a:moveTo>
                  <a:lnTo>
                    <a:pt x="2429" y="412516"/>
                  </a:lnTo>
                </a:path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300"/>
                  </a:lnTo>
                </a:path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300"/>
                  </a:lnTo>
                </a:path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300"/>
                  </a:lnTo>
                </a:path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300"/>
                  </a:lnTo>
                </a:path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300"/>
                  </a:lnTo>
                </a:path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300"/>
                  </a:lnTo>
                </a:path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300"/>
                  </a:lnTo>
                </a:path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300"/>
                  </a:lnTo>
                </a:path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300"/>
                  </a:lnTo>
                </a:path>
                <a:path w="2540" h="412750">
                  <a:moveTo>
                    <a:pt x="0" y="412300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300"/>
                  </a:lnTo>
                </a:path>
              </a:pathLst>
            </a:custGeom>
            <a:ln w="4255">
              <a:solidFill>
                <a:srgbClr val="CA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174665" y="5295972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126" y="412421"/>
                  </a:moveTo>
                  <a:lnTo>
                    <a:pt x="0" y="412233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2421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174665" y="5295972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2126" y="120"/>
                  </a:moveTo>
                  <a:lnTo>
                    <a:pt x="2126" y="412421"/>
                  </a:lnTo>
                </a:path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233"/>
                  </a:lnTo>
                </a:path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233"/>
                  </a:lnTo>
                </a:path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233"/>
                  </a:lnTo>
                </a:path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233"/>
                  </a:lnTo>
                </a:path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233"/>
                  </a:lnTo>
                </a:path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233"/>
                  </a:lnTo>
                </a:path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233"/>
                  </a:lnTo>
                </a:path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233"/>
                  </a:lnTo>
                </a:path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233"/>
                  </a:lnTo>
                </a:path>
                <a:path w="2540" h="412750">
                  <a:moveTo>
                    <a:pt x="0" y="412233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233"/>
                  </a:lnTo>
                </a:path>
              </a:pathLst>
            </a:custGeom>
            <a:ln w="4255">
              <a:solidFill>
                <a:srgbClr val="CA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172235" y="5295834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429" y="412371"/>
                  </a:moveTo>
                  <a:lnTo>
                    <a:pt x="0" y="412155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2371"/>
                  </a:lnTo>
                  <a:close/>
                </a:path>
              </a:pathLst>
            </a:custGeom>
            <a:solidFill>
              <a:srgbClr val="C9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172235" y="5295834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2429" y="138"/>
                  </a:moveTo>
                  <a:lnTo>
                    <a:pt x="2429" y="412371"/>
                  </a:lnTo>
                </a:path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155"/>
                  </a:lnTo>
                </a:path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155"/>
                  </a:lnTo>
                </a:path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155"/>
                  </a:lnTo>
                </a:path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155"/>
                  </a:lnTo>
                </a:path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155"/>
                  </a:lnTo>
                </a:path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155"/>
                  </a:lnTo>
                </a:path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155"/>
                  </a:lnTo>
                </a:path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155"/>
                  </a:lnTo>
                </a:path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155"/>
                  </a:lnTo>
                </a:path>
                <a:path w="2540" h="412750">
                  <a:moveTo>
                    <a:pt x="0" y="412155"/>
                  </a:moveTo>
                  <a:lnTo>
                    <a:pt x="0" y="0"/>
                  </a:lnTo>
                </a:path>
                <a:path w="2540" h="412750">
                  <a:moveTo>
                    <a:pt x="0" y="0"/>
                  </a:moveTo>
                  <a:lnTo>
                    <a:pt x="0" y="412155"/>
                  </a:lnTo>
                </a:path>
              </a:pathLst>
            </a:custGeom>
            <a:ln w="4255">
              <a:solidFill>
                <a:srgbClr val="C9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170109" y="5295713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126" y="412276"/>
                  </a:moveTo>
                  <a:lnTo>
                    <a:pt x="0" y="412087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2276"/>
                  </a:lnTo>
                  <a:close/>
                </a:path>
              </a:pathLst>
            </a:custGeom>
            <a:solidFill>
              <a:srgbClr val="C9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170110" y="5295713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2087"/>
                  </a:moveTo>
                  <a:lnTo>
                    <a:pt x="0" y="0"/>
                  </a:lnTo>
                </a:path>
                <a:path w="2540" h="412750">
                  <a:moveTo>
                    <a:pt x="2126" y="120"/>
                  </a:moveTo>
                  <a:lnTo>
                    <a:pt x="2126" y="412276"/>
                  </a:lnTo>
                </a:path>
                <a:path w="2540" h="412750">
                  <a:moveTo>
                    <a:pt x="0" y="0"/>
                  </a:moveTo>
                  <a:lnTo>
                    <a:pt x="0" y="412087"/>
                  </a:lnTo>
                </a:path>
                <a:path w="2540" h="412750">
                  <a:moveTo>
                    <a:pt x="0" y="0"/>
                  </a:moveTo>
                  <a:lnTo>
                    <a:pt x="0" y="412087"/>
                  </a:lnTo>
                </a:path>
                <a:path w="2540" h="412750">
                  <a:moveTo>
                    <a:pt x="0" y="0"/>
                  </a:moveTo>
                  <a:lnTo>
                    <a:pt x="0" y="412087"/>
                  </a:lnTo>
                </a:path>
                <a:path w="2540" h="412750">
                  <a:moveTo>
                    <a:pt x="0" y="0"/>
                  </a:moveTo>
                  <a:lnTo>
                    <a:pt x="0" y="412087"/>
                  </a:lnTo>
                </a:path>
                <a:path w="2540" h="412750">
                  <a:moveTo>
                    <a:pt x="0" y="0"/>
                  </a:moveTo>
                  <a:lnTo>
                    <a:pt x="0" y="412087"/>
                  </a:lnTo>
                </a:path>
                <a:path w="2540" h="412750">
                  <a:moveTo>
                    <a:pt x="0" y="0"/>
                  </a:moveTo>
                  <a:lnTo>
                    <a:pt x="0" y="412087"/>
                  </a:lnTo>
                </a:path>
                <a:path w="2540" h="412750">
                  <a:moveTo>
                    <a:pt x="0" y="0"/>
                  </a:moveTo>
                  <a:lnTo>
                    <a:pt x="0" y="412087"/>
                  </a:lnTo>
                </a:path>
                <a:path w="2540" h="412750">
                  <a:moveTo>
                    <a:pt x="0" y="0"/>
                  </a:moveTo>
                  <a:lnTo>
                    <a:pt x="0" y="412087"/>
                  </a:lnTo>
                </a:path>
                <a:path w="2540" h="412750">
                  <a:moveTo>
                    <a:pt x="0" y="0"/>
                  </a:moveTo>
                  <a:lnTo>
                    <a:pt x="0" y="412087"/>
                  </a:lnTo>
                </a:path>
                <a:path w="2540" h="412750">
                  <a:moveTo>
                    <a:pt x="0" y="0"/>
                  </a:moveTo>
                  <a:lnTo>
                    <a:pt x="0" y="412087"/>
                  </a:lnTo>
                </a:path>
              </a:pathLst>
            </a:custGeom>
            <a:ln w="4255">
              <a:solidFill>
                <a:srgbClr val="C9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167680" y="5295575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429" y="412225"/>
                  </a:moveTo>
                  <a:lnTo>
                    <a:pt x="0" y="412010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2225"/>
                  </a:lnTo>
                  <a:close/>
                </a:path>
              </a:pathLst>
            </a:custGeom>
            <a:solidFill>
              <a:srgbClr val="C9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167680" y="5172031"/>
              <a:ext cx="2540" cy="535940"/>
            </a:xfrm>
            <a:custGeom>
              <a:avLst/>
              <a:gdLst/>
              <a:ahLst/>
              <a:cxnLst/>
              <a:rect l="l" t="t" r="r" b="b"/>
              <a:pathLst>
                <a:path w="2540" h="535939">
                  <a:moveTo>
                    <a:pt x="0" y="535553"/>
                  </a:moveTo>
                  <a:lnTo>
                    <a:pt x="0" y="123543"/>
                  </a:lnTo>
                </a:path>
                <a:path w="2540" h="535939">
                  <a:moveTo>
                    <a:pt x="2429" y="123681"/>
                  </a:moveTo>
                  <a:lnTo>
                    <a:pt x="2429" y="535769"/>
                  </a:lnTo>
                </a:path>
                <a:path w="2540" h="535939">
                  <a:moveTo>
                    <a:pt x="0" y="535553"/>
                  </a:moveTo>
                  <a:lnTo>
                    <a:pt x="0" y="123543"/>
                  </a:lnTo>
                  <a:lnTo>
                    <a:pt x="0" y="0"/>
                  </a:lnTo>
                  <a:lnTo>
                    <a:pt x="0" y="123543"/>
                  </a:lnTo>
                  <a:lnTo>
                    <a:pt x="0" y="535553"/>
                  </a:lnTo>
                </a:path>
                <a:path w="2540" h="535939">
                  <a:moveTo>
                    <a:pt x="0" y="535553"/>
                  </a:moveTo>
                  <a:lnTo>
                    <a:pt x="0" y="123543"/>
                  </a:lnTo>
                  <a:lnTo>
                    <a:pt x="0" y="0"/>
                  </a:lnTo>
                  <a:lnTo>
                    <a:pt x="0" y="123543"/>
                  </a:lnTo>
                  <a:lnTo>
                    <a:pt x="0" y="535553"/>
                  </a:lnTo>
                </a:path>
                <a:path w="2540" h="535939">
                  <a:moveTo>
                    <a:pt x="0" y="535553"/>
                  </a:moveTo>
                  <a:lnTo>
                    <a:pt x="0" y="123543"/>
                  </a:lnTo>
                  <a:lnTo>
                    <a:pt x="0" y="0"/>
                  </a:lnTo>
                  <a:lnTo>
                    <a:pt x="0" y="123543"/>
                  </a:lnTo>
                  <a:lnTo>
                    <a:pt x="0" y="535553"/>
                  </a:lnTo>
                </a:path>
                <a:path w="2540" h="535939">
                  <a:moveTo>
                    <a:pt x="0" y="535553"/>
                  </a:moveTo>
                  <a:lnTo>
                    <a:pt x="0" y="123543"/>
                  </a:lnTo>
                  <a:lnTo>
                    <a:pt x="0" y="0"/>
                  </a:lnTo>
                  <a:lnTo>
                    <a:pt x="0" y="123543"/>
                  </a:lnTo>
                  <a:lnTo>
                    <a:pt x="0" y="535553"/>
                  </a:lnTo>
                </a:path>
                <a:path w="2540" h="535939">
                  <a:moveTo>
                    <a:pt x="0" y="535553"/>
                  </a:moveTo>
                  <a:lnTo>
                    <a:pt x="0" y="123543"/>
                  </a:lnTo>
                  <a:lnTo>
                    <a:pt x="0" y="0"/>
                  </a:lnTo>
                  <a:lnTo>
                    <a:pt x="0" y="123543"/>
                  </a:lnTo>
                  <a:lnTo>
                    <a:pt x="0" y="535553"/>
                  </a:lnTo>
                </a:path>
                <a:path w="2540" h="535939">
                  <a:moveTo>
                    <a:pt x="0" y="535553"/>
                  </a:moveTo>
                  <a:lnTo>
                    <a:pt x="0" y="123543"/>
                  </a:lnTo>
                  <a:lnTo>
                    <a:pt x="0" y="0"/>
                  </a:lnTo>
                  <a:lnTo>
                    <a:pt x="0" y="123543"/>
                  </a:lnTo>
                  <a:lnTo>
                    <a:pt x="0" y="535553"/>
                  </a:lnTo>
                </a:path>
                <a:path w="2540" h="535939">
                  <a:moveTo>
                    <a:pt x="0" y="535553"/>
                  </a:moveTo>
                  <a:lnTo>
                    <a:pt x="0" y="123543"/>
                  </a:lnTo>
                  <a:lnTo>
                    <a:pt x="0" y="0"/>
                  </a:lnTo>
                  <a:lnTo>
                    <a:pt x="0" y="123543"/>
                  </a:lnTo>
                  <a:lnTo>
                    <a:pt x="0" y="535553"/>
                  </a:lnTo>
                </a:path>
                <a:path w="2540" h="535939">
                  <a:moveTo>
                    <a:pt x="0" y="535553"/>
                  </a:moveTo>
                  <a:lnTo>
                    <a:pt x="0" y="123543"/>
                  </a:lnTo>
                  <a:lnTo>
                    <a:pt x="0" y="0"/>
                  </a:lnTo>
                  <a:lnTo>
                    <a:pt x="0" y="123543"/>
                  </a:lnTo>
                  <a:lnTo>
                    <a:pt x="0" y="535553"/>
                  </a:lnTo>
                </a:path>
                <a:path w="2540" h="535939">
                  <a:moveTo>
                    <a:pt x="0" y="535553"/>
                  </a:moveTo>
                  <a:lnTo>
                    <a:pt x="0" y="123543"/>
                  </a:lnTo>
                  <a:lnTo>
                    <a:pt x="0" y="0"/>
                  </a:lnTo>
                  <a:lnTo>
                    <a:pt x="0" y="123543"/>
                  </a:lnTo>
                  <a:lnTo>
                    <a:pt x="0" y="535553"/>
                  </a:lnTo>
                </a:path>
                <a:path w="2540" h="535939">
                  <a:moveTo>
                    <a:pt x="0" y="535553"/>
                  </a:moveTo>
                  <a:lnTo>
                    <a:pt x="0" y="123543"/>
                  </a:lnTo>
                  <a:lnTo>
                    <a:pt x="0" y="0"/>
                  </a:lnTo>
                  <a:lnTo>
                    <a:pt x="0" y="123543"/>
                  </a:lnTo>
                  <a:lnTo>
                    <a:pt x="0" y="535553"/>
                  </a:lnTo>
                </a:path>
              </a:pathLst>
            </a:custGeom>
            <a:ln w="4255">
              <a:solidFill>
                <a:srgbClr val="C9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165553" y="5295454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2126" y="412131"/>
                  </a:moveTo>
                  <a:lnTo>
                    <a:pt x="0" y="411942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2131"/>
                  </a:lnTo>
                  <a:close/>
                </a:path>
              </a:pathLst>
            </a:custGeom>
            <a:solidFill>
              <a:srgbClr val="C9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165553" y="5295454"/>
              <a:ext cx="2540" cy="412750"/>
            </a:xfrm>
            <a:custGeom>
              <a:avLst/>
              <a:gdLst/>
              <a:ahLst/>
              <a:cxnLst/>
              <a:rect l="l" t="t" r="r" b="b"/>
              <a:pathLst>
                <a:path w="2540" h="412750">
                  <a:moveTo>
                    <a:pt x="0" y="411942"/>
                  </a:moveTo>
                  <a:lnTo>
                    <a:pt x="0" y="0"/>
                  </a:lnTo>
                </a:path>
                <a:path w="2540" h="412750">
                  <a:moveTo>
                    <a:pt x="2126" y="120"/>
                  </a:moveTo>
                  <a:lnTo>
                    <a:pt x="2126" y="412131"/>
                  </a:lnTo>
                </a:path>
                <a:path w="2540" h="412750">
                  <a:moveTo>
                    <a:pt x="0" y="0"/>
                  </a:moveTo>
                  <a:lnTo>
                    <a:pt x="0" y="411942"/>
                  </a:lnTo>
                </a:path>
                <a:path w="2540" h="412750">
                  <a:moveTo>
                    <a:pt x="0" y="0"/>
                  </a:moveTo>
                  <a:lnTo>
                    <a:pt x="0" y="411942"/>
                  </a:lnTo>
                </a:path>
                <a:path w="2540" h="412750">
                  <a:moveTo>
                    <a:pt x="0" y="0"/>
                  </a:moveTo>
                  <a:lnTo>
                    <a:pt x="0" y="411942"/>
                  </a:lnTo>
                </a:path>
                <a:path w="2540" h="412750">
                  <a:moveTo>
                    <a:pt x="0" y="0"/>
                  </a:moveTo>
                  <a:lnTo>
                    <a:pt x="0" y="411942"/>
                  </a:lnTo>
                </a:path>
                <a:path w="2540" h="412750">
                  <a:moveTo>
                    <a:pt x="0" y="0"/>
                  </a:moveTo>
                  <a:lnTo>
                    <a:pt x="0" y="411942"/>
                  </a:lnTo>
                </a:path>
                <a:path w="2540" h="412750">
                  <a:moveTo>
                    <a:pt x="0" y="0"/>
                  </a:moveTo>
                  <a:lnTo>
                    <a:pt x="0" y="411942"/>
                  </a:lnTo>
                </a:path>
                <a:path w="2540" h="412750">
                  <a:moveTo>
                    <a:pt x="0" y="0"/>
                  </a:moveTo>
                  <a:lnTo>
                    <a:pt x="0" y="411942"/>
                  </a:lnTo>
                </a:path>
                <a:path w="2540" h="412750">
                  <a:moveTo>
                    <a:pt x="0" y="0"/>
                  </a:moveTo>
                  <a:lnTo>
                    <a:pt x="0" y="411942"/>
                  </a:lnTo>
                </a:path>
                <a:path w="2540" h="412750">
                  <a:moveTo>
                    <a:pt x="0" y="0"/>
                  </a:moveTo>
                  <a:lnTo>
                    <a:pt x="0" y="411942"/>
                  </a:lnTo>
                </a:path>
                <a:path w="2540" h="412750">
                  <a:moveTo>
                    <a:pt x="0" y="0"/>
                  </a:moveTo>
                  <a:lnTo>
                    <a:pt x="0" y="411942"/>
                  </a:lnTo>
                </a:path>
              </a:pathLst>
            </a:custGeom>
            <a:ln w="4255">
              <a:solidFill>
                <a:srgbClr val="C9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163124" y="5295316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2429" y="412080"/>
                  </a:moveTo>
                  <a:lnTo>
                    <a:pt x="0" y="411864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2080"/>
                  </a:lnTo>
                  <a:close/>
                </a:path>
              </a:pathLst>
            </a:custGeom>
            <a:solidFill>
              <a:srgbClr val="C9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163124" y="5295316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2429" y="138"/>
                  </a:moveTo>
                  <a:lnTo>
                    <a:pt x="2429" y="412080"/>
                  </a:lnTo>
                </a:path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864"/>
                  </a:lnTo>
                </a:path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864"/>
                  </a:lnTo>
                </a:path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864"/>
                  </a:lnTo>
                </a:path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864"/>
                  </a:lnTo>
                </a:path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864"/>
                  </a:lnTo>
                </a:path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864"/>
                  </a:lnTo>
                </a:path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864"/>
                  </a:lnTo>
                </a:path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864"/>
                  </a:lnTo>
                </a:path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864"/>
                  </a:lnTo>
                </a:path>
                <a:path w="2540" h="412114">
                  <a:moveTo>
                    <a:pt x="0" y="41186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864"/>
                  </a:lnTo>
                </a:path>
              </a:pathLst>
            </a:custGeom>
            <a:ln w="4255">
              <a:solidFill>
                <a:srgbClr val="C9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160998" y="5295195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2126" y="411985"/>
                  </a:moveTo>
                  <a:lnTo>
                    <a:pt x="0" y="411797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1985"/>
                  </a:lnTo>
                  <a:close/>
                </a:path>
              </a:pathLst>
            </a:custGeom>
            <a:solidFill>
              <a:srgbClr val="C9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160998" y="5295195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0" y="411797"/>
                  </a:moveTo>
                  <a:lnTo>
                    <a:pt x="0" y="0"/>
                  </a:lnTo>
                </a:path>
                <a:path w="2540" h="412114">
                  <a:moveTo>
                    <a:pt x="2126" y="120"/>
                  </a:moveTo>
                  <a:lnTo>
                    <a:pt x="2126" y="411985"/>
                  </a:lnTo>
                </a:path>
                <a:path w="2540" h="412114">
                  <a:moveTo>
                    <a:pt x="0" y="0"/>
                  </a:moveTo>
                  <a:lnTo>
                    <a:pt x="0" y="411797"/>
                  </a:lnTo>
                </a:path>
                <a:path w="2540" h="412114">
                  <a:moveTo>
                    <a:pt x="0" y="0"/>
                  </a:moveTo>
                  <a:lnTo>
                    <a:pt x="0" y="411797"/>
                  </a:lnTo>
                </a:path>
                <a:path w="2540" h="412114">
                  <a:moveTo>
                    <a:pt x="0" y="0"/>
                  </a:moveTo>
                  <a:lnTo>
                    <a:pt x="0" y="411797"/>
                  </a:lnTo>
                </a:path>
                <a:path w="2540" h="412114">
                  <a:moveTo>
                    <a:pt x="0" y="0"/>
                  </a:moveTo>
                  <a:lnTo>
                    <a:pt x="0" y="411797"/>
                  </a:lnTo>
                </a:path>
                <a:path w="2540" h="412114">
                  <a:moveTo>
                    <a:pt x="0" y="0"/>
                  </a:moveTo>
                  <a:lnTo>
                    <a:pt x="0" y="411797"/>
                  </a:lnTo>
                </a:path>
                <a:path w="2540" h="412114">
                  <a:moveTo>
                    <a:pt x="0" y="0"/>
                  </a:moveTo>
                  <a:lnTo>
                    <a:pt x="0" y="411797"/>
                  </a:lnTo>
                </a:path>
                <a:path w="2540" h="412114">
                  <a:moveTo>
                    <a:pt x="0" y="0"/>
                  </a:moveTo>
                  <a:lnTo>
                    <a:pt x="0" y="411797"/>
                  </a:lnTo>
                </a:path>
                <a:path w="2540" h="412114">
                  <a:moveTo>
                    <a:pt x="0" y="0"/>
                  </a:moveTo>
                  <a:lnTo>
                    <a:pt x="0" y="411797"/>
                  </a:lnTo>
                </a:path>
                <a:path w="2540" h="412114">
                  <a:moveTo>
                    <a:pt x="0" y="0"/>
                  </a:moveTo>
                  <a:lnTo>
                    <a:pt x="0" y="411797"/>
                  </a:lnTo>
                </a:path>
                <a:path w="2540" h="412114">
                  <a:moveTo>
                    <a:pt x="0" y="0"/>
                  </a:moveTo>
                  <a:lnTo>
                    <a:pt x="0" y="411797"/>
                  </a:lnTo>
                </a:path>
              </a:pathLst>
            </a:custGeom>
            <a:ln w="4255">
              <a:solidFill>
                <a:srgbClr val="C9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158568" y="5295057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2429" y="411935"/>
                  </a:moveTo>
                  <a:lnTo>
                    <a:pt x="0" y="411719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1935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158568" y="5295057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0" y="411719"/>
                  </a:moveTo>
                  <a:lnTo>
                    <a:pt x="0" y="0"/>
                  </a:lnTo>
                </a:path>
                <a:path w="2540" h="412114">
                  <a:moveTo>
                    <a:pt x="2429" y="138"/>
                  </a:moveTo>
                  <a:lnTo>
                    <a:pt x="2429" y="411935"/>
                  </a:lnTo>
                </a:path>
                <a:path w="2540" h="412114">
                  <a:moveTo>
                    <a:pt x="0" y="0"/>
                  </a:moveTo>
                  <a:lnTo>
                    <a:pt x="0" y="411719"/>
                  </a:lnTo>
                </a:path>
                <a:path w="2540" h="412114">
                  <a:moveTo>
                    <a:pt x="0" y="0"/>
                  </a:moveTo>
                  <a:lnTo>
                    <a:pt x="0" y="411719"/>
                  </a:lnTo>
                </a:path>
                <a:path w="2540" h="412114">
                  <a:moveTo>
                    <a:pt x="0" y="0"/>
                  </a:moveTo>
                  <a:lnTo>
                    <a:pt x="0" y="411719"/>
                  </a:lnTo>
                </a:path>
                <a:path w="2540" h="412114">
                  <a:moveTo>
                    <a:pt x="0" y="0"/>
                  </a:moveTo>
                  <a:lnTo>
                    <a:pt x="0" y="411719"/>
                  </a:lnTo>
                </a:path>
                <a:path w="2540" h="412114">
                  <a:moveTo>
                    <a:pt x="0" y="0"/>
                  </a:moveTo>
                  <a:lnTo>
                    <a:pt x="0" y="411719"/>
                  </a:lnTo>
                </a:path>
                <a:path w="2540" h="412114">
                  <a:moveTo>
                    <a:pt x="0" y="0"/>
                  </a:moveTo>
                  <a:lnTo>
                    <a:pt x="0" y="411719"/>
                  </a:lnTo>
                </a:path>
                <a:path w="2540" h="412114">
                  <a:moveTo>
                    <a:pt x="0" y="0"/>
                  </a:moveTo>
                  <a:lnTo>
                    <a:pt x="0" y="411719"/>
                  </a:lnTo>
                </a:path>
                <a:path w="2540" h="412114">
                  <a:moveTo>
                    <a:pt x="0" y="0"/>
                  </a:moveTo>
                  <a:lnTo>
                    <a:pt x="0" y="411719"/>
                  </a:lnTo>
                </a:path>
                <a:path w="2540" h="412114">
                  <a:moveTo>
                    <a:pt x="0" y="0"/>
                  </a:moveTo>
                  <a:lnTo>
                    <a:pt x="0" y="411719"/>
                  </a:lnTo>
                </a:path>
                <a:path w="2540" h="412114">
                  <a:moveTo>
                    <a:pt x="0" y="0"/>
                  </a:moveTo>
                  <a:lnTo>
                    <a:pt x="0" y="411719"/>
                  </a:lnTo>
                </a:path>
              </a:pathLst>
            </a:custGeom>
            <a:ln w="4255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156442" y="5294936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2126" y="411840"/>
                  </a:moveTo>
                  <a:lnTo>
                    <a:pt x="0" y="411651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1840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156442" y="5294936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2126" y="120"/>
                  </a:moveTo>
                  <a:lnTo>
                    <a:pt x="2126" y="411840"/>
                  </a:lnTo>
                </a:path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651"/>
                  </a:lnTo>
                </a:path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651"/>
                  </a:lnTo>
                </a:path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651"/>
                  </a:lnTo>
                </a:path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651"/>
                  </a:lnTo>
                </a:path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651"/>
                  </a:lnTo>
                </a:path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651"/>
                  </a:lnTo>
                </a:path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651"/>
                  </a:lnTo>
                </a:path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651"/>
                  </a:lnTo>
                </a:path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651"/>
                  </a:lnTo>
                </a:path>
                <a:path w="2540" h="412114">
                  <a:moveTo>
                    <a:pt x="0" y="4116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651"/>
                  </a:lnTo>
                </a:path>
              </a:pathLst>
            </a:custGeom>
            <a:ln w="4255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154012" y="5294798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2429" y="411789"/>
                  </a:moveTo>
                  <a:lnTo>
                    <a:pt x="0" y="411574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1789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154012" y="5294798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2429" y="138"/>
                  </a:moveTo>
                  <a:lnTo>
                    <a:pt x="2429" y="411789"/>
                  </a:lnTo>
                </a:path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574"/>
                  </a:lnTo>
                </a:path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574"/>
                  </a:lnTo>
                </a:path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574"/>
                  </a:lnTo>
                </a:path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574"/>
                  </a:lnTo>
                </a:path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574"/>
                  </a:lnTo>
                </a:path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574"/>
                  </a:lnTo>
                </a:path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574"/>
                  </a:lnTo>
                </a:path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574"/>
                  </a:lnTo>
                </a:path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574"/>
                  </a:lnTo>
                </a:path>
                <a:path w="2540" h="412114">
                  <a:moveTo>
                    <a:pt x="0" y="411574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574"/>
                  </a:lnTo>
                </a:path>
              </a:pathLst>
            </a:custGeom>
            <a:ln w="4255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151886" y="5294677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2126" y="411695"/>
                  </a:moveTo>
                  <a:lnTo>
                    <a:pt x="0" y="411506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1695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151886" y="5294677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0" y="411506"/>
                  </a:moveTo>
                  <a:lnTo>
                    <a:pt x="0" y="0"/>
                  </a:lnTo>
                </a:path>
                <a:path w="2540" h="412114">
                  <a:moveTo>
                    <a:pt x="2126" y="120"/>
                  </a:moveTo>
                  <a:lnTo>
                    <a:pt x="2126" y="411695"/>
                  </a:lnTo>
                </a:path>
                <a:path w="2540" h="412114">
                  <a:moveTo>
                    <a:pt x="0" y="0"/>
                  </a:moveTo>
                  <a:lnTo>
                    <a:pt x="0" y="411506"/>
                  </a:lnTo>
                </a:path>
                <a:path w="2540" h="412114">
                  <a:moveTo>
                    <a:pt x="0" y="0"/>
                  </a:moveTo>
                  <a:lnTo>
                    <a:pt x="0" y="411506"/>
                  </a:lnTo>
                </a:path>
                <a:path w="2540" h="412114">
                  <a:moveTo>
                    <a:pt x="0" y="0"/>
                  </a:moveTo>
                  <a:lnTo>
                    <a:pt x="0" y="411506"/>
                  </a:lnTo>
                </a:path>
                <a:path w="2540" h="412114">
                  <a:moveTo>
                    <a:pt x="0" y="0"/>
                  </a:moveTo>
                  <a:lnTo>
                    <a:pt x="0" y="411506"/>
                  </a:lnTo>
                </a:path>
                <a:path w="2540" h="412114">
                  <a:moveTo>
                    <a:pt x="0" y="0"/>
                  </a:moveTo>
                  <a:lnTo>
                    <a:pt x="0" y="411506"/>
                  </a:lnTo>
                </a:path>
                <a:path w="2540" h="412114">
                  <a:moveTo>
                    <a:pt x="0" y="0"/>
                  </a:moveTo>
                  <a:lnTo>
                    <a:pt x="0" y="411506"/>
                  </a:lnTo>
                </a:path>
                <a:path w="2540" h="412114">
                  <a:moveTo>
                    <a:pt x="0" y="0"/>
                  </a:moveTo>
                  <a:lnTo>
                    <a:pt x="0" y="411506"/>
                  </a:lnTo>
                </a:path>
                <a:path w="2540" h="412114">
                  <a:moveTo>
                    <a:pt x="0" y="0"/>
                  </a:moveTo>
                  <a:lnTo>
                    <a:pt x="0" y="411506"/>
                  </a:lnTo>
                </a:path>
                <a:path w="2540" h="412114">
                  <a:moveTo>
                    <a:pt x="0" y="0"/>
                  </a:moveTo>
                  <a:lnTo>
                    <a:pt x="0" y="411506"/>
                  </a:lnTo>
                </a:path>
                <a:path w="2540" h="412114">
                  <a:moveTo>
                    <a:pt x="0" y="0"/>
                  </a:moveTo>
                  <a:lnTo>
                    <a:pt x="0" y="411506"/>
                  </a:lnTo>
                </a:path>
              </a:pathLst>
            </a:custGeom>
            <a:ln w="4255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149457" y="5294539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2429" y="411644"/>
                  </a:moveTo>
                  <a:lnTo>
                    <a:pt x="0" y="411429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1644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149457" y="5294539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2429" y="138"/>
                  </a:moveTo>
                  <a:lnTo>
                    <a:pt x="2429" y="411644"/>
                  </a:lnTo>
                </a:path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428"/>
                  </a:lnTo>
                </a:path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428"/>
                  </a:lnTo>
                </a:path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428"/>
                  </a:lnTo>
                </a:path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428"/>
                  </a:lnTo>
                </a:path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428"/>
                  </a:lnTo>
                </a:path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428"/>
                  </a:lnTo>
                </a:path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428"/>
                  </a:lnTo>
                </a:path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428"/>
                  </a:lnTo>
                </a:path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428"/>
                  </a:lnTo>
                </a:path>
                <a:path w="2540" h="412114">
                  <a:moveTo>
                    <a:pt x="0" y="411428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428"/>
                  </a:lnTo>
                </a:path>
              </a:pathLst>
            </a:custGeom>
            <a:ln w="4255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7147027" y="5294401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2429" y="411567"/>
                  </a:moveTo>
                  <a:lnTo>
                    <a:pt x="0" y="411351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1567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147027" y="5294401"/>
              <a:ext cx="2540" cy="412115"/>
            </a:xfrm>
            <a:custGeom>
              <a:avLst/>
              <a:gdLst/>
              <a:ahLst/>
              <a:cxnLst/>
              <a:rect l="l" t="t" r="r" b="b"/>
              <a:pathLst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2429" y="138"/>
                  </a:moveTo>
                  <a:lnTo>
                    <a:pt x="2429" y="411567"/>
                  </a:lnTo>
                </a:path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351"/>
                  </a:lnTo>
                </a:path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351"/>
                  </a:lnTo>
                </a:path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351"/>
                  </a:lnTo>
                </a:path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351"/>
                  </a:lnTo>
                </a:path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351"/>
                  </a:lnTo>
                </a:path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351"/>
                  </a:lnTo>
                </a:path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351"/>
                  </a:lnTo>
                </a:path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351"/>
                  </a:lnTo>
                </a:path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351"/>
                  </a:lnTo>
                </a:path>
                <a:path w="2540" h="412114">
                  <a:moveTo>
                    <a:pt x="0" y="411351"/>
                  </a:moveTo>
                  <a:lnTo>
                    <a:pt x="0" y="0"/>
                  </a:lnTo>
                </a:path>
                <a:path w="2540" h="412114">
                  <a:moveTo>
                    <a:pt x="0" y="0"/>
                  </a:moveTo>
                  <a:lnTo>
                    <a:pt x="0" y="411351"/>
                  </a:lnTo>
                </a:path>
              </a:pathLst>
            </a:custGeom>
            <a:ln w="4255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144900" y="5294280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126" y="411472"/>
                  </a:moveTo>
                  <a:lnTo>
                    <a:pt x="0" y="411283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1472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144900" y="5172031"/>
              <a:ext cx="2540" cy="534035"/>
            </a:xfrm>
            <a:custGeom>
              <a:avLst/>
              <a:gdLst/>
              <a:ahLst/>
              <a:cxnLst/>
              <a:rect l="l" t="t" r="r" b="b"/>
              <a:pathLst>
                <a:path w="2540" h="534035">
                  <a:moveTo>
                    <a:pt x="0" y="533532"/>
                  </a:moveTo>
                  <a:lnTo>
                    <a:pt x="0" y="122248"/>
                  </a:lnTo>
                </a:path>
                <a:path w="2540" h="534035">
                  <a:moveTo>
                    <a:pt x="2126" y="122369"/>
                  </a:moveTo>
                  <a:lnTo>
                    <a:pt x="2126" y="533720"/>
                  </a:lnTo>
                </a:path>
                <a:path w="2540" h="534035">
                  <a:moveTo>
                    <a:pt x="0" y="122248"/>
                  </a:moveTo>
                  <a:lnTo>
                    <a:pt x="0" y="0"/>
                  </a:lnTo>
                  <a:lnTo>
                    <a:pt x="0" y="122248"/>
                  </a:lnTo>
                  <a:lnTo>
                    <a:pt x="0" y="533532"/>
                  </a:lnTo>
                </a:path>
                <a:path w="2540" h="534035">
                  <a:moveTo>
                    <a:pt x="0" y="122248"/>
                  </a:moveTo>
                  <a:lnTo>
                    <a:pt x="0" y="0"/>
                  </a:lnTo>
                  <a:lnTo>
                    <a:pt x="0" y="122248"/>
                  </a:lnTo>
                  <a:lnTo>
                    <a:pt x="0" y="533532"/>
                  </a:lnTo>
                </a:path>
                <a:path w="2540" h="534035">
                  <a:moveTo>
                    <a:pt x="0" y="122248"/>
                  </a:moveTo>
                  <a:lnTo>
                    <a:pt x="0" y="0"/>
                  </a:lnTo>
                  <a:lnTo>
                    <a:pt x="0" y="122248"/>
                  </a:lnTo>
                  <a:lnTo>
                    <a:pt x="0" y="533532"/>
                  </a:lnTo>
                </a:path>
                <a:path w="2540" h="534035">
                  <a:moveTo>
                    <a:pt x="0" y="122248"/>
                  </a:moveTo>
                  <a:lnTo>
                    <a:pt x="0" y="0"/>
                  </a:lnTo>
                  <a:lnTo>
                    <a:pt x="0" y="122248"/>
                  </a:lnTo>
                  <a:lnTo>
                    <a:pt x="0" y="533532"/>
                  </a:lnTo>
                </a:path>
                <a:path w="2540" h="534035">
                  <a:moveTo>
                    <a:pt x="0" y="122248"/>
                  </a:moveTo>
                  <a:lnTo>
                    <a:pt x="0" y="0"/>
                  </a:lnTo>
                  <a:lnTo>
                    <a:pt x="0" y="122248"/>
                  </a:lnTo>
                  <a:lnTo>
                    <a:pt x="0" y="533532"/>
                  </a:lnTo>
                </a:path>
                <a:path w="2540" h="534035">
                  <a:moveTo>
                    <a:pt x="0" y="122248"/>
                  </a:moveTo>
                  <a:lnTo>
                    <a:pt x="0" y="0"/>
                  </a:lnTo>
                  <a:lnTo>
                    <a:pt x="0" y="122248"/>
                  </a:lnTo>
                  <a:lnTo>
                    <a:pt x="0" y="533532"/>
                  </a:lnTo>
                </a:path>
                <a:path w="2540" h="534035">
                  <a:moveTo>
                    <a:pt x="0" y="122248"/>
                  </a:moveTo>
                  <a:lnTo>
                    <a:pt x="0" y="0"/>
                  </a:lnTo>
                  <a:lnTo>
                    <a:pt x="0" y="122248"/>
                  </a:lnTo>
                  <a:lnTo>
                    <a:pt x="0" y="533532"/>
                  </a:lnTo>
                </a:path>
                <a:path w="2540" h="534035">
                  <a:moveTo>
                    <a:pt x="0" y="122248"/>
                  </a:moveTo>
                  <a:lnTo>
                    <a:pt x="0" y="0"/>
                  </a:lnTo>
                  <a:lnTo>
                    <a:pt x="0" y="122248"/>
                  </a:lnTo>
                  <a:lnTo>
                    <a:pt x="0" y="533532"/>
                  </a:lnTo>
                </a:path>
                <a:path w="2540" h="534035">
                  <a:moveTo>
                    <a:pt x="0" y="122248"/>
                  </a:moveTo>
                  <a:lnTo>
                    <a:pt x="0" y="0"/>
                  </a:lnTo>
                  <a:lnTo>
                    <a:pt x="0" y="122248"/>
                  </a:lnTo>
                  <a:lnTo>
                    <a:pt x="0" y="533532"/>
                  </a:lnTo>
                </a:path>
                <a:path w="2540" h="534035">
                  <a:moveTo>
                    <a:pt x="0" y="122248"/>
                  </a:moveTo>
                  <a:lnTo>
                    <a:pt x="0" y="0"/>
                  </a:lnTo>
                  <a:lnTo>
                    <a:pt x="0" y="122248"/>
                  </a:lnTo>
                  <a:lnTo>
                    <a:pt x="0" y="533532"/>
                  </a:lnTo>
                </a:path>
              </a:pathLst>
            </a:custGeom>
            <a:ln w="4255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142471" y="5294142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429" y="411421"/>
                  </a:moveTo>
                  <a:lnTo>
                    <a:pt x="0" y="411206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1421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142471" y="5294142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0" y="411206"/>
                  </a:moveTo>
                  <a:lnTo>
                    <a:pt x="0" y="0"/>
                  </a:lnTo>
                </a:path>
                <a:path w="2540" h="411479">
                  <a:moveTo>
                    <a:pt x="2429" y="138"/>
                  </a:moveTo>
                  <a:lnTo>
                    <a:pt x="2429" y="411421"/>
                  </a:lnTo>
                </a:path>
                <a:path w="2540" h="411479">
                  <a:moveTo>
                    <a:pt x="0" y="411206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206"/>
                  </a:lnTo>
                </a:path>
              </a:pathLst>
            </a:custGeom>
            <a:ln w="4255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142471" y="5294142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h="411479">
                  <a:moveTo>
                    <a:pt x="0" y="411206"/>
                  </a:moveTo>
                  <a:lnTo>
                    <a:pt x="0" y="0"/>
                  </a:lnTo>
                </a:path>
                <a:path h="411479">
                  <a:moveTo>
                    <a:pt x="0" y="0"/>
                  </a:moveTo>
                  <a:lnTo>
                    <a:pt x="0" y="411206"/>
                  </a:lnTo>
                </a:path>
                <a:path h="411479">
                  <a:moveTo>
                    <a:pt x="0" y="411206"/>
                  </a:moveTo>
                  <a:lnTo>
                    <a:pt x="0" y="0"/>
                  </a:lnTo>
                </a:path>
                <a:path h="411479">
                  <a:moveTo>
                    <a:pt x="0" y="0"/>
                  </a:moveTo>
                  <a:lnTo>
                    <a:pt x="0" y="411206"/>
                  </a:lnTo>
                </a:path>
                <a:path h="411479">
                  <a:moveTo>
                    <a:pt x="0" y="411206"/>
                  </a:moveTo>
                  <a:lnTo>
                    <a:pt x="0" y="0"/>
                  </a:lnTo>
                </a:path>
                <a:path h="411479">
                  <a:moveTo>
                    <a:pt x="0" y="0"/>
                  </a:moveTo>
                  <a:lnTo>
                    <a:pt x="0" y="411206"/>
                  </a:lnTo>
                </a:path>
                <a:path h="411479">
                  <a:moveTo>
                    <a:pt x="0" y="411206"/>
                  </a:moveTo>
                  <a:lnTo>
                    <a:pt x="0" y="0"/>
                  </a:lnTo>
                </a:path>
                <a:path h="411479">
                  <a:moveTo>
                    <a:pt x="0" y="0"/>
                  </a:moveTo>
                  <a:lnTo>
                    <a:pt x="0" y="411206"/>
                  </a:lnTo>
                </a:path>
                <a:path h="411479">
                  <a:moveTo>
                    <a:pt x="0" y="411206"/>
                  </a:moveTo>
                  <a:lnTo>
                    <a:pt x="0" y="0"/>
                  </a:lnTo>
                </a:path>
                <a:path h="411479">
                  <a:moveTo>
                    <a:pt x="0" y="0"/>
                  </a:moveTo>
                  <a:lnTo>
                    <a:pt x="0" y="411206"/>
                  </a:lnTo>
                </a:path>
                <a:path h="411479">
                  <a:moveTo>
                    <a:pt x="0" y="411206"/>
                  </a:moveTo>
                  <a:lnTo>
                    <a:pt x="0" y="0"/>
                  </a:lnTo>
                </a:path>
                <a:path h="411479">
                  <a:moveTo>
                    <a:pt x="0" y="0"/>
                  </a:moveTo>
                  <a:lnTo>
                    <a:pt x="0" y="411206"/>
                  </a:lnTo>
                </a:path>
                <a:path h="411479">
                  <a:moveTo>
                    <a:pt x="0" y="411206"/>
                  </a:moveTo>
                  <a:lnTo>
                    <a:pt x="0" y="0"/>
                  </a:lnTo>
                </a:path>
                <a:path h="411479">
                  <a:moveTo>
                    <a:pt x="0" y="0"/>
                  </a:moveTo>
                  <a:lnTo>
                    <a:pt x="0" y="411206"/>
                  </a:lnTo>
                </a:path>
                <a:path h="411479">
                  <a:moveTo>
                    <a:pt x="0" y="411206"/>
                  </a:moveTo>
                  <a:lnTo>
                    <a:pt x="0" y="0"/>
                  </a:lnTo>
                </a:path>
                <a:path h="411479">
                  <a:moveTo>
                    <a:pt x="0" y="0"/>
                  </a:moveTo>
                  <a:lnTo>
                    <a:pt x="0" y="411206"/>
                  </a:lnTo>
                </a:path>
                <a:path h="411479">
                  <a:moveTo>
                    <a:pt x="0" y="411206"/>
                  </a:moveTo>
                  <a:lnTo>
                    <a:pt x="0" y="0"/>
                  </a:lnTo>
                </a:path>
                <a:path h="411479">
                  <a:moveTo>
                    <a:pt x="0" y="0"/>
                  </a:moveTo>
                  <a:lnTo>
                    <a:pt x="0" y="411206"/>
                  </a:lnTo>
                </a:path>
              </a:pathLst>
            </a:custGeom>
            <a:ln w="4255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140345" y="5294021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126" y="411327"/>
                  </a:moveTo>
                  <a:lnTo>
                    <a:pt x="0" y="411138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1327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140345" y="5294021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0" y="411138"/>
                  </a:moveTo>
                  <a:lnTo>
                    <a:pt x="0" y="0"/>
                  </a:lnTo>
                </a:path>
                <a:path w="2540" h="411479">
                  <a:moveTo>
                    <a:pt x="2126" y="120"/>
                  </a:moveTo>
                  <a:lnTo>
                    <a:pt x="2126" y="411327"/>
                  </a:lnTo>
                </a:path>
                <a:path w="2540" h="411479">
                  <a:moveTo>
                    <a:pt x="0" y="0"/>
                  </a:moveTo>
                  <a:lnTo>
                    <a:pt x="0" y="411138"/>
                  </a:lnTo>
                </a:path>
                <a:path w="2540" h="411479">
                  <a:moveTo>
                    <a:pt x="0" y="0"/>
                  </a:moveTo>
                  <a:lnTo>
                    <a:pt x="0" y="411138"/>
                  </a:lnTo>
                </a:path>
                <a:path w="2540" h="411479">
                  <a:moveTo>
                    <a:pt x="0" y="0"/>
                  </a:moveTo>
                  <a:lnTo>
                    <a:pt x="0" y="411138"/>
                  </a:lnTo>
                </a:path>
                <a:path w="2540" h="411479">
                  <a:moveTo>
                    <a:pt x="0" y="0"/>
                  </a:moveTo>
                  <a:lnTo>
                    <a:pt x="0" y="411138"/>
                  </a:lnTo>
                </a:path>
                <a:path w="2540" h="411479">
                  <a:moveTo>
                    <a:pt x="0" y="0"/>
                  </a:moveTo>
                  <a:lnTo>
                    <a:pt x="0" y="411138"/>
                  </a:lnTo>
                </a:path>
                <a:path w="2540" h="411479">
                  <a:moveTo>
                    <a:pt x="0" y="0"/>
                  </a:moveTo>
                  <a:lnTo>
                    <a:pt x="0" y="411138"/>
                  </a:lnTo>
                </a:path>
                <a:path w="2540" h="411479">
                  <a:moveTo>
                    <a:pt x="0" y="0"/>
                  </a:moveTo>
                  <a:lnTo>
                    <a:pt x="0" y="411138"/>
                  </a:lnTo>
                </a:path>
                <a:path w="2540" h="411479">
                  <a:moveTo>
                    <a:pt x="0" y="0"/>
                  </a:moveTo>
                  <a:lnTo>
                    <a:pt x="0" y="411138"/>
                  </a:lnTo>
                </a:path>
                <a:path w="2540" h="411479">
                  <a:moveTo>
                    <a:pt x="0" y="0"/>
                  </a:moveTo>
                  <a:lnTo>
                    <a:pt x="0" y="411138"/>
                  </a:lnTo>
                </a:path>
                <a:path w="2540" h="411479">
                  <a:moveTo>
                    <a:pt x="0" y="0"/>
                  </a:moveTo>
                  <a:lnTo>
                    <a:pt x="0" y="411138"/>
                  </a:lnTo>
                </a:path>
              </a:pathLst>
            </a:custGeom>
            <a:ln w="4255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137915" y="5293883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429" y="411276"/>
                  </a:moveTo>
                  <a:lnTo>
                    <a:pt x="0" y="411060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1276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137915" y="5293883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2429" y="138"/>
                  </a:moveTo>
                  <a:lnTo>
                    <a:pt x="2429" y="411276"/>
                  </a:lnTo>
                </a:path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060"/>
                  </a:lnTo>
                </a:path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060"/>
                  </a:lnTo>
                </a:path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060"/>
                  </a:lnTo>
                </a:path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060"/>
                  </a:lnTo>
                </a:path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060"/>
                  </a:lnTo>
                </a:path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060"/>
                  </a:lnTo>
                </a:path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060"/>
                  </a:lnTo>
                </a:path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060"/>
                  </a:lnTo>
                </a:path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060"/>
                  </a:lnTo>
                </a:path>
                <a:path w="2540" h="411479">
                  <a:moveTo>
                    <a:pt x="0" y="41106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1060"/>
                  </a:lnTo>
                </a:path>
              </a:pathLst>
            </a:custGeom>
            <a:ln w="4255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7135789" y="5293762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126" y="411181"/>
                  </a:moveTo>
                  <a:lnTo>
                    <a:pt x="0" y="410993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1181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7135789" y="5293762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2126" y="120"/>
                  </a:moveTo>
                  <a:lnTo>
                    <a:pt x="2126" y="411181"/>
                  </a:lnTo>
                </a:path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93"/>
                  </a:lnTo>
                </a:path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93"/>
                  </a:lnTo>
                </a:path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93"/>
                  </a:lnTo>
                </a:path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93"/>
                  </a:lnTo>
                </a:path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93"/>
                  </a:lnTo>
                </a:path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93"/>
                  </a:lnTo>
                </a:path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93"/>
                  </a:lnTo>
                </a:path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93"/>
                  </a:lnTo>
                </a:path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93"/>
                  </a:lnTo>
                </a:path>
                <a:path w="2540" h="411479">
                  <a:moveTo>
                    <a:pt x="0" y="410993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93"/>
                  </a:lnTo>
                </a:path>
              </a:pathLst>
            </a:custGeom>
            <a:ln w="4255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7133359" y="5293624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429" y="411131"/>
                  </a:moveTo>
                  <a:lnTo>
                    <a:pt x="0" y="410915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1131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133359" y="5293624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2429" y="138"/>
                  </a:moveTo>
                  <a:lnTo>
                    <a:pt x="2429" y="411131"/>
                  </a:lnTo>
                </a:path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15"/>
                  </a:lnTo>
                </a:path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15"/>
                  </a:lnTo>
                </a:path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15"/>
                  </a:lnTo>
                </a:path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15"/>
                  </a:lnTo>
                </a:path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15"/>
                  </a:lnTo>
                </a:path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15"/>
                  </a:lnTo>
                </a:path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15"/>
                  </a:lnTo>
                </a:path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15"/>
                  </a:lnTo>
                </a:path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15"/>
                  </a:lnTo>
                </a:path>
                <a:path w="2540" h="411479">
                  <a:moveTo>
                    <a:pt x="0" y="410915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915"/>
                  </a:lnTo>
                </a:path>
              </a:pathLst>
            </a:custGeom>
            <a:ln w="4255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7131233" y="5293503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126" y="411036"/>
                  </a:moveTo>
                  <a:lnTo>
                    <a:pt x="0" y="410847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1036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7131233" y="5293503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0" y="410847"/>
                  </a:moveTo>
                  <a:lnTo>
                    <a:pt x="0" y="0"/>
                  </a:lnTo>
                </a:path>
                <a:path w="2540" h="411479">
                  <a:moveTo>
                    <a:pt x="2126" y="120"/>
                  </a:moveTo>
                  <a:lnTo>
                    <a:pt x="2126" y="411036"/>
                  </a:lnTo>
                </a:path>
                <a:path w="2540" h="411479">
                  <a:moveTo>
                    <a:pt x="0" y="0"/>
                  </a:moveTo>
                  <a:lnTo>
                    <a:pt x="0" y="410847"/>
                  </a:lnTo>
                </a:path>
                <a:path w="2540" h="411479">
                  <a:moveTo>
                    <a:pt x="0" y="0"/>
                  </a:moveTo>
                  <a:lnTo>
                    <a:pt x="0" y="410847"/>
                  </a:lnTo>
                </a:path>
                <a:path w="2540" h="411479">
                  <a:moveTo>
                    <a:pt x="0" y="0"/>
                  </a:moveTo>
                  <a:lnTo>
                    <a:pt x="0" y="410847"/>
                  </a:lnTo>
                </a:path>
                <a:path w="2540" h="411479">
                  <a:moveTo>
                    <a:pt x="0" y="0"/>
                  </a:moveTo>
                  <a:lnTo>
                    <a:pt x="0" y="410847"/>
                  </a:lnTo>
                </a:path>
                <a:path w="2540" h="411479">
                  <a:moveTo>
                    <a:pt x="0" y="0"/>
                  </a:moveTo>
                  <a:lnTo>
                    <a:pt x="0" y="410847"/>
                  </a:lnTo>
                </a:path>
                <a:path w="2540" h="411479">
                  <a:moveTo>
                    <a:pt x="0" y="0"/>
                  </a:moveTo>
                  <a:lnTo>
                    <a:pt x="0" y="410847"/>
                  </a:lnTo>
                </a:path>
                <a:path w="2540" h="411479">
                  <a:moveTo>
                    <a:pt x="0" y="0"/>
                  </a:moveTo>
                  <a:lnTo>
                    <a:pt x="0" y="410847"/>
                  </a:lnTo>
                </a:path>
                <a:path w="2540" h="411479">
                  <a:moveTo>
                    <a:pt x="0" y="0"/>
                  </a:moveTo>
                  <a:lnTo>
                    <a:pt x="0" y="410847"/>
                  </a:lnTo>
                </a:path>
                <a:path w="2540" h="411479">
                  <a:moveTo>
                    <a:pt x="0" y="0"/>
                  </a:moveTo>
                  <a:lnTo>
                    <a:pt x="0" y="410847"/>
                  </a:lnTo>
                </a:path>
                <a:path w="2540" h="411479">
                  <a:moveTo>
                    <a:pt x="0" y="0"/>
                  </a:moveTo>
                  <a:lnTo>
                    <a:pt x="0" y="410847"/>
                  </a:lnTo>
                </a:path>
              </a:pathLst>
            </a:custGeom>
            <a:ln w="4255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128804" y="5293365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429" y="410985"/>
                  </a:moveTo>
                  <a:lnTo>
                    <a:pt x="0" y="410770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0985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128804" y="5293365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2429" y="138"/>
                  </a:moveTo>
                  <a:lnTo>
                    <a:pt x="2429" y="410985"/>
                  </a:lnTo>
                </a:path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770"/>
                  </a:lnTo>
                </a:path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770"/>
                  </a:lnTo>
                </a:path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770"/>
                  </a:lnTo>
                </a:path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770"/>
                  </a:lnTo>
                </a:path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770"/>
                  </a:lnTo>
                </a:path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770"/>
                  </a:lnTo>
                </a:path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770"/>
                  </a:lnTo>
                </a:path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770"/>
                  </a:lnTo>
                </a:path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770"/>
                  </a:lnTo>
                </a:path>
                <a:path w="2540" h="411479">
                  <a:moveTo>
                    <a:pt x="0" y="410770"/>
                  </a:moveTo>
                  <a:lnTo>
                    <a:pt x="0" y="0"/>
                  </a:lnTo>
                </a:path>
                <a:path w="2540" h="411479">
                  <a:moveTo>
                    <a:pt x="0" y="0"/>
                  </a:moveTo>
                  <a:lnTo>
                    <a:pt x="0" y="410770"/>
                  </a:lnTo>
                </a:path>
              </a:pathLst>
            </a:custGeom>
            <a:ln w="4255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7126678" y="5293244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2126" y="410891"/>
                  </a:moveTo>
                  <a:lnTo>
                    <a:pt x="0" y="410702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0891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7126678" y="5293244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79">
                  <a:moveTo>
                    <a:pt x="0" y="410702"/>
                  </a:moveTo>
                  <a:lnTo>
                    <a:pt x="0" y="0"/>
                  </a:lnTo>
                </a:path>
                <a:path w="2540" h="411479">
                  <a:moveTo>
                    <a:pt x="2126" y="120"/>
                  </a:moveTo>
                  <a:lnTo>
                    <a:pt x="2126" y="410891"/>
                  </a:lnTo>
                </a:path>
                <a:path w="2540" h="411479">
                  <a:moveTo>
                    <a:pt x="0" y="0"/>
                  </a:moveTo>
                  <a:lnTo>
                    <a:pt x="0" y="410702"/>
                  </a:lnTo>
                </a:path>
                <a:path w="2540" h="411479">
                  <a:moveTo>
                    <a:pt x="0" y="0"/>
                  </a:moveTo>
                  <a:lnTo>
                    <a:pt x="0" y="410702"/>
                  </a:lnTo>
                </a:path>
                <a:path w="2540" h="411479">
                  <a:moveTo>
                    <a:pt x="0" y="0"/>
                  </a:moveTo>
                  <a:lnTo>
                    <a:pt x="0" y="410702"/>
                  </a:lnTo>
                </a:path>
                <a:path w="2540" h="411479">
                  <a:moveTo>
                    <a:pt x="0" y="0"/>
                  </a:moveTo>
                  <a:lnTo>
                    <a:pt x="0" y="410702"/>
                  </a:lnTo>
                </a:path>
                <a:path w="2540" h="411479">
                  <a:moveTo>
                    <a:pt x="0" y="0"/>
                  </a:moveTo>
                  <a:lnTo>
                    <a:pt x="0" y="410702"/>
                  </a:lnTo>
                </a:path>
                <a:path w="2540" h="411479">
                  <a:moveTo>
                    <a:pt x="0" y="0"/>
                  </a:moveTo>
                  <a:lnTo>
                    <a:pt x="0" y="410702"/>
                  </a:lnTo>
                </a:path>
                <a:path w="2540" h="411479">
                  <a:moveTo>
                    <a:pt x="0" y="0"/>
                  </a:moveTo>
                  <a:lnTo>
                    <a:pt x="0" y="410702"/>
                  </a:lnTo>
                </a:path>
                <a:path w="2540" h="411479">
                  <a:moveTo>
                    <a:pt x="0" y="0"/>
                  </a:moveTo>
                  <a:lnTo>
                    <a:pt x="0" y="410702"/>
                  </a:lnTo>
                </a:path>
                <a:path w="2540" h="411479">
                  <a:moveTo>
                    <a:pt x="0" y="0"/>
                  </a:moveTo>
                  <a:lnTo>
                    <a:pt x="0" y="410702"/>
                  </a:lnTo>
                </a:path>
                <a:path w="2540" h="411479">
                  <a:moveTo>
                    <a:pt x="0" y="0"/>
                  </a:moveTo>
                  <a:lnTo>
                    <a:pt x="0" y="410702"/>
                  </a:lnTo>
                </a:path>
              </a:pathLst>
            </a:custGeom>
            <a:ln w="4255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7124247" y="5293106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429" y="410840"/>
                  </a:moveTo>
                  <a:lnTo>
                    <a:pt x="0" y="410624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0840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7124247" y="5293106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0" y="410624"/>
                  </a:moveTo>
                  <a:lnTo>
                    <a:pt x="0" y="0"/>
                  </a:lnTo>
                </a:path>
                <a:path w="2540" h="410845">
                  <a:moveTo>
                    <a:pt x="2429" y="138"/>
                  </a:moveTo>
                  <a:lnTo>
                    <a:pt x="2429" y="410840"/>
                  </a:lnTo>
                </a:path>
                <a:path w="2540" h="410845">
                  <a:moveTo>
                    <a:pt x="0" y="0"/>
                  </a:moveTo>
                  <a:lnTo>
                    <a:pt x="0" y="410624"/>
                  </a:lnTo>
                </a:path>
                <a:path w="2540" h="410845">
                  <a:moveTo>
                    <a:pt x="0" y="0"/>
                  </a:moveTo>
                  <a:lnTo>
                    <a:pt x="0" y="410624"/>
                  </a:lnTo>
                </a:path>
                <a:path w="2540" h="410845">
                  <a:moveTo>
                    <a:pt x="0" y="0"/>
                  </a:moveTo>
                  <a:lnTo>
                    <a:pt x="0" y="410624"/>
                  </a:lnTo>
                </a:path>
                <a:path w="2540" h="410845">
                  <a:moveTo>
                    <a:pt x="0" y="0"/>
                  </a:moveTo>
                  <a:lnTo>
                    <a:pt x="0" y="410624"/>
                  </a:lnTo>
                </a:path>
                <a:path w="2540" h="410845">
                  <a:moveTo>
                    <a:pt x="0" y="0"/>
                  </a:moveTo>
                  <a:lnTo>
                    <a:pt x="0" y="410624"/>
                  </a:lnTo>
                </a:path>
                <a:path w="2540" h="410845">
                  <a:moveTo>
                    <a:pt x="0" y="0"/>
                  </a:moveTo>
                  <a:lnTo>
                    <a:pt x="0" y="410624"/>
                  </a:lnTo>
                </a:path>
                <a:path w="2540" h="410845">
                  <a:moveTo>
                    <a:pt x="0" y="0"/>
                  </a:moveTo>
                  <a:lnTo>
                    <a:pt x="0" y="410624"/>
                  </a:lnTo>
                </a:path>
                <a:path w="2540" h="410845">
                  <a:moveTo>
                    <a:pt x="0" y="0"/>
                  </a:moveTo>
                  <a:lnTo>
                    <a:pt x="0" y="410624"/>
                  </a:lnTo>
                </a:path>
                <a:path w="2540" h="410845">
                  <a:moveTo>
                    <a:pt x="0" y="0"/>
                  </a:moveTo>
                  <a:lnTo>
                    <a:pt x="0" y="410624"/>
                  </a:lnTo>
                </a:path>
                <a:path w="2540" h="410845">
                  <a:moveTo>
                    <a:pt x="0" y="0"/>
                  </a:moveTo>
                  <a:lnTo>
                    <a:pt x="0" y="410624"/>
                  </a:lnTo>
                </a:path>
              </a:pathLst>
            </a:custGeom>
            <a:ln w="4255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7122121" y="5292985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126" y="410745"/>
                  </a:moveTo>
                  <a:lnTo>
                    <a:pt x="0" y="410557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0745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7122122" y="5172031"/>
              <a:ext cx="2540" cy="532130"/>
            </a:xfrm>
            <a:custGeom>
              <a:avLst/>
              <a:gdLst/>
              <a:ahLst/>
              <a:cxnLst/>
              <a:rect l="l" t="t" r="r" b="b"/>
              <a:pathLst>
                <a:path w="2540" h="532129">
                  <a:moveTo>
                    <a:pt x="0" y="531510"/>
                  </a:moveTo>
                  <a:lnTo>
                    <a:pt x="0" y="120953"/>
                  </a:lnTo>
                </a:path>
                <a:path w="2540" h="532129">
                  <a:moveTo>
                    <a:pt x="2126" y="121074"/>
                  </a:moveTo>
                  <a:lnTo>
                    <a:pt x="2126" y="531699"/>
                  </a:lnTo>
                </a:path>
                <a:path w="2540" h="532129">
                  <a:moveTo>
                    <a:pt x="0" y="531510"/>
                  </a:moveTo>
                  <a:lnTo>
                    <a:pt x="0" y="120953"/>
                  </a:lnTo>
                  <a:lnTo>
                    <a:pt x="0" y="0"/>
                  </a:lnTo>
                  <a:lnTo>
                    <a:pt x="0" y="120953"/>
                  </a:lnTo>
                  <a:lnTo>
                    <a:pt x="0" y="531510"/>
                  </a:lnTo>
                </a:path>
                <a:path w="2540" h="532129">
                  <a:moveTo>
                    <a:pt x="0" y="531510"/>
                  </a:moveTo>
                  <a:lnTo>
                    <a:pt x="0" y="120953"/>
                  </a:lnTo>
                  <a:lnTo>
                    <a:pt x="0" y="0"/>
                  </a:lnTo>
                  <a:lnTo>
                    <a:pt x="0" y="120953"/>
                  </a:lnTo>
                  <a:lnTo>
                    <a:pt x="0" y="531510"/>
                  </a:lnTo>
                </a:path>
                <a:path w="2540" h="532129">
                  <a:moveTo>
                    <a:pt x="0" y="531510"/>
                  </a:moveTo>
                  <a:lnTo>
                    <a:pt x="0" y="120953"/>
                  </a:lnTo>
                  <a:lnTo>
                    <a:pt x="0" y="0"/>
                  </a:lnTo>
                  <a:lnTo>
                    <a:pt x="0" y="120953"/>
                  </a:lnTo>
                  <a:lnTo>
                    <a:pt x="0" y="531510"/>
                  </a:lnTo>
                </a:path>
                <a:path w="2540" h="532129">
                  <a:moveTo>
                    <a:pt x="0" y="531510"/>
                  </a:moveTo>
                  <a:lnTo>
                    <a:pt x="0" y="120953"/>
                  </a:lnTo>
                  <a:lnTo>
                    <a:pt x="0" y="0"/>
                  </a:lnTo>
                  <a:lnTo>
                    <a:pt x="0" y="120953"/>
                  </a:lnTo>
                  <a:lnTo>
                    <a:pt x="0" y="531510"/>
                  </a:lnTo>
                </a:path>
                <a:path w="2540" h="532129">
                  <a:moveTo>
                    <a:pt x="0" y="531510"/>
                  </a:moveTo>
                  <a:lnTo>
                    <a:pt x="0" y="120953"/>
                  </a:lnTo>
                  <a:lnTo>
                    <a:pt x="0" y="0"/>
                  </a:lnTo>
                  <a:lnTo>
                    <a:pt x="0" y="120953"/>
                  </a:lnTo>
                  <a:lnTo>
                    <a:pt x="0" y="531510"/>
                  </a:lnTo>
                </a:path>
                <a:path w="2540" h="532129">
                  <a:moveTo>
                    <a:pt x="0" y="531510"/>
                  </a:moveTo>
                  <a:lnTo>
                    <a:pt x="0" y="120953"/>
                  </a:lnTo>
                  <a:lnTo>
                    <a:pt x="0" y="0"/>
                  </a:lnTo>
                  <a:lnTo>
                    <a:pt x="0" y="120953"/>
                  </a:lnTo>
                  <a:lnTo>
                    <a:pt x="0" y="531510"/>
                  </a:lnTo>
                </a:path>
                <a:path w="2540" h="532129">
                  <a:moveTo>
                    <a:pt x="0" y="531510"/>
                  </a:moveTo>
                  <a:lnTo>
                    <a:pt x="0" y="120953"/>
                  </a:lnTo>
                  <a:lnTo>
                    <a:pt x="0" y="0"/>
                  </a:lnTo>
                  <a:lnTo>
                    <a:pt x="0" y="120953"/>
                  </a:lnTo>
                  <a:lnTo>
                    <a:pt x="0" y="531510"/>
                  </a:lnTo>
                </a:path>
                <a:path w="2540" h="532129">
                  <a:moveTo>
                    <a:pt x="0" y="531510"/>
                  </a:moveTo>
                  <a:lnTo>
                    <a:pt x="0" y="120953"/>
                  </a:lnTo>
                  <a:lnTo>
                    <a:pt x="0" y="0"/>
                  </a:lnTo>
                  <a:lnTo>
                    <a:pt x="0" y="120953"/>
                  </a:lnTo>
                  <a:lnTo>
                    <a:pt x="0" y="531510"/>
                  </a:lnTo>
                </a:path>
                <a:path w="2540" h="532129">
                  <a:moveTo>
                    <a:pt x="0" y="531510"/>
                  </a:moveTo>
                  <a:lnTo>
                    <a:pt x="0" y="120953"/>
                  </a:lnTo>
                  <a:lnTo>
                    <a:pt x="0" y="0"/>
                  </a:lnTo>
                  <a:lnTo>
                    <a:pt x="0" y="120953"/>
                  </a:lnTo>
                  <a:lnTo>
                    <a:pt x="0" y="531510"/>
                  </a:lnTo>
                </a:path>
                <a:path w="2540" h="532129">
                  <a:moveTo>
                    <a:pt x="0" y="531510"/>
                  </a:moveTo>
                  <a:lnTo>
                    <a:pt x="0" y="120953"/>
                  </a:lnTo>
                  <a:lnTo>
                    <a:pt x="0" y="0"/>
                  </a:lnTo>
                  <a:lnTo>
                    <a:pt x="0" y="120953"/>
                  </a:lnTo>
                  <a:lnTo>
                    <a:pt x="0" y="531510"/>
                  </a:lnTo>
                </a:path>
              </a:pathLst>
            </a:custGeom>
            <a:ln w="4255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7119692" y="5292847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429" y="410695"/>
                  </a:moveTo>
                  <a:lnTo>
                    <a:pt x="0" y="410479"/>
                  </a:lnTo>
                  <a:lnTo>
                    <a:pt x="0" y="0"/>
                  </a:lnTo>
                  <a:lnTo>
                    <a:pt x="2429" y="138"/>
                  </a:lnTo>
                  <a:lnTo>
                    <a:pt x="2429" y="410695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7119692" y="5292847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2429" y="138"/>
                  </a:moveTo>
                  <a:lnTo>
                    <a:pt x="2429" y="410695"/>
                  </a:lnTo>
                </a:path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479"/>
                  </a:lnTo>
                </a:path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479"/>
                  </a:lnTo>
                </a:path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479"/>
                  </a:lnTo>
                </a:path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479"/>
                  </a:lnTo>
                </a:path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479"/>
                  </a:lnTo>
                </a:path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479"/>
                  </a:lnTo>
                </a:path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479"/>
                  </a:lnTo>
                </a:path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479"/>
                  </a:lnTo>
                </a:path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479"/>
                  </a:lnTo>
                </a:path>
                <a:path w="2540" h="410845">
                  <a:moveTo>
                    <a:pt x="0" y="410479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479"/>
                  </a:lnTo>
                </a:path>
              </a:pathLst>
            </a:custGeom>
            <a:ln w="4255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7117566" y="5292726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126" y="410600"/>
                  </a:moveTo>
                  <a:lnTo>
                    <a:pt x="0" y="410411"/>
                  </a:lnTo>
                  <a:lnTo>
                    <a:pt x="0" y="0"/>
                  </a:lnTo>
                  <a:lnTo>
                    <a:pt x="2126" y="120"/>
                  </a:lnTo>
                  <a:lnTo>
                    <a:pt x="2126" y="410600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7117566" y="5292726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0" y="410411"/>
                  </a:moveTo>
                  <a:lnTo>
                    <a:pt x="0" y="0"/>
                  </a:lnTo>
                </a:path>
                <a:path w="2540" h="410845">
                  <a:moveTo>
                    <a:pt x="2126" y="120"/>
                  </a:moveTo>
                  <a:lnTo>
                    <a:pt x="2126" y="410600"/>
                  </a:lnTo>
                </a:path>
                <a:path w="2540" h="410845">
                  <a:moveTo>
                    <a:pt x="0" y="0"/>
                  </a:moveTo>
                  <a:lnTo>
                    <a:pt x="0" y="410411"/>
                  </a:lnTo>
                </a:path>
                <a:path w="2540" h="410845">
                  <a:moveTo>
                    <a:pt x="0" y="0"/>
                  </a:moveTo>
                  <a:lnTo>
                    <a:pt x="0" y="410411"/>
                  </a:lnTo>
                </a:path>
                <a:path w="2540" h="410845">
                  <a:moveTo>
                    <a:pt x="0" y="0"/>
                  </a:moveTo>
                  <a:lnTo>
                    <a:pt x="0" y="410411"/>
                  </a:lnTo>
                </a:path>
                <a:path w="2540" h="410845">
                  <a:moveTo>
                    <a:pt x="0" y="0"/>
                  </a:moveTo>
                  <a:lnTo>
                    <a:pt x="0" y="410411"/>
                  </a:lnTo>
                </a:path>
                <a:path w="2540" h="410845">
                  <a:moveTo>
                    <a:pt x="0" y="0"/>
                  </a:moveTo>
                  <a:lnTo>
                    <a:pt x="0" y="410411"/>
                  </a:lnTo>
                </a:path>
                <a:path w="2540" h="410845">
                  <a:moveTo>
                    <a:pt x="0" y="0"/>
                  </a:moveTo>
                  <a:lnTo>
                    <a:pt x="0" y="410411"/>
                  </a:lnTo>
                </a:path>
                <a:path w="2540" h="410845">
                  <a:moveTo>
                    <a:pt x="0" y="0"/>
                  </a:moveTo>
                  <a:lnTo>
                    <a:pt x="0" y="410411"/>
                  </a:lnTo>
                </a:path>
                <a:path w="2540" h="410845">
                  <a:moveTo>
                    <a:pt x="0" y="0"/>
                  </a:moveTo>
                  <a:lnTo>
                    <a:pt x="0" y="410411"/>
                  </a:lnTo>
                </a:path>
                <a:path w="2540" h="410845">
                  <a:moveTo>
                    <a:pt x="0" y="0"/>
                  </a:moveTo>
                  <a:lnTo>
                    <a:pt x="0" y="410411"/>
                  </a:lnTo>
                </a:path>
                <a:path w="2540" h="410845">
                  <a:moveTo>
                    <a:pt x="0" y="0"/>
                  </a:moveTo>
                  <a:lnTo>
                    <a:pt x="0" y="410411"/>
                  </a:lnTo>
                </a:path>
              </a:pathLst>
            </a:custGeom>
            <a:ln w="4255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7115136" y="5292573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0" y="0"/>
                  </a:moveTo>
                  <a:lnTo>
                    <a:pt x="0" y="410328"/>
                  </a:lnTo>
                  <a:lnTo>
                    <a:pt x="330" y="410378"/>
                  </a:lnTo>
                  <a:lnTo>
                    <a:pt x="2429" y="410564"/>
                  </a:lnTo>
                  <a:lnTo>
                    <a:pt x="2429" y="153"/>
                  </a:lnTo>
                  <a:lnTo>
                    <a:pt x="33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7115136" y="5292573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0" y="410328"/>
                  </a:moveTo>
                  <a:lnTo>
                    <a:pt x="0" y="0"/>
                  </a:lnTo>
                </a:path>
                <a:path w="2540" h="410845">
                  <a:moveTo>
                    <a:pt x="2429" y="153"/>
                  </a:moveTo>
                  <a:lnTo>
                    <a:pt x="2429" y="410564"/>
                  </a:lnTo>
                </a:path>
                <a:path w="2540" h="410845">
                  <a:moveTo>
                    <a:pt x="0" y="0"/>
                  </a:moveTo>
                  <a:lnTo>
                    <a:pt x="0" y="410328"/>
                  </a:lnTo>
                </a:path>
                <a:path w="2540" h="410845">
                  <a:moveTo>
                    <a:pt x="0" y="0"/>
                  </a:moveTo>
                  <a:lnTo>
                    <a:pt x="0" y="410328"/>
                  </a:lnTo>
                </a:path>
                <a:path w="2540" h="410845">
                  <a:moveTo>
                    <a:pt x="0" y="0"/>
                  </a:moveTo>
                  <a:lnTo>
                    <a:pt x="0" y="410328"/>
                  </a:lnTo>
                </a:path>
                <a:path w="2540" h="410845">
                  <a:moveTo>
                    <a:pt x="0" y="0"/>
                  </a:moveTo>
                  <a:lnTo>
                    <a:pt x="0" y="410328"/>
                  </a:lnTo>
                </a:path>
                <a:path w="2540" h="410845">
                  <a:moveTo>
                    <a:pt x="0" y="0"/>
                  </a:moveTo>
                  <a:lnTo>
                    <a:pt x="0" y="410328"/>
                  </a:lnTo>
                </a:path>
                <a:path w="2540" h="410845">
                  <a:moveTo>
                    <a:pt x="0" y="0"/>
                  </a:moveTo>
                  <a:lnTo>
                    <a:pt x="0" y="410328"/>
                  </a:lnTo>
                </a:path>
                <a:path w="2540" h="410845">
                  <a:moveTo>
                    <a:pt x="0" y="0"/>
                  </a:moveTo>
                  <a:lnTo>
                    <a:pt x="0" y="410328"/>
                  </a:lnTo>
                </a:path>
                <a:path w="2540" h="410845">
                  <a:moveTo>
                    <a:pt x="0" y="0"/>
                  </a:moveTo>
                  <a:lnTo>
                    <a:pt x="0" y="410328"/>
                  </a:lnTo>
                </a:path>
                <a:path w="2540" h="410845">
                  <a:moveTo>
                    <a:pt x="0" y="0"/>
                  </a:moveTo>
                  <a:lnTo>
                    <a:pt x="0" y="410328"/>
                  </a:lnTo>
                </a:path>
                <a:path w="2540" h="410845">
                  <a:moveTo>
                    <a:pt x="0" y="0"/>
                  </a:moveTo>
                  <a:lnTo>
                    <a:pt x="0" y="410328"/>
                  </a:lnTo>
                </a:path>
              </a:pathLst>
            </a:custGeom>
            <a:ln w="4255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113010" y="5292356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126" y="410545"/>
                  </a:moveTo>
                  <a:lnTo>
                    <a:pt x="0" y="410220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10545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113010" y="5292356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0" y="410220"/>
                  </a:moveTo>
                  <a:lnTo>
                    <a:pt x="0" y="0"/>
                  </a:lnTo>
                </a:path>
                <a:path w="2540" h="410845">
                  <a:moveTo>
                    <a:pt x="2126" y="216"/>
                  </a:moveTo>
                  <a:lnTo>
                    <a:pt x="2126" y="410545"/>
                  </a:lnTo>
                </a:path>
                <a:path w="2540" h="410845">
                  <a:moveTo>
                    <a:pt x="0" y="0"/>
                  </a:moveTo>
                  <a:lnTo>
                    <a:pt x="0" y="410220"/>
                  </a:lnTo>
                </a:path>
                <a:path w="2540" h="410845">
                  <a:moveTo>
                    <a:pt x="0" y="0"/>
                  </a:moveTo>
                  <a:lnTo>
                    <a:pt x="0" y="410220"/>
                  </a:lnTo>
                </a:path>
              </a:pathLst>
            </a:custGeom>
            <a:ln w="4255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7113010" y="5292356"/>
              <a:ext cx="0" cy="410845"/>
            </a:xfrm>
            <a:custGeom>
              <a:avLst/>
              <a:gdLst/>
              <a:ahLst/>
              <a:cxnLst/>
              <a:rect l="l" t="t" r="r" b="b"/>
              <a:pathLst>
                <a:path h="410845">
                  <a:moveTo>
                    <a:pt x="0" y="0"/>
                  </a:moveTo>
                  <a:lnTo>
                    <a:pt x="0" y="410220"/>
                  </a:lnTo>
                </a:path>
                <a:path h="410845">
                  <a:moveTo>
                    <a:pt x="0" y="0"/>
                  </a:moveTo>
                  <a:lnTo>
                    <a:pt x="0" y="410220"/>
                  </a:lnTo>
                </a:path>
                <a:path h="410845">
                  <a:moveTo>
                    <a:pt x="0" y="0"/>
                  </a:moveTo>
                  <a:lnTo>
                    <a:pt x="0" y="410220"/>
                  </a:lnTo>
                </a:path>
                <a:path h="410845">
                  <a:moveTo>
                    <a:pt x="0" y="0"/>
                  </a:moveTo>
                  <a:lnTo>
                    <a:pt x="0" y="410220"/>
                  </a:lnTo>
                </a:path>
                <a:path h="410845">
                  <a:moveTo>
                    <a:pt x="0" y="0"/>
                  </a:moveTo>
                  <a:lnTo>
                    <a:pt x="0" y="410220"/>
                  </a:lnTo>
                </a:path>
                <a:path h="410845">
                  <a:moveTo>
                    <a:pt x="0" y="0"/>
                  </a:moveTo>
                  <a:lnTo>
                    <a:pt x="0" y="410220"/>
                  </a:lnTo>
                </a:path>
                <a:path h="410845">
                  <a:moveTo>
                    <a:pt x="0" y="0"/>
                  </a:moveTo>
                  <a:lnTo>
                    <a:pt x="0" y="410220"/>
                  </a:lnTo>
                </a:path>
                <a:path h="410845">
                  <a:moveTo>
                    <a:pt x="0" y="0"/>
                  </a:moveTo>
                  <a:lnTo>
                    <a:pt x="0" y="410220"/>
                  </a:lnTo>
                </a:path>
              </a:pathLst>
            </a:custGeom>
            <a:ln w="4255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7110580" y="5292108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429" y="410468"/>
                  </a:moveTo>
                  <a:lnTo>
                    <a:pt x="0" y="410098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10468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110580" y="5292108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2429" y="247"/>
                  </a:moveTo>
                  <a:lnTo>
                    <a:pt x="2429" y="410468"/>
                  </a:lnTo>
                </a:path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098"/>
                  </a:lnTo>
                </a:path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098"/>
                  </a:lnTo>
                </a:path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098"/>
                  </a:lnTo>
                </a:path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098"/>
                  </a:lnTo>
                </a:path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098"/>
                  </a:lnTo>
                </a:path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098"/>
                  </a:lnTo>
                </a:path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098"/>
                  </a:lnTo>
                </a:path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098"/>
                  </a:lnTo>
                </a:path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098"/>
                  </a:lnTo>
                </a:path>
                <a:path w="2540" h="410845">
                  <a:moveTo>
                    <a:pt x="0" y="41009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10098"/>
                  </a:lnTo>
                </a:path>
              </a:pathLst>
            </a:custGeom>
            <a:ln w="4255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7108454" y="5291891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126" y="410315"/>
                  </a:moveTo>
                  <a:lnTo>
                    <a:pt x="0" y="409991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10315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7108455" y="5291891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0" y="409991"/>
                  </a:moveTo>
                  <a:lnTo>
                    <a:pt x="0" y="0"/>
                  </a:lnTo>
                </a:path>
                <a:path w="2540" h="410845">
                  <a:moveTo>
                    <a:pt x="2126" y="216"/>
                  </a:moveTo>
                  <a:lnTo>
                    <a:pt x="2126" y="410315"/>
                  </a:lnTo>
                </a:path>
                <a:path w="2540" h="410845">
                  <a:moveTo>
                    <a:pt x="0" y="0"/>
                  </a:moveTo>
                  <a:lnTo>
                    <a:pt x="0" y="409991"/>
                  </a:lnTo>
                </a:path>
                <a:path w="2540" h="410845">
                  <a:moveTo>
                    <a:pt x="0" y="0"/>
                  </a:moveTo>
                  <a:lnTo>
                    <a:pt x="0" y="409991"/>
                  </a:lnTo>
                </a:path>
                <a:path w="2540" h="410845">
                  <a:moveTo>
                    <a:pt x="0" y="0"/>
                  </a:moveTo>
                  <a:lnTo>
                    <a:pt x="0" y="409991"/>
                  </a:lnTo>
                </a:path>
                <a:path w="2540" h="410845">
                  <a:moveTo>
                    <a:pt x="0" y="0"/>
                  </a:moveTo>
                  <a:lnTo>
                    <a:pt x="0" y="409991"/>
                  </a:lnTo>
                </a:path>
                <a:path w="2540" h="410845">
                  <a:moveTo>
                    <a:pt x="0" y="0"/>
                  </a:moveTo>
                  <a:lnTo>
                    <a:pt x="0" y="409991"/>
                  </a:lnTo>
                </a:path>
                <a:path w="2540" h="410845">
                  <a:moveTo>
                    <a:pt x="0" y="0"/>
                  </a:moveTo>
                  <a:lnTo>
                    <a:pt x="0" y="409991"/>
                  </a:lnTo>
                </a:path>
                <a:path w="2540" h="410845">
                  <a:moveTo>
                    <a:pt x="0" y="0"/>
                  </a:moveTo>
                  <a:lnTo>
                    <a:pt x="0" y="409991"/>
                  </a:lnTo>
                </a:path>
                <a:path w="2540" h="410845">
                  <a:moveTo>
                    <a:pt x="0" y="0"/>
                  </a:moveTo>
                  <a:lnTo>
                    <a:pt x="0" y="409991"/>
                  </a:lnTo>
                </a:path>
                <a:path w="2540" h="410845">
                  <a:moveTo>
                    <a:pt x="0" y="0"/>
                  </a:moveTo>
                  <a:lnTo>
                    <a:pt x="0" y="409991"/>
                  </a:lnTo>
                </a:path>
                <a:path w="2540" h="410845">
                  <a:moveTo>
                    <a:pt x="0" y="0"/>
                  </a:moveTo>
                  <a:lnTo>
                    <a:pt x="0" y="409991"/>
                  </a:lnTo>
                </a:path>
              </a:pathLst>
            </a:custGeom>
            <a:ln w="4255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7106025" y="5291643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2429" y="410238"/>
                  </a:moveTo>
                  <a:lnTo>
                    <a:pt x="0" y="409868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10238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7106025" y="5291643"/>
              <a:ext cx="2540" cy="410845"/>
            </a:xfrm>
            <a:custGeom>
              <a:avLst/>
              <a:gdLst/>
              <a:ahLst/>
              <a:cxnLst/>
              <a:rect l="l" t="t" r="r" b="b"/>
              <a:pathLst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2429" y="247"/>
                  </a:moveTo>
                  <a:lnTo>
                    <a:pt x="2429" y="410238"/>
                  </a:lnTo>
                </a:path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09868"/>
                  </a:lnTo>
                </a:path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09868"/>
                  </a:lnTo>
                </a:path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09868"/>
                  </a:lnTo>
                </a:path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09868"/>
                  </a:lnTo>
                </a:path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09868"/>
                  </a:lnTo>
                </a:path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09868"/>
                  </a:lnTo>
                </a:path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09868"/>
                  </a:lnTo>
                </a:path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09868"/>
                  </a:lnTo>
                </a:path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09868"/>
                  </a:lnTo>
                </a:path>
                <a:path w="2540" h="410845">
                  <a:moveTo>
                    <a:pt x="0" y="409868"/>
                  </a:moveTo>
                  <a:lnTo>
                    <a:pt x="0" y="0"/>
                  </a:lnTo>
                </a:path>
                <a:path w="2540" h="410845">
                  <a:moveTo>
                    <a:pt x="0" y="0"/>
                  </a:moveTo>
                  <a:lnTo>
                    <a:pt x="0" y="409868"/>
                  </a:lnTo>
                </a:path>
              </a:pathLst>
            </a:custGeom>
            <a:ln w="4255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7103898" y="5291427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2126" y="410085"/>
                  </a:moveTo>
                  <a:lnTo>
                    <a:pt x="0" y="409761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10085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7103898" y="5291427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2126" y="216"/>
                  </a:moveTo>
                  <a:lnTo>
                    <a:pt x="2126" y="410085"/>
                  </a:lnTo>
                </a:path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761"/>
                  </a:lnTo>
                </a:path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761"/>
                  </a:lnTo>
                </a:path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761"/>
                  </a:lnTo>
                </a:path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761"/>
                  </a:lnTo>
                </a:path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761"/>
                  </a:lnTo>
                </a:path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761"/>
                  </a:lnTo>
                </a:path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761"/>
                  </a:lnTo>
                </a:path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761"/>
                  </a:lnTo>
                </a:path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761"/>
                  </a:lnTo>
                </a:path>
                <a:path w="2540" h="410210">
                  <a:moveTo>
                    <a:pt x="0" y="40976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761"/>
                  </a:lnTo>
                </a:path>
              </a:pathLst>
            </a:custGeom>
            <a:ln w="4255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7101469" y="5291179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2429" y="410009"/>
                  </a:moveTo>
                  <a:lnTo>
                    <a:pt x="0" y="409638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10009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7101469" y="5291179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2429" y="247"/>
                  </a:moveTo>
                  <a:lnTo>
                    <a:pt x="2429" y="410008"/>
                  </a:lnTo>
                </a:path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638"/>
                  </a:lnTo>
                </a:path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638"/>
                  </a:lnTo>
                </a:path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638"/>
                  </a:lnTo>
                </a:path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638"/>
                  </a:lnTo>
                </a:path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638"/>
                  </a:lnTo>
                </a:path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638"/>
                  </a:lnTo>
                </a:path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638"/>
                  </a:lnTo>
                </a:path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638"/>
                  </a:lnTo>
                </a:path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638"/>
                  </a:lnTo>
                </a:path>
                <a:path w="2540" h="410210">
                  <a:moveTo>
                    <a:pt x="0" y="409638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638"/>
                  </a:lnTo>
                </a:path>
              </a:pathLst>
            </a:custGeom>
            <a:ln w="4255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7099343" y="5290962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2126" y="409855"/>
                  </a:moveTo>
                  <a:lnTo>
                    <a:pt x="0" y="409531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09855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7099343" y="5290962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0" y="409531"/>
                  </a:moveTo>
                  <a:lnTo>
                    <a:pt x="0" y="0"/>
                  </a:lnTo>
                </a:path>
                <a:path w="2540" h="410210">
                  <a:moveTo>
                    <a:pt x="2126" y="216"/>
                  </a:moveTo>
                  <a:lnTo>
                    <a:pt x="2126" y="409855"/>
                  </a:lnTo>
                </a:path>
                <a:path w="2540" h="410210">
                  <a:moveTo>
                    <a:pt x="0" y="40953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531"/>
                  </a:lnTo>
                </a:path>
              </a:pathLst>
            </a:custGeom>
            <a:ln w="4255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7099343" y="5290962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409531"/>
                  </a:moveTo>
                  <a:lnTo>
                    <a:pt x="0" y="0"/>
                  </a:lnTo>
                </a:path>
                <a:path h="409575">
                  <a:moveTo>
                    <a:pt x="0" y="0"/>
                  </a:moveTo>
                  <a:lnTo>
                    <a:pt x="0" y="409531"/>
                  </a:lnTo>
                </a:path>
                <a:path h="409575">
                  <a:moveTo>
                    <a:pt x="0" y="409531"/>
                  </a:moveTo>
                  <a:lnTo>
                    <a:pt x="0" y="0"/>
                  </a:lnTo>
                </a:path>
                <a:path h="409575">
                  <a:moveTo>
                    <a:pt x="0" y="0"/>
                  </a:moveTo>
                  <a:lnTo>
                    <a:pt x="0" y="409531"/>
                  </a:lnTo>
                </a:path>
                <a:path h="409575">
                  <a:moveTo>
                    <a:pt x="0" y="409531"/>
                  </a:moveTo>
                  <a:lnTo>
                    <a:pt x="0" y="0"/>
                  </a:lnTo>
                </a:path>
                <a:path h="409575">
                  <a:moveTo>
                    <a:pt x="0" y="0"/>
                  </a:moveTo>
                  <a:lnTo>
                    <a:pt x="0" y="409531"/>
                  </a:lnTo>
                </a:path>
                <a:path h="409575">
                  <a:moveTo>
                    <a:pt x="0" y="409531"/>
                  </a:moveTo>
                  <a:lnTo>
                    <a:pt x="0" y="0"/>
                  </a:lnTo>
                </a:path>
                <a:path h="409575">
                  <a:moveTo>
                    <a:pt x="0" y="0"/>
                  </a:moveTo>
                  <a:lnTo>
                    <a:pt x="0" y="409531"/>
                  </a:lnTo>
                </a:path>
                <a:path h="409575">
                  <a:moveTo>
                    <a:pt x="0" y="409531"/>
                  </a:moveTo>
                  <a:lnTo>
                    <a:pt x="0" y="0"/>
                  </a:lnTo>
                </a:path>
                <a:path h="409575">
                  <a:moveTo>
                    <a:pt x="0" y="0"/>
                  </a:moveTo>
                  <a:lnTo>
                    <a:pt x="0" y="409531"/>
                  </a:lnTo>
                </a:path>
                <a:path h="409575">
                  <a:moveTo>
                    <a:pt x="0" y="409531"/>
                  </a:moveTo>
                  <a:lnTo>
                    <a:pt x="0" y="0"/>
                  </a:lnTo>
                </a:path>
                <a:path h="409575">
                  <a:moveTo>
                    <a:pt x="0" y="0"/>
                  </a:moveTo>
                  <a:lnTo>
                    <a:pt x="0" y="409531"/>
                  </a:lnTo>
                </a:path>
                <a:path h="409575">
                  <a:moveTo>
                    <a:pt x="0" y="409531"/>
                  </a:moveTo>
                  <a:lnTo>
                    <a:pt x="0" y="0"/>
                  </a:lnTo>
                </a:path>
                <a:path h="409575">
                  <a:moveTo>
                    <a:pt x="0" y="0"/>
                  </a:moveTo>
                  <a:lnTo>
                    <a:pt x="0" y="409531"/>
                  </a:lnTo>
                </a:path>
                <a:path h="409575">
                  <a:moveTo>
                    <a:pt x="0" y="409531"/>
                  </a:moveTo>
                  <a:lnTo>
                    <a:pt x="0" y="0"/>
                  </a:lnTo>
                </a:path>
                <a:path h="409575">
                  <a:moveTo>
                    <a:pt x="0" y="0"/>
                  </a:moveTo>
                  <a:lnTo>
                    <a:pt x="0" y="409531"/>
                  </a:lnTo>
                </a:path>
                <a:path h="409575">
                  <a:moveTo>
                    <a:pt x="0" y="409531"/>
                  </a:moveTo>
                  <a:lnTo>
                    <a:pt x="0" y="0"/>
                  </a:lnTo>
                </a:path>
                <a:path h="409575">
                  <a:moveTo>
                    <a:pt x="0" y="0"/>
                  </a:moveTo>
                  <a:lnTo>
                    <a:pt x="0" y="409531"/>
                  </a:lnTo>
                </a:path>
              </a:pathLst>
            </a:custGeom>
            <a:ln w="4255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7096913" y="5290714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2429" y="409779"/>
                  </a:moveTo>
                  <a:lnTo>
                    <a:pt x="0" y="409408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09779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7096913" y="5290714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0" y="409408"/>
                  </a:moveTo>
                  <a:lnTo>
                    <a:pt x="0" y="0"/>
                  </a:lnTo>
                </a:path>
                <a:path w="2540" h="410210">
                  <a:moveTo>
                    <a:pt x="2429" y="247"/>
                  </a:moveTo>
                  <a:lnTo>
                    <a:pt x="2429" y="409779"/>
                  </a:lnTo>
                </a:path>
                <a:path w="2540" h="410210">
                  <a:moveTo>
                    <a:pt x="0" y="0"/>
                  </a:moveTo>
                  <a:lnTo>
                    <a:pt x="0" y="409408"/>
                  </a:lnTo>
                </a:path>
                <a:path w="2540" h="410210">
                  <a:moveTo>
                    <a:pt x="0" y="0"/>
                  </a:moveTo>
                  <a:lnTo>
                    <a:pt x="0" y="409408"/>
                  </a:lnTo>
                </a:path>
                <a:path w="2540" h="410210">
                  <a:moveTo>
                    <a:pt x="0" y="0"/>
                  </a:moveTo>
                  <a:lnTo>
                    <a:pt x="0" y="409408"/>
                  </a:lnTo>
                </a:path>
                <a:path w="2540" h="410210">
                  <a:moveTo>
                    <a:pt x="0" y="0"/>
                  </a:moveTo>
                  <a:lnTo>
                    <a:pt x="0" y="409408"/>
                  </a:lnTo>
                </a:path>
                <a:path w="2540" h="410210">
                  <a:moveTo>
                    <a:pt x="0" y="0"/>
                  </a:moveTo>
                  <a:lnTo>
                    <a:pt x="0" y="409408"/>
                  </a:lnTo>
                </a:path>
                <a:path w="2540" h="410210">
                  <a:moveTo>
                    <a:pt x="0" y="0"/>
                  </a:moveTo>
                  <a:lnTo>
                    <a:pt x="0" y="409408"/>
                  </a:lnTo>
                </a:path>
                <a:path w="2540" h="410210">
                  <a:moveTo>
                    <a:pt x="0" y="0"/>
                  </a:moveTo>
                  <a:lnTo>
                    <a:pt x="0" y="409408"/>
                  </a:lnTo>
                </a:path>
                <a:path w="2540" h="410210">
                  <a:moveTo>
                    <a:pt x="0" y="0"/>
                  </a:moveTo>
                  <a:lnTo>
                    <a:pt x="0" y="409408"/>
                  </a:lnTo>
                </a:path>
                <a:path w="2540" h="410210">
                  <a:moveTo>
                    <a:pt x="0" y="0"/>
                  </a:moveTo>
                  <a:lnTo>
                    <a:pt x="0" y="409408"/>
                  </a:lnTo>
                </a:path>
                <a:path w="2540" h="410210">
                  <a:moveTo>
                    <a:pt x="0" y="0"/>
                  </a:moveTo>
                  <a:lnTo>
                    <a:pt x="0" y="409408"/>
                  </a:lnTo>
                </a:path>
              </a:pathLst>
            </a:custGeom>
            <a:ln w="4255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7094787" y="5290497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2126" y="409625"/>
                  </a:moveTo>
                  <a:lnTo>
                    <a:pt x="0" y="409301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09625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7094787" y="5290497"/>
              <a:ext cx="2540" cy="410209"/>
            </a:xfrm>
            <a:custGeom>
              <a:avLst/>
              <a:gdLst/>
              <a:ahLst/>
              <a:cxnLst/>
              <a:rect l="l" t="t" r="r" b="b"/>
              <a:pathLst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2126" y="216"/>
                  </a:moveTo>
                  <a:lnTo>
                    <a:pt x="2126" y="409625"/>
                  </a:lnTo>
                </a:path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301"/>
                  </a:lnTo>
                </a:path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301"/>
                  </a:lnTo>
                </a:path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301"/>
                  </a:lnTo>
                </a:path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301"/>
                  </a:lnTo>
                </a:path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301"/>
                  </a:lnTo>
                </a:path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301"/>
                  </a:lnTo>
                </a:path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301"/>
                  </a:lnTo>
                </a:path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301"/>
                  </a:lnTo>
                </a:path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301"/>
                  </a:lnTo>
                </a:path>
                <a:path w="2540" h="410210">
                  <a:moveTo>
                    <a:pt x="0" y="409301"/>
                  </a:moveTo>
                  <a:lnTo>
                    <a:pt x="0" y="0"/>
                  </a:lnTo>
                </a:path>
                <a:path w="2540" h="410210">
                  <a:moveTo>
                    <a:pt x="0" y="0"/>
                  </a:moveTo>
                  <a:lnTo>
                    <a:pt x="0" y="409301"/>
                  </a:lnTo>
                </a:path>
              </a:pathLst>
            </a:custGeom>
            <a:ln w="4255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7092357" y="5290249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2429" y="409549"/>
                  </a:moveTo>
                  <a:lnTo>
                    <a:pt x="0" y="409178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09549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7092357" y="5290249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2429" y="247"/>
                  </a:moveTo>
                  <a:lnTo>
                    <a:pt x="2429" y="409549"/>
                  </a:lnTo>
                </a:path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9178"/>
                  </a:lnTo>
                </a:path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9178"/>
                  </a:lnTo>
                </a:path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9178"/>
                  </a:lnTo>
                </a:path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9178"/>
                  </a:lnTo>
                </a:path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9178"/>
                  </a:lnTo>
                </a:path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9178"/>
                  </a:lnTo>
                </a:path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9178"/>
                  </a:lnTo>
                </a:path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9178"/>
                  </a:lnTo>
                </a:path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9178"/>
                  </a:lnTo>
                </a:path>
                <a:path w="2540" h="409575">
                  <a:moveTo>
                    <a:pt x="0" y="409178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9178"/>
                  </a:lnTo>
                </a:path>
              </a:pathLst>
            </a:custGeom>
            <a:ln w="4255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7090231" y="5290033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2126" y="409395"/>
                  </a:moveTo>
                  <a:lnTo>
                    <a:pt x="0" y="409071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09395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7090231" y="5290033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0" y="409071"/>
                  </a:moveTo>
                  <a:lnTo>
                    <a:pt x="0" y="0"/>
                  </a:lnTo>
                </a:path>
                <a:path w="2540" h="409575">
                  <a:moveTo>
                    <a:pt x="2126" y="216"/>
                  </a:moveTo>
                  <a:lnTo>
                    <a:pt x="2126" y="409395"/>
                  </a:lnTo>
                </a:path>
                <a:path w="2540" h="409575">
                  <a:moveTo>
                    <a:pt x="0" y="0"/>
                  </a:moveTo>
                  <a:lnTo>
                    <a:pt x="0" y="409071"/>
                  </a:lnTo>
                </a:path>
                <a:path w="2540" h="409575">
                  <a:moveTo>
                    <a:pt x="0" y="0"/>
                  </a:moveTo>
                  <a:lnTo>
                    <a:pt x="0" y="409071"/>
                  </a:lnTo>
                </a:path>
                <a:path w="2540" h="409575">
                  <a:moveTo>
                    <a:pt x="0" y="0"/>
                  </a:moveTo>
                  <a:lnTo>
                    <a:pt x="0" y="409071"/>
                  </a:lnTo>
                </a:path>
                <a:path w="2540" h="409575">
                  <a:moveTo>
                    <a:pt x="0" y="0"/>
                  </a:moveTo>
                  <a:lnTo>
                    <a:pt x="0" y="409071"/>
                  </a:lnTo>
                </a:path>
                <a:path w="2540" h="409575">
                  <a:moveTo>
                    <a:pt x="0" y="0"/>
                  </a:moveTo>
                  <a:lnTo>
                    <a:pt x="0" y="409071"/>
                  </a:lnTo>
                </a:path>
                <a:path w="2540" h="409575">
                  <a:moveTo>
                    <a:pt x="0" y="0"/>
                  </a:moveTo>
                  <a:lnTo>
                    <a:pt x="0" y="409071"/>
                  </a:lnTo>
                </a:path>
                <a:path w="2540" h="409575">
                  <a:moveTo>
                    <a:pt x="0" y="0"/>
                  </a:moveTo>
                  <a:lnTo>
                    <a:pt x="0" y="409071"/>
                  </a:lnTo>
                </a:path>
                <a:path w="2540" h="409575">
                  <a:moveTo>
                    <a:pt x="0" y="0"/>
                  </a:moveTo>
                  <a:lnTo>
                    <a:pt x="0" y="409071"/>
                  </a:lnTo>
                </a:path>
                <a:path w="2540" h="409575">
                  <a:moveTo>
                    <a:pt x="0" y="0"/>
                  </a:moveTo>
                  <a:lnTo>
                    <a:pt x="0" y="409071"/>
                  </a:lnTo>
                </a:path>
                <a:path w="2540" h="409575">
                  <a:moveTo>
                    <a:pt x="0" y="0"/>
                  </a:moveTo>
                  <a:lnTo>
                    <a:pt x="0" y="409071"/>
                  </a:lnTo>
                </a:path>
              </a:pathLst>
            </a:custGeom>
            <a:ln w="4255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7087801" y="5289785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2429" y="409319"/>
                  </a:moveTo>
                  <a:lnTo>
                    <a:pt x="0" y="408949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09319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7087802" y="5289785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2429" y="247"/>
                  </a:moveTo>
                  <a:lnTo>
                    <a:pt x="2429" y="409319"/>
                  </a:lnTo>
                </a:path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949"/>
                  </a:lnTo>
                </a:path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949"/>
                  </a:lnTo>
                </a:path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949"/>
                  </a:lnTo>
                </a:path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949"/>
                  </a:lnTo>
                </a:path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949"/>
                  </a:lnTo>
                </a:path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949"/>
                  </a:lnTo>
                </a:path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949"/>
                  </a:lnTo>
                </a:path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949"/>
                  </a:lnTo>
                </a:path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949"/>
                  </a:lnTo>
                </a:path>
                <a:path w="2540" h="409575">
                  <a:moveTo>
                    <a:pt x="0" y="408949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949"/>
                  </a:lnTo>
                </a:path>
              </a:pathLst>
            </a:custGeom>
            <a:ln w="4255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7085675" y="5289568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2126" y="409165"/>
                  </a:moveTo>
                  <a:lnTo>
                    <a:pt x="0" y="408841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09165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7085675" y="5289568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2126" y="216"/>
                  </a:moveTo>
                  <a:lnTo>
                    <a:pt x="2126" y="409165"/>
                  </a:lnTo>
                </a:path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841"/>
                  </a:lnTo>
                </a:path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841"/>
                  </a:lnTo>
                </a:path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841"/>
                  </a:lnTo>
                </a:path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841"/>
                  </a:lnTo>
                </a:path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841"/>
                  </a:lnTo>
                </a:path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841"/>
                  </a:lnTo>
                </a:path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841"/>
                  </a:lnTo>
                </a:path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841"/>
                  </a:lnTo>
                </a:path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841"/>
                  </a:lnTo>
                </a:path>
                <a:path w="2540" h="409575">
                  <a:moveTo>
                    <a:pt x="0" y="408841"/>
                  </a:moveTo>
                  <a:lnTo>
                    <a:pt x="0" y="0"/>
                  </a:lnTo>
                </a:path>
                <a:path w="2540" h="409575">
                  <a:moveTo>
                    <a:pt x="0" y="0"/>
                  </a:moveTo>
                  <a:lnTo>
                    <a:pt x="0" y="408841"/>
                  </a:lnTo>
                </a:path>
              </a:pathLst>
            </a:custGeom>
            <a:ln w="4255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7083245" y="5289320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2429" y="409089"/>
                  </a:moveTo>
                  <a:lnTo>
                    <a:pt x="0" y="408719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09089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7083245" y="5289320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0" y="408719"/>
                  </a:moveTo>
                  <a:lnTo>
                    <a:pt x="0" y="0"/>
                  </a:lnTo>
                </a:path>
                <a:path w="2540" h="409575">
                  <a:moveTo>
                    <a:pt x="2429" y="247"/>
                  </a:moveTo>
                  <a:lnTo>
                    <a:pt x="2429" y="409089"/>
                  </a:lnTo>
                </a:path>
                <a:path w="2540" h="409575">
                  <a:moveTo>
                    <a:pt x="0" y="0"/>
                  </a:moveTo>
                  <a:lnTo>
                    <a:pt x="0" y="408719"/>
                  </a:lnTo>
                </a:path>
                <a:path w="2540" h="409575">
                  <a:moveTo>
                    <a:pt x="0" y="0"/>
                  </a:moveTo>
                  <a:lnTo>
                    <a:pt x="0" y="408719"/>
                  </a:lnTo>
                </a:path>
                <a:path w="2540" h="409575">
                  <a:moveTo>
                    <a:pt x="0" y="0"/>
                  </a:moveTo>
                  <a:lnTo>
                    <a:pt x="0" y="408719"/>
                  </a:lnTo>
                </a:path>
                <a:path w="2540" h="409575">
                  <a:moveTo>
                    <a:pt x="0" y="0"/>
                  </a:moveTo>
                  <a:lnTo>
                    <a:pt x="0" y="408719"/>
                  </a:lnTo>
                </a:path>
                <a:path w="2540" h="409575">
                  <a:moveTo>
                    <a:pt x="0" y="0"/>
                  </a:moveTo>
                  <a:lnTo>
                    <a:pt x="0" y="408719"/>
                  </a:lnTo>
                </a:path>
                <a:path w="2540" h="409575">
                  <a:moveTo>
                    <a:pt x="0" y="0"/>
                  </a:moveTo>
                  <a:lnTo>
                    <a:pt x="0" y="408719"/>
                  </a:lnTo>
                </a:path>
                <a:path w="2540" h="409575">
                  <a:moveTo>
                    <a:pt x="0" y="0"/>
                  </a:moveTo>
                  <a:lnTo>
                    <a:pt x="0" y="408719"/>
                  </a:lnTo>
                </a:path>
                <a:path w="2540" h="409575">
                  <a:moveTo>
                    <a:pt x="0" y="0"/>
                  </a:moveTo>
                  <a:lnTo>
                    <a:pt x="0" y="408719"/>
                  </a:lnTo>
                </a:path>
                <a:path w="2540" h="409575">
                  <a:moveTo>
                    <a:pt x="0" y="0"/>
                  </a:moveTo>
                  <a:lnTo>
                    <a:pt x="0" y="408719"/>
                  </a:lnTo>
                </a:path>
                <a:path w="2540" h="409575">
                  <a:moveTo>
                    <a:pt x="0" y="0"/>
                  </a:moveTo>
                  <a:lnTo>
                    <a:pt x="0" y="408719"/>
                  </a:lnTo>
                </a:path>
              </a:pathLst>
            </a:custGeom>
            <a:ln w="4255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7081119" y="5289103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126" y="408936"/>
                  </a:moveTo>
                  <a:lnTo>
                    <a:pt x="0" y="408611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08936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7081120" y="5289103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2126" y="216"/>
                  </a:moveTo>
                  <a:lnTo>
                    <a:pt x="2126" y="408935"/>
                  </a:lnTo>
                </a:path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0" y="0"/>
                  </a:moveTo>
                  <a:lnTo>
                    <a:pt x="0" y="408611"/>
                  </a:lnTo>
                </a:path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0" y="0"/>
                  </a:moveTo>
                  <a:lnTo>
                    <a:pt x="0" y="408611"/>
                  </a:lnTo>
                </a:path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0" y="0"/>
                  </a:moveTo>
                  <a:lnTo>
                    <a:pt x="0" y="408611"/>
                  </a:lnTo>
                </a:path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0" y="0"/>
                  </a:moveTo>
                  <a:lnTo>
                    <a:pt x="0" y="408611"/>
                  </a:lnTo>
                </a:path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0" y="0"/>
                  </a:moveTo>
                  <a:lnTo>
                    <a:pt x="0" y="408611"/>
                  </a:lnTo>
                </a:path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0" y="0"/>
                  </a:moveTo>
                  <a:lnTo>
                    <a:pt x="0" y="408611"/>
                  </a:lnTo>
                </a:path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0" y="0"/>
                  </a:moveTo>
                  <a:lnTo>
                    <a:pt x="0" y="408611"/>
                  </a:lnTo>
                </a:path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0" y="0"/>
                  </a:moveTo>
                  <a:lnTo>
                    <a:pt x="0" y="408611"/>
                  </a:lnTo>
                </a:path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0" y="0"/>
                  </a:moveTo>
                  <a:lnTo>
                    <a:pt x="0" y="408611"/>
                  </a:lnTo>
                </a:path>
                <a:path w="2540" h="408939">
                  <a:moveTo>
                    <a:pt x="0" y="408611"/>
                  </a:moveTo>
                  <a:lnTo>
                    <a:pt x="0" y="0"/>
                  </a:lnTo>
                </a:path>
                <a:path w="2540" h="408939">
                  <a:moveTo>
                    <a:pt x="0" y="0"/>
                  </a:moveTo>
                  <a:lnTo>
                    <a:pt x="0" y="408611"/>
                  </a:lnTo>
                </a:path>
              </a:pathLst>
            </a:custGeom>
            <a:ln w="4255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7078690" y="5288855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429" y="408859"/>
                  </a:moveTo>
                  <a:lnTo>
                    <a:pt x="0" y="408489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08859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7078690" y="5288855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0" y="408489"/>
                  </a:moveTo>
                  <a:lnTo>
                    <a:pt x="0" y="0"/>
                  </a:lnTo>
                </a:path>
                <a:path w="2540" h="408939">
                  <a:moveTo>
                    <a:pt x="2429" y="247"/>
                  </a:moveTo>
                  <a:lnTo>
                    <a:pt x="2429" y="408859"/>
                  </a:lnTo>
                </a:path>
                <a:path w="2540" h="408939">
                  <a:moveTo>
                    <a:pt x="0" y="0"/>
                  </a:moveTo>
                  <a:lnTo>
                    <a:pt x="0" y="408489"/>
                  </a:lnTo>
                </a:path>
                <a:path w="2540" h="408939">
                  <a:moveTo>
                    <a:pt x="0" y="0"/>
                  </a:moveTo>
                  <a:lnTo>
                    <a:pt x="0" y="408489"/>
                  </a:lnTo>
                </a:path>
                <a:path w="2540" h="408939">
                  <a:moveTo>
                    <a:pt x="0" y="0"/>
                  </a:moveTo>
                  <a:lnTo>
                    <a:pt x="0" y="408489"/>
                  </a:lnTo>
                </a:path>
                <a:path w="2540" h="408939">
                  <a:moveTo>
                    <a:pt x="0" y="0"/>
                  </a:moveTo>
                  <a:lnTo>
                    <a:pt x="0" y="408489"/>
                  </a:lnTo>
                </a:path>
                <a:path w="2540" h="408939">
                  <a:moveTo>
                    <a:pt x="0" y="0"/>
                  </a:moveTo>
                  <a:lnTo>
                    <a:pt x="0" y="408489"/>
                  </a:lnTo>
                </a:path>
                <a:path w="2540" h="408939">
                  <a:moveTo>
                    <a:pt x="0" y="0"/>
                  </a:moveTo>
                  <a:lnTo>
                    <a:pt x="0" y="408489"/>
                  </a:lnTo>
                </a:path>
                <a:path w="2540" h="408939">
                  <a:moveTo>
                    <a:pt x="0" y="0"/>
                  </a:moveTo>
                  <a:lnTo>
                    <a:pt x="0" y="408489"/>
                  </a:lnTo>
                </a:path>
                <a:path w="2540" h="408939">
                  <a:moveTo>
                    <a:pt x="0" y="0"/>
                  </a:moveTo>
                  <a:lnTo>
                    <a:pt x="0" y="408489"/>
                  </a:lnTo>
                </a:path>
                <a:path w="2540" h="408939">
                  <a:moveTo>
                    <a:pt x="0" y="0"/>
                  </a:moveTo>
                  <a:lnTo>
                    <a:pt x="0" y="408489"/>
                  </a:lnTo>
                </a:path>
                <a:path w="2540" h="408939">
                  <a:moveTo>
                    <a:pt x="0" y="0"/>
                  </a:moveTo>
                  <a:lnTo>
                    <a:pt x="0" y="408489"/>
                  </a:lnTo>
                </a:path>
              </a:pathLst>
            </a:custGeom>
            <a:ln w="4255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7076564" y="5288639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126" y="408706"/>
                  </a:moveTo>
                  <a:lnTo>
                    <a:pt x="0" y="408382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08706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7076564" y="5288639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0" y="408382"/>
                  </a:moveTo>
                  <a:lnTo>
                    <a:pt x="0" y="0"/>
                  </a:lnTo>
                </a:path>
                <a:path w="2540" h="408939">
                  <a:moveTo>
                    <a:pt x="2126" y="216"/>
                  </a:moveTo>
                  <a:lnTo>
                    <a:pt x="2126" y="408706"/>
                  </a:lnTo>
                </a:path>
                <a:path w="2540" h="408939">
                  <a:moveTo>
                    <a:pt x="0" y="0"/>
                  </a:moveTo>
                  <a:lnTo>
                    <a:pt x="0" y="408382"/>
                  </a:lnTo>
                </a:path>
                <a:path w="2540" h="408939">
                  <a:moveTo>
                    <a:pt x="0" y="0"/>
                  </a:moveTo>
                  <a:lnTo>
                    <a:pt x="0" y="408382"/>
                  </a:lnTo>
                </a:path>
                <a:path w="2540" h="408939">
                  <a:moveTo>
                    <a:pt x="0" y="0"/>
                  </a:moveTo>
                  <a:lnTo>
                    <a:pt x="0" y="408382"/>
                  </a:lnTo>
                </a:path>
                <a:path w="2540" h="408939">
                  <a:moveTo>
                    <a:pt x="0" y="0"/>
                  </a:moveTo>
                  <a:lnTo>
                    <a:pt x="0" y="408382"/>
                  </a:lnTo>
                </a:path>
                <a:path w="2540" h="408939">
                  <a:moveTo>
                    <a:pt x="0" y="0"/>
                  </a:moveTo>
                  <a:lnTo>
                    <a:pt x="0" y="408382"/>
                  </a:lnTo>
                </a:path>
                <a:path w="2540" h="408939">
                  <a:moveTo>
                    <a:pt x="0" y="0"/>
                  </a:moveTo>
                  <a:lnTo>
                    <a:pt x="0" y="408382"/>
                  </a:lnTo>
                </a:path>
                <a:path w="2540" h="408939">
                  <a:moveTo>
                    <a:pt x="0" y="0"/>
                  </a:moveTo>
                  <a:lnTo>
                    <a:pt x="0" y="408382"/>
                  </a:lnTo>
                </a:path>
                <a:path w="2540" h="408939">
                  <a:moveTo>
                    <a:pt x="0" y="0"/>
                  </a:moveTo>
                  <a:lnTo>
                    <a:pt x="0" y="408382"/>
                  </a:lnTo>
                </a:path>
                <a:path w="2540" h="408939">
                  <a:moveTo>
                    <a:pt x="0" y="0"/>
                  </a:moveTo>
                  <a:lnTo>
                    <a:pt x="0" y="408382"/>
                  </a:lnTo>
                </a:path>
                <a:path w="2540" h="408939">
                  <a:moveTo>
                    <a:pt x="0" y="0"/>
                  </a:moveTo>
                  <a:lnTo>
                    <a:pt x="0" y="408382"/>
                  </a:lnTo>
                </a:path>
              </a:pathLst>
            </a:custGeom>
            <a:ln w="4255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7074133" y="5288390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429" y="408629"/>
                  </a:moveTo>
                  <a:lnTo>
                    <a:pt x="0" y="408259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08629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7074134" y="5288391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0" y="408259"/>
                  </a:moveTo>
                  <a:lnTo>
                    <a:pt x="0" y="0"/>
                  </a:lnTo>
                </a:path>
                <a:path w="2540" h="408939">
                  <a:moveTo>
                    <a:pt x="2429" y="247"/>
                  </a:moveTo>
                  <a:lnTo>
                    <a:pt x="2429" y="408629"/>
                  </a:lnTo>
                </a:path>
                <a:path w="2540" h="408939">
                  <a:moveTo>
                    <a:pt x="0" y="0"/>
                  </a:moveTo>
                  <a:lnTo>
                    <a:pt x="0" y="408259"/>
                  </a:lnTo>
                </a:path>
                <a:path w="2540" h="408939">
                  <a:moveTo>
                    <a:pt x="0" y="0"/>
                  </a:moveTo>
                  <a:lnTo>
                    <a:pt x="0" y="408259"/>
                  </a:lnTo>
                </a:path>
                <a:path w="2540" h="408939">
                  <a:moveTo>
                    <a:pt x="0" y="0"/>
                  </a:moveTo>
                  <a:lnTo>
                    <a:pt x="0" y="408259"/>
                  </a:lnTo>
                </a:path>
                <a:path w="2540" h="408939">
                  <a:moveTo>
                    <a:pt x="0" y="0"/>
                  </a:moveTo>
                  <a:lnTo>
                    <a:pt x="0" y="408259"/>
                  </a:lnTo>
                </a:path>
                <a:path w="2540" h="408939">
                  <a:moveTo>
                    <a:pt x="0" y="0"/>
                  </a:moveTo>
                  <a:lnTo>
                    <a:pt x="0" y="408259"/>
                  </a:lnTo>
                </a:path>
                <a:path w="2540" h="408939">
                  <a:moveTo>
                    <a:pt x="0" y="0"/>
                  </a:moveTo>
                  <a:lnTo>
                    <a:pt x="0" y="408259"/>
                  </a:lnTo>
                </a:path>
                <a:path w="2540" h="408939">
                  <a:moveTo>
                    <a:pt x="0" y="0"/>
                  </a:moveTo>
                  <a:lnTo>
                    <a:pt x="0" y="408259"/>
                  </a:lnTo>
                </a:path>
                <a:path w="2540" h="408939">
                  <a:moveTo>
                    <a:pt x="0" y="0"/>
                  </a:moveTo>
                  <a:lnTo>
                    <a:pt x="0" y="408259"/>
                  </a:lnTo>
                </a:path>
                <a:path w="2540" h="408939">
                  <a:moveTo>
                    <a:pt x="0" y="0"/>
                  </a:moveTo>
                  <a:lnTo>
                    <a:pt x="0" y="408259"/>
                  </a:lnTo>
                </a:path>
                <a:path w="2540" h="408939">
                  <a:moveTo>
                    <a:pt x="0" y="0"/>
                  </a:moveTo>
                  <a:lnTo>
                    <a:pt x="0" y="408259"/>
                  </a:lnTo>
                </a:path>
              </a:pathLst>
            </a:custGeom>
            <a:ln w="4255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7072008" y="5288174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126" y="408476"/>
                  </a:moveTo>
                  <a:lnTo>
                    <a:pt x="0" y="408152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08476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7072008" y="5288174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0" y="408152"/>
                  </a:moveTo>
                  <a:lnTo>
                    <a:pt x="0" y="0"/>
                  </a:lnTo>
                </a:path>
                <a:path w="2540" h="408939">
                  <a:moveTo>
                    <a:pt x="2126" y="216"/>
                  </a:moveTo>
                  <a:lnTo>
                    <a:pt x="2126" y="408476"/>
                  </a:lnTo>
                </a:path>
                <a:path w="2540" h="408939">
                  <a:moveTo>
                    <a:pt x="0" y="0"/>
                  </a:moveTo>
                  <a:lnTo>
                    <a:pt x="0" y="408152"/>
                  </a:lnTo>
                </a:path>
                <a:path w="2540" h="408939">
                  <a:moveTo>
                    <a:pt x="0" y="0"/>
                  </a:moveTo>
                  <a:lnTo>
                    <a:pt x="0" y="408152"/>
                  </a:lnTo>
                </a:path>
                <a:path w="2540" h="408939">
                  <a:moveTo>
                    <a:pt x="0" y="0"/>
                  </a:moveTo>
                  <a:lnTo>
                    <a:pt x="0" y="408152"/>
                  </a:lnTo>
                </a:path>
                <a:path w="2540" h="408939">
                  <a:moveTo>
                    <a:pt x="0" y="0"/>
                  </a:moveTo>
                  <a:lnTo>
                    <a:pt x="0" y="408152"/>
                  </a:lnTo>
                </a:path>
                <a:path w="2540" h="408939">
                  <a:moveTo>
                    <a:pt x="0" y="0"/>
                  </a:moveTo>
                  <a:lnTo>
                    <a:pt x="0" y="408152"/>
                  </a:lnTo>
                </a:path>
                <a:path w="2540" h="408939">
                  <a:moveTo>
                    <a:pt x="0" y="0"/>
                  </a:moveTo>
                  <a:lnTo>
                    <a:pt x="0" y="408152"/>
                  </a:lnTo>
                </a:path>
                <a:path w="2540" h="408939">
                  <a:moveTo>
                    <a:pt x="0" y="0"/>
                  </a:moveTo>
                  <a:lnTo>
                    <a:pt x="0" y="408152"/>
                  </a:lnTo>
                </a:path>
                <a:path w="2540" h="408939">
                  <a:moveTo>
                    <a:pt x="0" y="0"/>
                  </a:moveTo>
                  <a:lnTo>
                    <a:pt x="0" y="408152"/>
                  </a:lnTo>
                </a:path>
                <a:path w="2540" h="408939">
                  <a:moveTo>
                    <a:pt x="0" y="0"/>
                  </a:moveTo>
                  <a:lnTo>
                    <a:pt x="0" y="408152"/>
                  </a:lnTo>
                </a:path>
                <a:path w="2540" h="408939">
                  <a:moveTo>
                    <a:pt x="0" y="0"/>
                  </a:moveTo>
                  <a:lnTo>
                    <a:pt x="0" y="408152"/>
                  </a:lnTo>
                </a:path>
              </a:pathLst>
            </a:custGeom>
            <a:ln w="4255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7069578" y="5287926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2429" y="408399"/>
                  </a:moveTo>
                  <a:lnTo>
                    <a:pt x="0" y="408029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08399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7069578" y="5287926"/>
              <a:ext cx="2540" cy="408940"/>
            </a:xfrm>
            <a:custGeom>
              <a:avLst/>
              <a:gdLst/>
              <a:ahLst/>
              <a:cxnLst/>
              <a:rect l="l" t="t" r="r" b="b"/>
              <a:pathLst>
                <a:path w="2540" h="408939">
                  <a:moveTo>
                    <a:pt x="0" y="408029"/>
                  </a:moveTo>
                  <a:lnTo>
                    <a:pt x="0" y="0"/>
                  </a:lnTo>
                </a:path>
                <a:path w="2540" h="408939">
                  <a:moveTo>
                    <a:pt x="2429" y="247"/>
                  </a:moveTo>
                  <a:lnTo>
                    <a:pt x="2429" y="408399"/>
                  </a:lnTo>
                </a:path>
                <a:path w="2540" h="408939">
                  <a:moveTo>
                    <a:pt x="0" y="0"/>
                  </a:moveTo>
                  <a:lnTo>
                    <a:pt x="0" y="408029"/>
                  </a:lnTo>
                </a:path>
                <a:path w="2540" h="408939">
                  <a:moveTo>
                    <a:pt x="0" y="0"/>
                  </a:moveTo>
                  <a:lnTo>
                    <a:pt x="0" y="408029"/>
                  </a:lnTo>
                </a:path>
              </a:pathLst>
            </a:custGeom>
            <a:ln w="4255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069578" y="5287926"/>
              <a:ext cx="0" cy="408305"/>
            </a:xfrm>
            <a:custGeom>
              <a:avLst/>
              <a:gdLst/>
              <a:ahLst/>
              <a:cxnLst/>
              <a:rect l="l" t="t" r="r" b="b"/>
              <a:pathLst>
                <a:path h="408304">
                  <a:moveTo>
                    <a:pt x="0" y="0"/>
                  </a:moveTo>
                  <a:lnTo>
                    <a:pt x="0" y="408029"/>
                  </a:lnTo>
                </a:path>
                <a:path h="408304">
                  <a:moveTo>
                    <a:pt x="0" y="0"/>
                  </a:moveTo>
                  <a:lnTo>
                    <a:pt x="0" y="408029"/>
                  </a:lnTo>
                </a:path>
                <a:path h="408304">
                  <a:moveTo>
                    <a:pt x="0" y="0"/>
                  </a:moveTo>
                  <a:lnTo>
                    <a:pt x="0" y="408029"/>
                  </a:lnTo>
                </a:path>
                <a:path h="408304">
                  <a:moveTo>
                    <a:pt x="0" y="0"/>
                  </a:moveTo>
                  <a:lnTo>
                    <a:pt x="0" y="408029"/>
                  </a:lnTo>
                </a:path>
                <a:path h="408304">
                  <a:moveTo>
                    <a:pt x="0" y="0"/>
                  </a:moveTo>
                  <a:lnTo>
                    <a:pt x="0" y="408029"/>
                  </a:lnTo>
                </a:path>
                <a:path h="408304">
                  <a:moveTo>
                    <a:pt x="0" y="0"/>
                  </a:moveTo>
                  <a:lnTo>
                    <a:pt x="0" y="408029"/>
                  </a:lnTo>
                </a:path>
                <a:path h="408304">
                  <a:moveTo>
                    <a:pt x="0" y="0"/>
                  </a:moveTo>
                  <a:lnTo>
                    <a:pt x="0" y="408029"/>
                  </a:lnTo>
                </a:path>
                <a:path h="408304">
                  <a:moveTo>
                    <a:pt x="0" y="0"/>
                  </a:moveTo>
                  <a:lnTo>
                    <a:pt x="0" y="408029"/>
                  </a:lnTo>
                </a:path>
              </a:pathLst>
            </a:custGeom>
            <a:ln w="4255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7067452" y="5287709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126" y="408246"/>
                  </a:moveTo>
                  <a:lnTo>
                    <a:pt x="0" y="407922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08246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7067452" y="5287709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2126" y="216"/>
                  </a:moveTo>
                  <a:lnTo>
                    <a:pt x="2126" y="408246"/>
                  </a:lnTo>
                </a:path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922"/>
                  </a:lnTo>
                </a:path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922"/>
                  </a:lnTo>
                </a:path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922"/>
                  </a:lnTo>
                </a:path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922"/>
                  </a:lnTo>
                </a:path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922"/>
                  </a:lnTo>
                </a:path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922"/>
                  </a:lnTo>
                </a:path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922"/>
                  </a:lnTo>
                </a:path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922"/>
                  </a:lnTo>
                </a:path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922"/>
                  </a:lnTo>
                </a:path>
                <a:path w="2540" h="408304">
                  <a:moveTo>
                    <a:pt x="0" y="407922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922"/>
                  </a:lnTo>
                </a:path>
              </a:pathLst>
            </a:custGeom>
            <a:ln w="4255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7065022" y="5287461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429" y="408170"/>
                  </a:moveTo>
                  <a:lnTo>
                    <a:pt x="0" y="407799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08170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7065022" y="5287461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2429" y="247"/>
                  </a:moveTo>
                  <a:lnTo>
                    <a:pt x="2429" y="408170"/>
                  </a:lnTo>
                </a:path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799"/>
                  </a:lnTo>
                </a:path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799"/>
                  </a:lnTo>
                </a:path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799"/>
                  </a:lnTo>
                </a:path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799"/>
                  </a:lnTo>
                </a:path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799"/>
                  </a:lnTo>
                </a:path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799"/>
                  </a:lnTo>
                </a:path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799"/>
                  </a:lnTo>
                </a:path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799"/>
                  </a:lnTo>
                </a:path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799"/>
                  </a:lnTo>
                </a:path>
                <a:path w="2540" h="408304">
                  <a:moveTo>
                    <a:pt x="0" y="40779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799"/>
                  </a:lnTo>
                </a:path>
              </a:pathLst>
            </a:custGeom>
            <a:ln w="4255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7062896" y="5287244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126" y="408016"/>
                  </a:moveTo>
                  <a:lnTo>
                    <a:pt x="0" y="407692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08016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7062896" y="5287244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7692"/>
                  </a:moveTo>
                  <a:lnTo>
                    <a:pt x="0" y="0"/>
                  </a:lnTo>
                </a:path>
                <a:path w="2540" h="408304">
                  <a:moveTo>
                    <a:pt x="2126" y="216"/>
                  </a:moveTo>
                  <a:lnTo>
                    <a:pt x="2126" y="408016"/>
                  </a:lnTo>
                </a:path>
                <a:path w="2540" h="408304">
                  <a:moveTo>
                    <a:pt x="0" y="0"/>
                  </a:moveTo>
                  <a:lnTo>
                    <a:pt x="0" y="407692"/>
                  </a:lnTo>
                </a:path>
                <a:path w="2540" h="408304">
                  <a:moveTo>
                    <a:pt x="0" y="0"/>
                  </a:moveTo>
                  <a:lnTo>
                    <a:pt x="0" y="407692"/>
                  </a:lnTo>
                </a:path>
                <a:path w="2540" h="408304">
                  <a:moveTo>
                    <a:pt x="0" y="0"/>
                  </a:moveTo>
                  <a:lnTo>
                    <a:pt x="0" y="407692"/>
                  </a:lnTo>
                </a:path>
                <a:path w="2540" h="408304">
                  <a:moveTo>
                    <a:pt x="0" y="0"/>
                  </a:moveTo>
                  <a:lnTo>
                    <a:pt x="0" y="407692"/>
                  </a:lnTo>
                </a:path>
                <a:path w="2540" h="408304">
                  <a:moveTo>
                    <a:pt x="0" y="0"/>
                  </a:moveTo>
                  <a:lnTo>
                    <a:pt x="0" y="407692"/>
                  </a:lnTo>
                </a:path>
                <a:path w="2540" h="408304">
                  <a:moveTo>
                    <a:pt x="0" y="0"/>
                  </a:moveTo>
                  <a:lnTo>
                    <a:pt x="0" y="407692"/>
                  </a:lnTo>
                </a:path>
                <a:path w="2540" h="408304">
                  <a:moveTo>
                    <a:pt x="0" y="0"/>
                  </a:moveTo>
                  <a:lnTo>
                    <a:pt x="0" y="407692"/>
                  </a:lnTo>
                </a:path>
                <a:path w="2540" h="408304">
                  <a:moveTo>
                    <a:pt x="0" y="0"/>
                  </a:moveTo>
                  <a:lnTo>
                    <a:pt x="0" y="407692"/>
                  </a:lnTo>
                </a:path>
                <a:path w="2540" h="408304">
                  <a:moveTo>
                    <a:pt x="0" y="0"/>
                  </a:moveTo>
                  <a:lnTo>
                    <a:pt x="0" y="407692"/>
                  </a:lnTo>
                </a:path>
                <a:path w="2540" h="408304">
                  <a:moveTo>
                    <a:pt x="0" y="0"/>
                  </a:moveTo>
                  <a:lnTo>
                    <a:pt x="0" y="407692"/>
                  </a:lnTo>
                </a:path>
              </a:pathLst>
            </a:custGeom>
            <a:ln w="4255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7060466" y="5286997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429" y="407940"/>
                  </a:moveTo>
                  <a:lnTo>
                    <a:pt x="0" y="407569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07940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7060467" y="5286997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2429" y="247"/>
                  </a:moveTo>
                  <a:lnTo>
                    <a:pt x="2429" y="407940"/>
                  </a:lnTo>
                </a:path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569"/>
                  </a:lnTo>
                </a:path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569"/>
                  </a:lnTo>
                </a:path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569"/>
                  </a:lnTo>
                </a:path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569"/>
                  </a:lnTo>
                </a:path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569"/>
                  </a:lnTo>
                </a:path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569"/>
                  </a:lnTo>
                </a:path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569"/>
                  </a:lnTo>
                </a:path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569"/>
                  </a:lnTo>
                </a:path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569"/>
                  </a:lnTo>
                </a:path>
                <a:path w="2540" h="408304">
                  <a:moveTo>
                    <a:pt x="0" y="407569"/>
                  </a:moveTo>
                  <a:lnTo>
                    <a:pt x="0" y="0"/>
                  </a:lnTo>
                </a:path>
                <a:path w="2540" h="408304">
                  <a:moveTo>
                    <a:pt x="0" y="0"/>
                  </a:moveTo>
                  <a:lnTo>
                    <a:pt x="0" y="407569"/>
                  </a:lnTo>
                </a:path>
              </a:pathLst>
            </a:custGeom>
            <a:ln w="4255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7058341" y="5286780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126" y="407786"/>
                  </a:moveTo>
                  <a:lnTo>
                    <a:pt x="0" y="407462"/>
                  </a:lnTo>
                  <a:lnTo>
                    <a:pt x="0" y="0"/>
                  </a:lnTo>
                  <a:lnTo>
                    <a:pt x="2126" y="216"/>
                  </a:lnTo>
                  <a:lnTo>
                    <a:pt x="2126" y="407786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7058341" y="5286780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7462"/>
                  </a:moveTo>
                  <a:lnTo>
                    <a:pt x="0" y="0"/>
                  </a:lnTo>
                </a:path>
                <a:path w="2540" h="408304">
                  <a:moveTo>
                    <a:pt x="2126" y="216"/>
                  </a:moveTo>
                  <a:lnTo>
                    <a:pt x="2126" y="407786"/>
                  </a:lnTo>
                </a:path>
                <a:path w="2540" h="408304">
                  <a:moveTo>
                    <a:pt x="0" y="0"/>
                  </a:moveTo>
                  <a:lnTo>
                    <a:pt x="0" y="407462"/>
                  </a:lnTo>
                </a:path>
                <a:path w="2540" h="408304">
                  <a:moveTo>
                    <a:pt x="0" y="0"/>
                  </a:moveTo>
                  <a:lnTo>
                    <a:pt x="0" y="407462"/>
                  </a:lnTo>
                </a:path>
                <a:path w="2540" h="408304">
                  <a:moveTo>
                    <a:pt x="0" y="0"/>
                  </a:moveTo>
                  <a:lnTo>
                    <a:pt x="0" y="407462"/>
                  </a:lnTo>
                </a:path>
                <a:path w="2540" h="408304">
                  <a:moveTo>
                    <a:pt x="0" y="0"/>
                  </a:moveTo>
                  <a:lnTo>
                    <a:pt x="0" y="407462"/>
                  </a:lnTo>
                </a:path>
                <a:path w="2540" h="408304">
                  <a:moveTo>
                    <a:pt x="0" y="0"/>
                  </a:moveTo>
                  <a:lnTo>
                    <a:pt x="0" y="407462"/>
                  </a:lnTo>
                </a:path>
                <a:path w="2540" h="408304">
                  <a:moveTo>
                    <a:pt x="0" y="0"/>
                  </a:moveTo>
                  <a:lnTo>
                    <a:pt x="0" y="407462"/>
                  </a:lnTo>
                </a:path>
                <a:path w="2540" h="408304">
                  <a:moveTo>
                    <a:pt x="0" y="0"/>
                  </a:moveTo>
                  <a:lnTo>
                    <a:pt x="0" y="407462"/>
                  </a:lnTo>
                </a:path>
                <a:path w="2540" h="408304">
                  <a:moveTo>
                    <a:pt x="0" y="0"/>
                  </a:moveTo>
                  <a:lnTo>
                    <a:pt x="0" y="407462"/>
                  </a:lnTo>
                </a:path>
                <a:path w="2540" h="408304">
                  <a:moveTo>
                    <a:pt x="0" y="0"/>
                  </a:moveTo>
                  <a:lnTo>
                    <a:pt x="0" y="407462"/>
                  </a:lnTo>
                </a:path>
                <a:path w="2540" h="408304">
                  <a:moveTo>
                    <a:pt x="0" y="0"/>
                  </a:moveTo>
                  <a:lnTo>
                    <a:pt x="0" y="407462"/>
                  </a:lnTo>
                </a:path>
              </a:pathLst>
            </a:custGeom>
            <a:ln w="4255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7055911" y="5286532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2429" y="407710"/>
                  </a:moveTo>
                  <a:lnTo>
                    <a:pt x="0" y="407340"/>
                  </a:lnTo>
                  <a:lnTo>
                    <a:pt x="0" y="0"/>
                  </a:lnTo>
                  <a:lnTo>
                    <a:pt x="2429" y="247"/>
                  </a:lnTo>
                  <a:lnTo>
                    <a:pt x="2429" y="407710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7055911" y="5286532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7339"/>
                  </a:moveTo>
                  <a:lnTo>
                    <a:pt x="0" y="0"/>
                  </a:lnTo>
                </a:path>
                <a:path w="2540" h="408304">
                  <a:moveTo>
                    <a:pt x="2429" y="247"/>
                  </a:moveTo>
                  <a:lnTo>
                    <a:pt x="2429" y="407710"/>
                  </a:lnTo>
                </a:path>
              </a:pathLst>
            </a:custGeom>
            <a:ln w="4255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7055911" y="5286532"/>
              <a:ext cx="0" cy="407670"/>
            </a:xfrm>
            <a:custGeom>
              <a:avLst/>
              <a:gdLst/>
              <a:ahLst/>
              <a:cxnLst/>
              <a:rect l="l" t="t" r="r" b="b"/>
              <a:pathLst>
                <a:path h="407670">
                  <a:moveTo>
                    <a:pt x="0" y="407339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407339"/>
                  </a:lnTo>
                </a:path>
                <a:path h="407670">
                  <a:moveTo>
                    <a:pt x="0" y="407339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407339"/>
                  </a:lnTo>
                </a:path>
                <a:path h="407670">
                  <a:moveTo>
                    <a:pt x="0" y="407339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407339"/>
                  </a:lnTo>
                </a:path>
                <a:path h="407670">
                  <a:moveTo>
                    <a:pt x="0" y="407339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407339"/>
                  </a:lnTo>
                </a:path>
                <a:path h="407670">
                  <a:moveTo>
                    <a:pt x="0" y="407339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407339"/>
                  </a:lnTo>
                </a:path>
                <a:path h="407670">
                  <a:moveTo>
                    <a:pt x="0" y="407339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407339"/>
                  </a:lnTo>
                </a:path>
                <a:path h="407670">
                  <a:moveTo>
                    <a:pt x="0" y="407339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407339"/>
                  </a:lnTo>
                </a:path>
                <a:path h="407670">
                  <a:moveTo>
                    <a:pt x="0" y="407339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407339"/>
                  </a:lnTo>
                </a:path>
                <a:path h="407670">
                  <a:moveTo>
                    <a:pt x="0" y="407339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407339"/>
                  </a:lnTo>
                </a:path>
                <a:path h="407670">
                  <a:moveTo>
                    <a:pt x="0" y="407339"/>
                  </a:moveTo>
                  <a:lnTo>
                    <a:pt x="0" y="0"/>
                  </a:lnTo>
                </a:path>
                <a:path h="407670">
                  <a:moveTo>
                    <a:pt x="0" y="0"/>
                  </a:moveTo>
                  <a:lnTo>
                    <a:pt x="0" y="407339"/>
                  </a:lnTo>
                </a:path>
              </a:pathLst>
            </a:custGeom>
            <a:ln w="4255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7053784" y="5286357"/>
              <a:ext cx="2540" cy="408305"/>
            </a:xfrm>
            <a:custGeom>
              <a:avLst/>
              <a:gdLst/>
              <a:ahLst/>
              <a:cxnLst/>
              <a:rect l="l" t="t" r="r" b="b"/>
              <a:pathLst>
                <a:path w="2540" h="408304">
                  <a:moveTo>
                    <a:pt x="0" y="408006"/>
                  </a:moveTo>
                  <a:lnTo>
                    <a:pt x="2126" y="408006"/>
                  </a:lnTo>
                  <a:lnTo>
                    <a:pt x="2126" y="0"/>
                  </a:lnTo>
                  <a:lnTo>
                    <a:pt x="0" y="0"/>
                  </a:lnTo>
                  <a:lnTo>
                    <a:pt x="0" y="408006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7053784" y="5286268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2126" y="263"/>
                  </a:moveTo>
                  <a:lnTo>
                    <a:pt x="2126" y="407603"/>
                  </a:lnTo>
                </a:path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218"/>
                  </a:lnTo>
                </a:path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218"/>
                  </a:lnTo>
                </a:path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218"/>
                  </a:lnTo>
                </a:path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218"/>
                  </a:lnTo>
                </a:path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218"/>
                  </a:lnTo>
                </a:path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218"/>
                  </a:lnTo>
                </a:path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218"/>
                  </a:lnTo>
                </a:path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218"/>
                  </a:lnTo>
                </a:path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218"/>
                  </a:lnTo>
                </a:path>
                <a:path w="2540" h="407670">
                  <a:moveTo>
                    <a:pt x="0" y="407218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218"/>
                  </a:lnTo>
                </a:path>
              </a:pathLst>
            </a:custGeom>
            <a:ln w="4255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7051355" y="5285887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2429" y="407599"/>
                  </a:moveTo>
                  <a:lnTo>
                    <a:pt x="0" y="407055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7599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7051355" y="5285887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2429" y="381"/>
                  </a:moveTo>
                  <a:lnTo>
                    <a:pt x="2429" y="407599"/>
                  </a:lnTo>
                </a:path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055"/>
                  </a:lnTo>
                </a:path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055"/>
                  </a:lnTo>
                </a:path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055"/>
                  </a:lnTo>
                </a:path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055"/>
                  </a:lnTo>
                </a:path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055"/>
                  </a:lnTo>
                </a:path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055"/>
                  </a:lnTo>
                </a:path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055"/>
                  </a:lnTo>
                </a:path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055"/>
                  </a:lnTo>
                </a:path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055"/>
                  </a:lnTo>
                </a:path>
                <a:path w="2540" h="407670">
                  <a:moveTo>
                    <a:pt x="0" y="407055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7055"/>
                  </a:lnTo>
                </a:path>
              </a:pathLst>
            </a:custGeom>
            <a:ln w="4255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7049229" y="5285553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2126" y="407389"/>
                  </a:moveTo>
                  <a:lnTo>
                    <a:pt x="0" y="406912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7389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7049229" y="5285554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2126" y="333"/>
                  </a:moveTo>
                  <a:lnTo>
                    <a:pt x="2126" y="407389"/>
                  </a:lnTo>
                </a:path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912"/>
                  </a:lnTo>
                </a:path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912"/>
                  </a:lnTo>
                </a:path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912"/>
                  </a:lnTo>
                </a:path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912"/>
                  </a:lnTo>
                </a:path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912"/>
                  </a:lnTo>
                </a:path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912"/>
                  </a:lnTo>
                </a:path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912"/>
                  </a:lnTo>
                </a:path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912"/>
                  </a:lnTo>
                </a:path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912"/>
                  </a:lnTo>
                </a:path>
                <a:path w="2540" h="407670">
                  <a:moveTo>
                    <a:pt x="0" y="406912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912"/>
                  </a:lnTo>
                </a:path>
              </a:pathLst>
            </a:custGeom>
            <a:ln w="4255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7046799" y="5285172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2429" y="407294"/>
                  </a:moveTo>
                  <a:lnTo>
                    <a:pt x="0" y="406749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7294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7046800" y="5285172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2429" y="381"/>
                  </a:moveTo>
                  <a:lnTo>
                    <a:pt x="2429" y="407294"/>
                  </a:lnTo>
                </a:path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749"/>
                  </a:lnTo>
                </a:path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749"/>
                  </a:lnTo>
                </a:path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749"/>
                  </a:lnTo>
                </a:path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749"/>
                  </a:lnTo>
                </a:path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749"/>
                  </a:lnTo>
                </a:path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749"/>
                  </a:lnTo>
                </a:path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749"/>
                  </a:lnTo>
                </a:path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749"/>
                  </a:lnTo>
                </a:path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749"/>
                  </a:lnTo>
                </a:path>
                <a:path w="2540" h="407670">
                  <a:moveTo>
                    <a:pt x="0" y="406749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749"/>
                  </a:lnTo>
                </a:path>
              </a:pathLst>
            </a:custGeom>
            <a:ln w="4255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7044673" y="5284839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2126" y="407083"/>
                  </a:moveTo>
                  <a:lnTo>
                    <a:pt x="0" y="406606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7083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7044673" y="5284839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2126" y="333"/>
                  </a:moveTo>
                  <a:lnTo>
                    <a:pt x="2126" y="407083"/>
                  </a:lnTo>
                </a:path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606"/>
                  </a:lnTo>
                </a:path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606"/>
                  </a:lnTo>
                </a:path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606"/>
                  </a:lnTo>
                </a:path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606"/>
                  </a:lnTo>
                </a:path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606"/>
                  </a:lnTo>
                </a:path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606"/>
                  </a:lnTo>
                </a:path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606"/>
                  </a:lnTo>
                </a:path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606"/>
                  </a:lnTo>
                </a:path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606"/>
                  </a:lnTo>
                </a:path>
                <a:path w="2540" h="407670">
                  <a:moveTo>
                    <a:pt x="0" y="406606"/>
                  </a:moveTo>
                  <a:lnTo>
                    <a:pt x="0" y="0"/>
                  </a:lnTo>
                </a:path>
                <a:path w="2540" h="407670">
                  <a:moveTo>
                    <a:pt x="0" y="0"/>
                  </a:moveTo>
                  <a:lnTo>
                    <a:pt x="0" y="406606"/>
                  </a:lnTo>
                </a:path>
              </a:pathLst>
            </a:custGeom>
            <a:ln w="4255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7042243" y="5284457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2429" y="406988"/>
                  </a:moveTo>
                  <a:lnTo>
                    <a:pt x="0" y="406443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6988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7042243" y="5284457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2429" y="381"/>
                  </a:moveTo>
                  <a:lnTo>
                    <a:pt x="2429" y="406988"/>
                  </a:lnTo>
                </a:path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443"/>
                  </a:lnTo>
                </a:path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443"/>
                  </a:lnTo>
                </a:path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443"/>
                  </a:lnTo>
                </a:path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443"/>
                  </a:lnTo>
                </a:path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443"/>
                  </a:lnTo>
                </a:path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443"/>
                  </a:lnTo>
                </a:path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443"/>
                  </a:lnTo>
                </a:path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443"/>
                  </a:lnTo>
                </a:path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443"/>
                  </a:lnTo>
                </a:path>
                <a:path w="2540" h="407035">
                  <a:moveTo>
                    <a:pt x="0" y="406443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443"/>
                  </a:lnTo>
                </a:path>
              </a:pathLst>
            </a:custGeom>
            <a:ln w="4255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7040117" y="5284124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2126" y="406777"/>
                  </a:moveTo>
                  <a:lnTo>
                    <a:pt x="0" y="406301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6777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7040117" y="5284124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2126" y="333"/>
                  </a:moveTo>
                  <a:lnTo>
                    <a:pt x="2126" y="406777"/>
                  </a:lnTo>
                </a:path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301"/>
                  </a:lnTo>
                </a:path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301"/>
                  </a:lnTo>
                </a:path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301"/>
                  </a:lnTo>
                </a:path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301"/>
                  </a:lnTo>
                </a:path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301"/>
                  </a:lnTo>
                </a:path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301"/>
                  </a:lnTo>
                </a:path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301"/>
                  </a:lnTo>
                </a:path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301"/>
                  </a:lnTo>
                </a:path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301"/>
                  </a:lnTo>
                </a:path>
                <a:path w="2540" h="407035">
                  <a:moveTo>
                    <a:pt x="0" y="406301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6301"/>
                  </a:lnTo>
                </a:path>
              </a:pathLst>
            </a:custGeom>
            <a:ln w="4255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7037688" y="5283742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2429" y="406682"/>
                  </a:moveTo>
                  <a:lnTo>
                    <a:pt x="0" y="406137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6682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7037688" y="5283742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0" y="406137"/>
                  </a:moveTo>
                  <a:lnTo>
                    <a:pt x="0" y="0"/>
                  </a:lnTo>
                </a:path>
                <a:path w="2540" h="407035">
                  <a:moveTo>
                    <a:pt x="2429" y="381"/>
                  </a:moveTo>
                  <a:lnTo>
                    <a:pt x="2429" y="406682"/>
                  </a:lnTo>
                </a:path>
                <a:path w="2540" h="407035">
                  <a:moveTo>
                    <a:pt x="0" y="0"/>
                  </a:moveTo>
                  <a:lnTo>
                    <a:pt x="0" y="406137"/>
                  </a:lnTo>
                </a:path>
                <a:path w="2540" h="407035">
                  <a:moveTo>
                    <a:pt x="0" y="0"/>
                  </a:moveTo>
                  <a:lnTo>
                    <a:pt x="0" y="406137"/>
                  </a:lnTo>
                </a:path>
                <a:path w="2540" h="407035">
                  <a:moveTo>
                    <a:pt x="0" y="0"/>
                  </a:moveTo>
                  <a:lnTo>
                    <a:pt x="0" y="406137"/>
                  </a:lnTo>
                </a:path>
                <a:path w="2540" h="407035">
                  <a:moveTo>
                    <a:pt x="0" y="0"/>
                  </a:moveTo>
                  <a:lnTo>
                    <a:pt x="0" y="406137"/>
                  </a:lnTo>
                </a:path>
                <a:path w="2540" h="407035">
                  <a:moveTo>
                    <a:pt x="0" y="0"/>
                  </a:moveTo>
                  <a:lnTo>
                    <a:pt x="0" y="406137"/>
                  </a:lnTo>
                </a:path>
                <a:path w="2540" h="407035">
                  <a:moveTo>
                    <a:pt x="0" y="0"/>
                  </a:moveTo>
                  <a:lnTo>
                    <a:pt x="0" y="406137"/>
                  </a:lnTo>
                </a:path>
                <a:path w="2540" h="407035">
                  <a:moveTo>
                    <a:pt x="0" y="0"/>
                  </a:moveTo>
                  <a:lnTo>
                    <a:pt x="0" y="406137"/>
                  </a:lnTo>
                </a:path>
                <a:path w="2540" h="407035">
                  <a:moveTo>
                    <a:pt x="0" y="0"/>
                  </a:moveTo>
                  <a:lnTo>
                    <a:pt x="0" y="406137"/>
                  </a:lnTo>
                </a:path>
                <a:path w="2540" h="407035">
                  <a:moveTo>
                    <a:pt x="0" y="0"/>
                  </a:moveTo>
                  <a:lnTo>
                    <a:pt x="0" y="406137"/>
                  </a:lnTo>
                </a:path>
                <a:path w="2540" h="407035">
                  <a:moveTo>
                    <a:pt x="0" y="0"/>
                  </a:moveTo>
                  <a:lnTo>
                    <a:pt x="0" y="406137"/>
                  </a:lnTo>
                </a:path>
              </a:pathLst>
            </a:custGeom>
            <a:ln w="4255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7035561" y="5283409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2126" y="406471"/>
                  </a:moveTo>
                  <a:lnTo>
                    <a:pt x="0" y="405995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6471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7035561" y="5283409"/>
              <a:ext cx="2540" cy="407034"/>
            </a:xfrm>
            <a:custGeom>
              <a:avLst/>
              <a:gdLst/>
              <a:ahLst/>
              <a:cxnLst/>
              <a:rect l="l" t="t" r="r" b="b"/>
              <a:pathLst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2126" y="333"/>
                  </a:moveTo>
                  <a:lnTo>
                    <a:pt x="2126" y="406471"/>
                  </a:lnTo>
                </a:path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5995"/>
                  </a:lnTo>
                </a:path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5995"/>
                  </a:lnTo>
                </a:path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5995"/>
                  </a:lnTo>
                </a:path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5995"/>
                  </a:lnTo>
                </a:path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5995"/>
                  </a:lnTo>
                </a:path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5995"/>
                  </a:lnTo>
                </a:path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5995"/>
                  </a:lnTo>
                </a:path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5995"/>
                  </a:lnTo>
                </a:path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5995"/>
                  </a:lnTo>
                </a:path>
                <a:path w="2540" h="407035">
                  <a:moveTo>
                    <a:pt x="0" y="405995"/>
                  </a:moveTo>
                  <a:lnTo>
                    <a:pt x="0" y="0"/>
                  </a:lnTo>
                </a:path>
                <a:path w="2540" h="407035">
                  <a:moveTo>
                    <a:pt x="0" y="0"/>
                  </a:moveTo>
                  <a:lnTo>
                    <a:pt x="0" y="405995"/>
                  </a:lnTo>
                </a:path>
              </a:pathLst>
            </a:custGeom>
            <a:ln w="4255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7033131" y="5283027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2429" y="406376"/>
                  </a:moveTo>
                  <a:lnTo>
                    <a:pt x="0" y="405832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6376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7033132" y="5283027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0" y="405832"/>
                  </a:moveTo>
                  <a:lnTo>
                    <a:pt x="0" y="0"/>
                  </a:lnTo>
                </a:path>
                <a:path w="2540" h="406400">
                  <a:moveTo>
                    <a:pt x="2429" y="381"/>
                  </a:moveTo>
                  <a:lnTo>
                    <a:pt x="2429" y="406376"/>
                  </a:lnTo>
                </a:path>
                <a:path w="2540" h="406400">
                  <a:moveTo>
                    <a:pt x="0" y="0"/>
                  </a:moveTo>
                  <a:lnTo>
                    <a:pt x="0" y="405832"/>
                  </a:lnTo>
                </a:path>
                <a:path w="2540" h="406400">
                  <a:moveTo>
                    <a:pt x="0" y="0"/>
                  </a:moveTo>
                  <a:lnTo>
                    <a:pt x="0" y="405832"/>
                  </a:lnTo>
                </a:path>
                <a:path w="2540" h="406400">
                  <a:moveTo>
                    <a:pt x="0" y="0"/>
                  </a:moveTo>
                  <a:lnTo>
                    <a:pt x="0" y="405832"/>
                  </a:lnTo>
                </a:path>
                <a:path w="2540" h="406400">
                  <a:moveTo>
                    <a:pt x="0" y="0"/>
                  </a:moveTo>
                  <a:lnTo>
                    <a:pt x="0" y="405832"/>
                  </a:lnTo>
                </a:path>
                <a:path w="2540" h="406400">
                  <a:moveTo>
                    <a:pt x="0" y="0"/>
                  </a:moveTo>
                  <a:lnTo>
                    <a:pt x="0" y="405832"/>
                  </a:lnTo>
                </a:path>
                <a:path w="2540" h="406400">
                  <a:moveTo>
                    <a:pt x="0" y="0"/>
                  </a:moveTo>
                  <a:lnTo>
                    <a:pt x="0" y="405832"/>
                  </a:lnTo>
                </a:path>
                <a:path w="2540" h="406400">
                  <a:moveTo>
                    <a:pt x="0" y="0"/>
                  </a:moveTo>
                  <a:lnTo>
                    <a:pt x="0" y="405832"/>
                  </a:lnTo>
                </a:path>
                <a:path w="2540" h="406400">
                  <a:moveTo>
                    <a:pt x="0" y="0"/>
                  </a:moveTo>
                  <a:lnTo>
                    <a:pt x="0" y="405832"/>
                  </a:lnTo>
                </a:path>
                <a:path w="2540" h="406400">
                  <a:moveTo>
                    <a:pt x="0" y="0"/>
                  </a:moveTo>
                  <a:lnTo>
                    <a:pt x="0" y="405832"/>
                  </a:lnTo>
                </a:path>
                <a:path w="2540" h="406400">
                  <a:moveTo>
                    <a:pt x="0" y="0"/>
                  </a:moveTo>
                  <a:lnTo>
                    <a:pt x="0" y="405832"/>
                  </a:lnTo>
                </a:path>
              </a:pathLst>
            </a:custGeom>
            <a:ln w="4255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7031006" y="5282694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2126" y="406165"/>
                  </a:moveTo>
                  <a:lnTo>
                    <a:pt x="0" y="405689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6165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7031006" y="5282694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2126" y="333"/>
                  </a:moveTo>
                  <a:lnTo>
                    <a:pt x="2126" y="406165"/>
                  </a:lnTo>
                </a:path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689"/>
                  </a:lnTo>
                </a:path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689"/>
                  </a:lnTo>
                </a:path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689"/>
                  </a:lnTo>
                </a:path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689"/>
                  </a:lnTo>
                </a:path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689"/>
                  </a:lnTo>
                </a:path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689"/>
                  </a:lnTo>
                </a:path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689"/>
                  </a:lnTo>
                </a:path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689"/>
                  </a:lnTo>
                </a:path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689"/>
                  </a:lnTo>
                </a:path>
                <a:path w="2540" h="406400">
                  <a:moveTo>
                    <a:pt x="0" y="405689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689"/>
                  </a:lnTo>
                </a:path>
              </a:pathLst>
            </a:custGeom>
            <a:ln w="4255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7028576" y="5282313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2429" y="406070"/>
                  </a:moveTo>
                  <a:lnTo>
                    <a:pt x="0" y="405526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6070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7028576" y="5282313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2429" y="381"/>
                  </a:moveTo>
                  <a:lnTo>
                    <a:pt x="2429" y="406070"/>
                  </a:lnTo>
                </a:path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526"/>
                  </a:lnTo>
                </a:path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526"/>
                  </a:lnTo>
                </a:path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526"/>
                  </a:lnTo>
                </a:path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526"/>
                  </a:lnTo>
                </a:path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526"/>
                  </a:lnTo>
                </a:path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526"/>
                  </a:lnTo>
                </a:path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526"/>
                  </a:lnTo>
                </a:path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526"/>
                  </a:lnTo>
                </a:path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526"/>
                  </a:lnTo>
                </a:path>
                <a:path w="2540" h="406400">
                  <a:moveTo>
                    <a:pt x="0" y="405526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526"/>
                  </a:lnTo>
                </a:path>
              </a:pathLst>
            </a:custGeom>
            <a:ln w="4255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7026450" y="5281979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2126" y="405859"/>
                  </a:moveTo>
                  <a:lnTo>
                    <a:pt x="0" y="405383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5859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7026450" y="5281979"/>
              <a:ext cx="2540" cy="406400"/>
            </a:xfrm>
            <a:custGeom>
              <a:avLst/>
              <a:gdLst/>
              <a:ahLst/>
              <a:cxnLst/>
              <a:rect l="l" t="t" r="r" b="b"/>
              <a:pathLst>
                <a:path w="2540" h="406400">
                  <a:moveTo>
                    <a:pt x="0" y="405383"/>
                  </a:moveTo>
                  <a:lnTo>
                    <a:pt x="0" y="0"/>
                  </a:lnTo>
                </a:path>
                <a:path w="2540" h="406400">
                  <a:moveTo>
                    <a:pt x="2126" y="333"/>
                  </a:moveTo>
                  <a:lnTo>
                    <a:pt x="2126" y="405859"/>
                  </a:lnTo>
                </a:path>
                <a:path w="2540" h="406400">
                  <a:moveTo>
                    <a:pt x="0" y="405383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383"/>
                  </a:lnTo>
                </a:path>
                <a:path w="2540" h="406400">
                  <a:moveTo>
                    <a:pt x="0" y="405383"/>
                  </a:moveTo>
                  <a:lnTo>
                    <a:pt x="0" y="0"/>
                  </a:lnTo>
                </a:path>
                <a:path w="2540" h="406400">
                  <a:moveTo>
                    <a:pt x="0" y="0"/>
                  </a:moveTo>
                  <a:lnTo>
                    <a:pt x="0" y="405383"/>
                  </a:lnTo>
                </a:path>
              </a:pathLst>
            </a:custGeom>
            <a:ln w="4255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7026450" y="5281979"/>
              <a:ext cx="0" cy="405765"/>
            </a:xfrm>
            <a:custGeom>
              <a:avLst/>
              <a:gdLst/>
              <a:ahLst/>
              <a:cxnLst/>
              <a:rect l="l" t="t" r="r" b="b"/>
              <a:pathLst>
                <a:path h="405764">
                  <a:moveTo>
                    <a:pt x="0" y="405383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405383"/>
                  </a:lnTo>
                </a:path>
                <a:path h="405764">
                  <a:moveTo>
                    <a:pt x="0" y="405383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405383"/>
                  </a:lnTo>
                </a:path>
                <a:path h="405764">
                  <a:moveTo>
                    <a:pt x="0" y="405383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405383"/>
                  </a:lnTo>
                </a:path>
                <a:path h="405764">
                  <a:moveTo>
                    <a:pt x="0" y="405383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405383"/>
                  </a:lnTo>
                </a:path>
                <a:path h="405764">
                  <a:moveTo>
                    <a:pt x="0" y="405383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405383"/>
                  </a:lnTo>
                </a:path>
                <a:path h="405764">
                  <a:moveTo>
                    <a:pt x="0" y="405383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405383"/>
                  </a:lnTo>
                </a:path>
                <a:path h="405764">
                  <a:moveTo>
                    <a:pt x="0" y="405383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405383"/>
                  </a:lnTo>
                </a:path>
                <a:path h="405764">
                  <a:moveTo>
                    <a:pt x="0" y="405383"/>
                  </a:moveTo>
                  <a:lnTo>
                    <a:pt x="0" y="0"/>
                  </a:lnTo>
                </a:path>
                <a:path h="405764">
                  <a:moveTo>
                    <a:pt x="0" y="0"/>
                  </a:moveTo>
                  <a:lnTo>
                    <a:pt x="0" y="405383"/>
                  </a:lnTo>
                </a:path>
              </a:pathLst>
            </a:custGeom>
            <a:ln w="4255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7024020" y="5281597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429" y="405764"/>
                  </a:moveTo>
                  <a:lnTo>
                    <a:pt x="0" y="405220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5764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7024020" y="5281597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2429" y="381"/>
                  </a:moveTo>
                  <a:lnTo>
                    <a:pt x="2429" y="405764"/>
                  </a:lnTo>
                </a:path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220"/>
                  </a:lnTo>
                </a:path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220"/>
                  </a:lnTo>
                </a:path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220"/>
                  </a:lnTo>
                </a:path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220"/>
                  </a:lnTo>
                </a:path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220"/>
                  </a:lnTo>
                </a:path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220"/>
                  </a:lnTo>
                </a:path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220"/>
                  </a:lnTo>
                </a:path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220"/>
                  </a:lnTo>
                </a:path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220"/>
                  </a:lnTo>
                </a:path>
                <a:path w="2540" h="405764">
                  <a:moveTo>
                    <a:pt x="0" y="405220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220"/>
                  </a:lnTo>
                </a:path>
              </a:pathLst>
            </a:custGeom>
            <a:ln w="4255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7021894" y="5281264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126" y="405553"/>
                  </a:moveTo>
                  <a:lnTo>
                    <a:pt x="0" y="405077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5553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7021894" y="5281264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2126" y="333"/>
                  </a:moveTo>
                  <a:lnTo>
                    <a:pt x="2126" y="405553"/>
                  </a:lnTo>
                </a:path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077"/>
                  </a:lnTo>
                </a:path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077"/>
                  </a:lnTo>
                </a:path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077"/>
                  </a:lnTo>
                </a:path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077"/>
                  </a:lnTo>
                </a:path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077"/>
                  </a:lnTo>
                </a:path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077"/>
                  </a:lnTo>
                </a:path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077"/>
                  </a:lnTo>
                </a:path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077"/>
                  </a:lnTo>
                </a:path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077"/>
                  </a:lnTo>
                </a:path>
                <a:path w="2540" h="405764">
                  <a:moveTo>
                    <a:pt x="0" y="405077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5077"/>
                  </a:lnTo>
                </a:path>
              </a:pathLst>
            </a:custGeom>
            <a:ln w="4255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7019464" y="5280882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429" y="405458"/>
                  </a:moveTo>
                  <a:lnTo>
                    <a:pt x="0" y="404914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5458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7019464" y="5280882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2429" y="381"/>
                  </a:moveTo>
                  <a:lnTo>
                    <a:pt x="2429" y="405458"/>
                  </a:lnTo>
                </a:path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914"/>
                  </a:lnTo>
                </a:path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914"/>
                  </a:lnTo>
                </a:path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914"/>
                  </a:lnTo>
                </a:path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914"/>
                  </a:lnTo>
                </a:path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914"/>
                  </a:lnTo>
                </a:path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914"/>
                  </a:lnTo>
                </a:path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914"/>
                  </a:lnTo>
                </a:path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914"/>
                  </a:lnTo>
                </a:path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914"/>
                  </a:lnTo>
                </a:path>
                <a:path w="2540" h="405764">
                  <a:moveTo>
                    <a:pt x="0" y="404914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914"/>
                  </a:lnTo>
                </a:path>
              </a:pathLst>
            </a:custGeom>
            <a:ln w="4255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7017338" y="5280549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126" y="405248"/>
                  </a:moveTo>
                  <a:lnTo>
                    <a:pt x="0" y="404771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5248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7017338" y="5280549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0" y="404771"/>
                  </a:moveTo>
                  <a:lnTo>
                    <a:pt x="0" y="0"/>
                  </a:lnTo>
                </a:path>
                <a:path w="2540" h="405764">
                  <a:moveTo>
                    <a:pt x="2126" y="333"/>
                  </a:moveTo>
                  <a:lnTo>
                    <a:pt x="2126" y="405248"/>
                  </a:lnTo>
                </a:path>
                <a:path w="2540" h="405764">
                  <a:moveTo>
                    <a:pt x="0" y="0"/>
                  </a:moveTo>
                  <a:lnTo>
                    <a:pt x="0" y="404771"/>
                  </a:lnTo>
                </a:path>
                <a:path w="2540" h="405764">
                  <a:moveTo>
                    <a:pt x="0" y="0"/>
                  </a:moveTo>
                  <a:lnTo>
                    <a:pt x="0" y="404771"/>
                  </a:lnTo>
                </a:path>
                <a:path w="2540" h="405764">
                  <a:moveTo>
                    <a:pt x="0" y="0"/>
                  </a:moveTo>
                  <a:lnTo>
                    <a:pt x="0" y="404771"/>
                  </a:lnTo>
                </a:path>
                <a:path w="2540" h="405764">
                  <a:moveTo>
                    <a:pt x="0" y="0"/>
                  </a:moveTo>
                  <a:lnTo>
                    <a:pt x="0" y="404771"/>
                  </a:lnTo>
                </a:path>
                <a:path w="2540" h="405764">
                  <a:moveTo>
                    <a:pt x="0" y="0"/>
                  </a:moveTo>
                  <a:lnTo>
                    <a:pt x="0" y="404771"/>
                  </a:lnTo>
                </a:path>
                <a:path w="2540" h="405764">
                  <a:moveTo>
                    <a:pt x="0" y="0"/>
                  </a:moveTo>
                  <a:lnTo>
                    <a:pt x="0" y="404771"/>
                  </a:lnTo>
                </a:path>
                <a:path w="2540" h="405764">
                  <a:moveTo>
                    <a:pt x="0" y="0"/>
                  </a:moveTo>
                  <a:lnTo>
                    <a:pt x="0" y="404771"/>
                  </a:lnTo>
                </a:path>
                <a:path w="2540" h="405764">
                  <a:moveTo>
                    <a:pt x="0" y="0"/>
                  </a:moveTo>
                  <a:lnTo>
                    <a:pt x="0" y="404771"/>
                  </a:lnTo>
                </a:path>
                <a:path w="2540" h="405764">
                  <a:moveTo>
                    <a:pt x="0" y="0"/>
                  </a:moveTo>
                  <a:lnTo>
                    <a:pt x="0" y="404771"/>
                  </a:lnTo>
                </a:path>
                <a:path w="2540" h="405764">
                  <a:moveTo>
                    <a:pt x="0" y="0"/>
                  </a:moveTo>
                  <a:lnTo>
                    <a:pt x="0" y="404771"/>
                  </a:lnTo>
                </a:path>
              </a:pathLst>
            </a:custGeom>
            <a:ln w="4255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7014908" y="5280167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429" y="405153"/>
                  </a:moveTo>
                  <a:lnTo>
                    <a:pt x="0" y="404608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5153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7014908" y="5280167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2429" y="381"/>
                  </a:moveTo>
                  <a:lnTo>
                    <a:pt x="2429" y="405153"/>
                  </a:lnTo>
                </a:path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608"/>
                  </a:lnTo>
                </a:path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608"/>
                  </a:lnTo>
                </a:path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608"/>
                  </a:lnTo>
                </a:path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608"/>
                  </a:lnTo>
                </a:path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608"/>
                  </a:lnTo>
                </a:path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608"/>
                  </a:lnTo>
                </a:path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608"/>
                  </a:lnTo>
                </a:path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608"/>
                  </a:lnTo>
                </a:path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608"/>
                  </a:lnTo>
                </a:path>
                <a:path w="2540" h="405764">
                  <a:moveTo>
                    <a:pt x="0" y="404608"/>
                  </a:moveTo>
                  <a:lnTo>
                    <a:pt x="0" y="0"/>
                  </a:lnTo>
                </a:path>
                <a:path w="2540" h="405764">
                  <a:moveTo>
                    <a:pt x="0" y="0"/>
                  </a:moveTo>
                  <a:lnTo>
                    <a:pt x="0" y="404608"/>
                  </a:lnTo>
                </a:path>
              </a:pathLst>
            </a:custGeom>
            <a:ln w="4255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7012782" y="5279834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2126" y="404942"/>
                  </a:moveTo>
                  <a:lnTo>
                    <a:pt x="0" y="404465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4942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7012783" y="5279834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0" y="404465"/>
                  </a:moveTo>
                  <a:lnTo>
                    <a:pt x="0" y="0"/>
                  </a:lnTo>
                </a:path>
                <a:path w="2540" h="405129">
                  <a:moveTo>
                    <a:pt x="2126" y="333"/>
                  </a:moveTo>
                  <a:lnTo>
                    <a:pt x="2126" y="404942"/>
                  </a:lnTo>
                </a:path>
              </a:pathLst>
            </a:custGeom>
            <a:ln w="4255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7012783" y="5279834"/>
              <a:ext cx="0" cy="404495"/>
            </a:xfrm>
            <a:custGeom>
              <a:avLst/>
              <a:gdLst/>
              <a:ahLst/>
              <a:cxnLst/>
              <a:rect l="l" t="t" r="r" b="b"/>
              <a:pathLst>
                <a:path h="404495">
                  <a:moveTo>
                    <a:pt x="0" y="404465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404465"/>
                  </a:lnTo>
                </a:path>
                <a:path h="404495">
                  <a:moveTo>
                    <a:pt x="0" y="404465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404465"/>
                  </a:lnTo>
                </a:path>
                <a:path h="404495">
                  <a:moveTo>
                    <a:pt x="0" y="404465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404465"/>
                  </a:lnTo>
                </a:path>
                <a:path h="404495">
                  <a:moveTo>
                    <a:pt x="0" y="404465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404465"/>
                  </a:lnTo>
                </a:path>
                <a:path h="404495">
                  <a:moveTo>
                    <a:pt x="0" y="404465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404465"/>
                  </a:lnTo>
                </a:path>
                <a:path h="404495">
                  <a:moveTo>
                    <a:pt x="0" y="404465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404465"/>
                  </a:lnTo>
                </a:path>
                <a:path h="404495">
                  <a:moveTo>
                    <a:pt x="0" y="404465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404465"/>
                  </a:lnTo>
                </a:path>
                <a:path h="404495">
                  <a:moveTo>
                    <a:pt x="0" y="404465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404465"/>
                  </a:lnTo>
                </a:path>
                <a:path h="404495">
                  <a:moveTo>
                    <a:pt x="0" y="404465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404465"/>
                  </a:lnTo>
                </a:path>
                <a:path h="404495">
                  <a:moveTo>
                    <a:pt x="0" y="404465"/>
                  </a:moveTo>
                  <a:lnTo>
                    <a:pt x="0" y="0"/>
                  </a:lnTo>
                </a:path>
                <a:path h="404495">
                  <a:moveTo>
                    <a:pt x="0" y="0"/>
                  </a:moveTo>
                  <a:lnTo>
                    <a:pt x="0" y="404465"/>
                  </a:lnTo>
                </a:path>
              </a:pathLst>
            </a:custGeom>
            <a:ln w="4255">
              <a:solidFill>
                <a:srgbClr val="BE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7010353" y="5279453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2429" y="404847"/>
                  </a:moveTo>
                  <a:lnTo>
                    <a:pt x="0" y="404302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4847"/>
                  </a:lnTo>
                  <a:close/>
                </a:path>
              </a:pathLst>
            </a:custGeom>
            <a:solidFill>
              <a:srgbClr val="BE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7010353" y="5279453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2429" y="381"/>
                  </a:moveTo>
                  <a:lnTo>
                    <a:pt x="2429" y="404847"/>
                  </a:lnTo>
                </a:path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302"/>
                  </a:lnTo>
                </a:path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302"/>
                  </a:lnTo>
                </a:path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302"/>
                  </a:lnTo>
                </a:path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302"/>
                  </a:lnTo>
                </a:path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302"/>
                  </a:lnTo>
                </a:path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302"/>
                  </a:lnTo>
                </a:path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302"/>
                  </a:lnTo>
                </a:path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302"/>
                  </a:lnTo>
                </a:path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302"/>
                  </a:lnTo>
                </a:path>
                <a:path w="2540" h="405129">
                  <a:moveTo>
                    <a:pt x="0" y="404302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302"/>
                  </a:lnTo>
                </a:path>
              </a:pathLst>
            </a:custGeom>
            <a:ln w="4255">
              <a:solidFill>
                <a:srgbClr val="BE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7008227" y="5279119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2126" y="404636"/>
                  </a:moveTo>
                  <a:lnTo>
                    <a:pt x="0" y="404159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4636"/>
                  </a:lnTo>
                  <a:close/>
                </a:path>
              </a:pathLst>
            </a:custGeom>
            <a:solidFill>
              <a:srgbClr val="BE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7008227" y="5279119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2126" y="333"/>
                  </a:moveTo>
                  <a:lnTo>
                    <a:pt x="2126" y="404636"/>
                  </a:lnTo>
                </a:path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159"/>
                  </a:lnTo>
                </a:path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159"/>
                  </a:lnTo>
                </a:path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159"/>
                  </a:lnTo>
                </a:path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159"/>
                  </a:lnTo>
                </a:path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159"/>
                  </a:lnTo>
                </a:path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159"/>
                  </a:lnTo>
                </a:path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159"/>
                  </a:lnTo>
                </a:path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159"/>
                  </a:lnTo>
                </a:path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159"/>
                  </a:lnTo>
                </a:path>
                <a:path w="2540" h="405129">
                  <a:moveTo>
                    <a:pt x="0" y="404159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4159"/>
                  </a:lnTo>
                </a:path>
              </a:pathLst>
            </a:custGeom>
            <a:ln w="4255">
              <a:solidFill>
                <a:srgbClr val="BE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7005797" y="5278738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2429" y="404541"/>
                  </a:moveTo>
                  <a:lnTo>
                    <a:pt x="0" y="403996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4541"/>
                  </a:lnTo>
                  <a:close/>
                </a:path>
              </a:pathLst>
            </a:custGeom>
            <a:solidFill>
              <a:srgbClr val="BE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7005797" y="5278738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2429" y="381"/>
                  </a:moveTo>
                  <a:lnTo>
                    <a:pt x="2429" y="404541"/>
                  </a:lnTo>
                </a:path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3996"/>
                  </a:lnTo>
                </a:path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3996"/>
                  </a:lnTo>
                </a:path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3996"/>
                  </a:lnTo>
                </a:path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3996"/>
                  </a:lnTo>
                </a:path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3996"/>
                  </a:lnTo>
                </a:path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3996"/>
                  </a:lnTo>
                </a:path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3996"/>
                  </a:lnTo>
                </a:path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3996"/>
                  </a:lnTo>
                </a:path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3996"/>
                  </a:lnTo>
                </a:path>
                <a:path w="2540" h="405129">
                  <a:moveTo>
                    <a:pt x="0" y="403996"/>
                  </a:moveTo>
                  <a:lnTo>
                    <a:pt x="0" y="0"/>
                  </a:lnTo>
                </a:path>
                <a:path w="2540" h="405129">
                  <a:moveTo>
                    <a:pt x="0" y="0"/>
                  </a:moveTo>
                  <a:lnTo>
                    <a:pt x="0" y="403996"/>
                  </a:lnTo>
                </a:path>
              </a:pathLst>
            </a:custGeom>
            <a:ln w="4255">
              <a:solidFill>
                <a:srgbClr val="BE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7003671" y="5278404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2126" y="404330"/>
                  </a:moveTo>
                  <a:lnTo>
                    <a:pt x="0" y="403854"/>
                  </a:lnTo>
                  <a:lnTo>
                    <a:pt x="0" y="0"/>
                  </a:lnTo>
                  <a:lnTo>
                    <a:pt x="2126" y="333"/>
                  </a:lnTo>
                  <a:lnTo>
                    <a:pt x="2126" y="404330"/>
                  </a:lnTo>
                  <a:close/>
                </a:path>
              </a:pathLst>
            </a:custGeom>
            <a:solidFill>
              <a:srgbClr val="BE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7003671" y="5278404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2126" y="333"/>
                  </a:moveTo>
                  <a:lnTo>
                    <a:pt x="2126" y="404330"/>
                  </a:lnTo>
                </a:path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854"/>
                  </a:lnTo>
                </a:path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854"/>
                  </a:lnTo>
                </a:path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854"/>
                  </a:lnTo>
                </a:path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854"/>
                  </a:lnTo>
                </a:path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854"/>
                  </a:lnTo>
                </a:path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854"/>
                  </a:lnTo>
                </a:path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854"/>
                  </a:lnTo>
                </a:path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854"/>
                  </a:lnTo>
                </a:path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854"/>
                  </a:lnTo>
                </a:path>
                <a:path w="2540" h="404495">
                  <a:moveTo>
                    <a:pt x="0" y="403854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854"/>
                  </a:lnTo>
                </a:path>
              </a:pathLst>
            </a:custGeom>
            <a:ln w="4255">
              <a:solidFill>
                <a:srgbClr val="BE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7001241" y="5278022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2429" y="404235"/>
                  </a:moveTo>
                  <a:lnTo>
                    <a:pt x="0" y="403690"/>
                  </a:lnTo>
                  <a:lnTo>
                    <a:pt x="0" y="0"/>
                  </a:lnTo>
                  <a:lnTo>
                    <a:pt x="2429" y="381"/>
                  </a:lnTo>
                  <a:lnTo>
                    <a:pt x="2429" y="404235"/>
                  </a:lnTo>
                  <a:close/>
                </a:path>
              </a:pathLst>
            </a:custGeom>
            <a:solidFill>
              <a:srgbClr val="BE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7001241" y="5278022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0" y="403690"/>
                  </a:moveTo>
                  <a:lnTo>
                    <a:pt x="0" y="0"/>
                  </a:lnTo>
                </a:path>
                <a:path w="2540" h="404495">
                  <a:moveTo>
                    <a:pt x="2429" y="381"/>
                  </a:moveTo>
                  <a:lnTo>
                    <a:pt x="2429" y="404235"/>
                  </a:lnTo>
                </a:path>
                <a:path w="2540" h="404495">
                  <a:moveTo>
                    <a:pt x="0" y="403690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690"/>
                  </a:lnTo>
                </a:path>
                <a:path w="2540" h="404495">
                  <a:moveTo>
                    <a:pt x="0" y="403690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690"/>
                  </a:lnTo>
                </a:path>
                <a:path w="2540" h="404495">
                  <a:moveTo>
                    <a:pt x="0" y="403690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690"/>
                  </a:lnTo>
                </a:path>
                <a:path w="2540" h="404495">
                  <a:moveTo>
                    <a:pt x="0" y="403690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690"/>
                  </a:lnTo>
                </a:path>
                <a:path w="2540" h="404495">
                  <a:moveTo>
                    <a:pt x="0" y="403690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690"/>
                  </a:lnTo>
                </a:path>
                <a:path w="2540" h="404495">
                  <a:moveTo>
                    <a:pt x="0" y="403690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690"/>
                  </a:lnTo>
                </a:path>
                <a:path w="2540" h="404495">
                  <a:moveTo>
                    <a:pt x="0" y="403690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690"/>
                  </a:lnTo>
                </a:path>
                <a:path w="2540" h="404495">
                  <a:moveTo>
                    <a:pt x="0" y="403690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690"/>
                  </a:lnTo>
                </a:path>
                <a:path w="2540" h="404495">
                  <a:moveTo>
                    <a:pt x="0" y="403690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690"/>
                  </a:lnTo>
                </a:path>
              </a:pathLst>
            </a:custGeom>
            <a:ln w="4255">
              <a:solidFill>
                <a:srgbClr val="BE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7001241" y="5278022"/>
              <a:ext cx="0" cy="403860"/>
            </a:xfrm>
            <a:custGeom>
              <a:avLst/>
              <a:gdLst/>
              <a:ahLst/>
              <a:cxnLst/>
              <a:rect l="l" t="t" r="r" b="b"/>
              <a:pathLst>
                <a:path h="403860">
                  <a:moveTo>
                    <a:pt x="0" y="403690"/>
                  </a:moveTo>
                  <a:lnTo>
                    <a:pt x="0" y="0"/>
                  </a:lnTo>
                </a:path>
                <a:path h="403860">
                  <a:moveTo>
                    <a:pt x="0" y="0"/>
                  </a:moveTo>
                  <a:lnTo>
                    <a:pt x="0" y="403690"/>
                  </a:lnTo>
                </a:path>
              </a:pathLst>
            </a:custGeom>
            <a:ln w="4255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999115" y="5277688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2126" y="404025"/>
                  </a:moveTo>
                  <a:lnTo>
                    <a:pt x="0" y="403548"/>
                  </a:lnTo>
                  <a:lnTo>
                    <a:pt x="0" y="0"/>
                  </a:lnTo>
                  <a:lnTo>
                    <a:pt x="2126" y="334"/>
                  </a:lnTo>
                  <a:lnTo>
                    <a:pt x="2126" y="404025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999115" y="5277688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2126" y="334"/>
                  </a:moveTo>
                  <a:lnTo>
                    <a:pt x="2126" y="404025"/>
                  </a:lnTo>
                </a:path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548"/>
                  </a:lnTo>
                </a:path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548"/>
                  </a:lnTo>
                </a:path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548"/>
                  </a:lnTo>
                </a:path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548"/>
                  </a:lnTo>
                </a:path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548"/>
                  </a:lnTo>
                </a:path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548"/>
                  </a:lnTo>
                </a:path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548"/>
                  </a:lnTo>
                </a:path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548"/>
                  </a:lnTo>
                </a:path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548"/>
                  </a:lnTo>
                </a:path>
                <a:path w="2540" h="404495">
                  <a:moveTo>
                    <a:pt x="0" y="403548"/>
                  </a:moveTo>
                  <a:lnTo>
                    <a:pt x="0" y="0"/>
                  </a:lnTo>
                </a:path>
                <a:path w="2540" h="404495">
                  <a:moveTo>
                    <a:pt x="0" y="0"/>
                  </a:moveTo>
                  <a:lnTo>
                    <a:pt x="0" y="403548"/>
                  </a:lnTo>
                </a:path>
              </a:pathLst>
            </a:custGeom>
            <a:ln w="4255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996685" y="5277135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0" y="0"/>
                  </a:moveTo>
                  <a:lnTo>
                    <a:pt x="0" y="403348"/>
                  </a:lnTo>
                  <a:lnTo>
                    <a:pt x="2429" y="404101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996686" y="5277135"/>
              <a:ext cx="2540" cy="404495"/>
            </a:xfrm>
            <a:custGeom>
              <a:avLst/>
              <a:gdLst/>
              <a:ahLst/>
              <a:cxnLst/>
              <a:rect l="l" t="t" r="r" b="b"/>
              <a:pathLst>
                <a:path w="2540" h="404495">
                  <a:moveTo>
                    <a:pt x="0" y="403348"/>
                  </a:moveTo>
                  <a:lnTo>
                    <a:pt x="0" y="0"/>
                  </a:lnTo>
                </a:path>
                <a:path w="2540" h="404495">
                  <a:moveTo>
                    <a:pt x="2429" y="553"/>
                  </a:moveTo>
                  <a:lnTo>
                    <a:pt x="2429" y="404101"/>
                  </a:lnTo>
                </a:path>
                <a:path w="2540" h="404495">
                  <a:moveTo>
                    <a:pt x="0" y="0"/>
                  </a:moveTo>
                  <a:lnTo>
                    <a:pt x="0" y="403348"/>
                  </a:lnTo>
                </a:path>
                <a:path w="2540" h="404495">
                  <a:moveTo>
                    <a:pt x="0" y="0"/>
                  </a:moveTo>
                  <a:lnTo>
                    <a:pt x="0" y="403348"/>
                  </a:lnTo>
                </a:path>
                <a:path w="2540" h="404495">
                  <a:moveTo>
                    <a:pt x="0" y="0"/>
                  </a:moveTo>
                  <a:lnTo>
                    <a:pt x="0" y="403348"/>
                  </a:lnTo>
                </a:path>
                <a:path w="2540" h="404495">
                  <a:moveTo>
                    <a:pt x="0" y="0"/>
                  </a:moveTo>
                  <a:lnTo>
                    <a:pt x="0" y="403348"/>
                  </a:lnTo>
                </a:path>
                <a:path w="2540" h="404495">
                  <a:moveTo>
                    <a:pt x="0" y="0"/>
                  </a:moveTo>
                  <a:lnTo>
                    <a:pt x="0" y="403348"/>
                  </a:lnTo>
                </a:path>
                <a:path w="2540" h="404495">
                  <a:moveTo>
                    <a:pt x="0" y="0"/>
                  </a:moveTo>
                  <a:lnTo>
                    <a:pt x="0" y="403348"/>
                  </a:lnTo>
                </a:path>
                <a:path w="2540" h="404495">
                  <a:moveTo>
                    <a:pt x="0" y="0"/>
                  </a:moveTo>
                  <a:lnTo>
                    <a:pt x="0" y="403348"/>
                  </a:lnTo>
                </a:path>
                <a:path w="2540" h="404495">
                  <a:moveTo>
                    <a:pt x="0" y="0"/>
                  </a:moveTo>
                  <a:lnTo>
                    <a:pt x="0" y="403348"/>
                  </a:lnTo>
                </a:path>
                <a:path w="2540" h="404495">
                  <a:moveTo>
                    <a:pt x="0" y="0"/>
                  </a:moveTo>
                  <a:lnTo>
                    <a:pt x="0" y="403348"/>
                  </a:lnTo>
                </a:path>
                <a:path w="2540" h="404495">
                  <a:moveTo>
                    <a:pt x="0" y="0"/>
                  </a:moveTo>
                  <a:lnTo>
                    <a:pt x="0" y="403348"/>
                  </a:lnTo>
                </a:path>
              </a:pathLst>
            </a:custGeom>
            <a:ln w="4255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994559" y="5276651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2126" y="403832"/>
                  </a:moveTo>
                  <a:lnTo>
                    <a:pt x="0" y="403173"/>
                  </a:lnTo>
                  <a:lnTo>
                    <a:pt x="0" y="0"/>
                  </a:lnTo>
                  <a:lnTo>
                    <a:pt x="2126" y="484"/>
                  </a:lnTo>
                  <a:lnTo>
                    <a:pt x="2126" y="403832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994559" y="5276651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2126" y="484"/>
                  </a:moveTo>
                  <a:lnTo>
                    <a:pt x="2126" y="403832"/>
                  </a:lnTo>
                </a:path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3173"/>
                  </a:lnTo>
                </a:path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3173"/>
                  </a:lnTo>
                </a:path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3173"/>
                  </a:lnTo>
                </a:path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3173"/>
                  </a:lnTo>
                </a:path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3173"/>
                  </a:lnTo>
                </a:path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3173"/>
                  </a:lnTo>
                </a:path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3173"/>
                  </a:lnTo>
                </a:path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3173"/>
                  </a:lnTo>
                </a:path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3173"/>
                  </a:lnTo>
                </a:path>
                <a:path w="2540" h="403860">
                  <a:moveTo>
                    <a:pt x="0" y="4031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3173"/>
                  </a:lnTo>
                </a:path>
              </a:pathLst>
            </a:custGeom>
            <a:ln w="4255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6992130" y="5276098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0" y="0"/>
                  </a:moveTo>
                  <a:lnTo>
                    <a:pt x="0" y="402973"/>
                  </a:lnTo>
                  <a:lnTo>
                    <a:pt x="2429" y="403726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6992130" y="5276098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2429" y="553"/>
                  </a:moveTo>
                  <a:lnTo>
                    <a:pt x="2429" y="403726"/>
                  </a:lnTo>
                </a:path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2973"/>
                  </a:lnTo>
                </a:path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2973"/>
                  </a:lnTo>
                </a:path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2973"/>
                  </a:lnTo>
                </a:path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2973"/>
                  </a:lnTo>
                </a:path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2973"/>
                  </a:lnTo>
                </a:path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2973"/>
                  </a:lnTo>
                </a:path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2973"/>
                  </a:lnTo>
                </a:path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2973"/>
                  </a:lnTo>
                </a:path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2973"/>
                  </a:lnTo>
                </a:path>
                <a:path w="2540" h="403860">
                  <a:moveTo>
                    <a:pt x="0" y="402973"/>
                  </a:moveTo>
                  <a:lnTo>
                    <a:pt x="0" y="0"/>
                  </a:lnTo>
                </a:path>
                <a:path w="2540" h="403860">
                  <a:moveTo>
                    <a:pt x="0" y="0"/>
                  </a:moveTo>
                  <a:lnTo>
                    <a:pt x="0" y="402973"/>
                  </a:lnTo>
                </a:path>
              </a:pathLst>
            </a:custGeom>
            <a:ln w="4255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6990003" y="5275613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2126" y="403458"/>
                  </a:moveTo>
                  <a:lnTo>
                    <a:pt x="0" y="402799"/>
                  </a:lnTo>
                  <a:lnTo>
                    <a:pt x="0" y="0"/>
                  </a:lnTo>
                  <a:lnTo>
                    <a:pt x="2126" y="484"/>
                  </a:lnTo>
                  <a:lnTo>
                    <a:pt x="2126" y="403458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6990003" y="5275614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0" y="402799"/>
                  </a:moveTo>
                  <a:lnTo>
                    <a:pt x="0" y="0"/>
                  </a:lnTo>
                </a:path>
                <a:path w="2540" h="403860">
                  <a:moveTo>
                    <a:pt x="2126" y="484"/>
                  </a:moveTo>
                  <a:lnTo>
                    <a:pt x="2126" y="403457"/>
                  </a:lnTo>
                </a:path>
                <a:path w="2540" h="403860">
                  <a:moveTo>
                    <a:pt x="0" y="0"/>
                  </a:moveTo>
                  <a:lnTo>
                    <a:pt x="0" y="402799"/>
                  </a:lnTo>
                </a:path>
                <a:path w="2540" h="403860">
                  <a:moveTo>
                    <a:pt x="0" y="0"/>
                  </a:moveTo>
                  <a:lnTo>
                    <a:pt x="0" y="402799"/>
                  </a:lnTo>
                </a:path>
                <a:path w="2540" h="403860">
                  <a:moveTo>
                    <a:pt x="0" y="0"/>
                  </a:moveTo>
                  <a:lnTo>
                    <a:pt x="0" y="402799"/>
                  </a:lnTo>
                </a:path>
                <a:path w="2540" h="403860">
                  <a:moveTo>
                    <a:pt x="0" y="0"/>
                  </a:moveTo>
                  <a:lnTo>
                    <a:pt x="0" y="402799"/>
                  </a:lnTo>
                </a:path>
                <a:path w="2540" h="403860">
                  <a:moveTo>
                    <a:pt x="0" y="0"/>
                  </a:moveTo>
                  <a:lnTo>
                    <a:pt x="0" y="402799"/>
                  </a:lnTo>
                </a:path>
                <a:path w="2540" h="403860">
                  <a:moveTo>
                    <a:pt x="0" y="0"/>
                  </a:moveTo>
                  <a:lnTo>
                    <a:pt x="0" y="402799"/>
                  </a:lnTo>
                </a:path>
                <a:path w="2540" h="403860">
                  <a:moveTo>
                    <a:pt x="0" y="0"/>
                  </a:moveTo>
                  <a:lnTo>
                    <a:pt x="0" y="402799"/>
                  </a:lnTo>
                </a:path>
                <a:path w="2540" h="403860">
                  <a:moveTo>
                    <a:pt x="0" y="0"/>
                  </a:moveTo>
                  <a:lnTo>
                    <a:pt x="0" y="402799"/>
                  </a:lnTo>
                </a:path>
                <a:path w="2540" h="403860">
                  <a:moveTo>
                    <a:pt x="0" y="0"/>
                  </a:moveTo>
                  <a:lnTo>
                    <a:pt x="0" y="402799"/>
                  </a:lnTo>
                </a:path>
                <a:path w="2540" h="403860">
                  <a:moveTo>
                    <a:pt x="0" y="0"/>
                  </a:moveTo>
                  <a:lnTo>
                    <a:pt x="0" y="402799"/>
                  </a:lnTo>
                </a:path>
              </a:pathLst>
            </a:custGeom>
            <a:ln w="4255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6987574" y="5275060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0" y="0"/>
                  </a:moveTo>
                  <a:lnTo>
                    <a:pt x="0" y="402599"/>
                  </a:lnTo>
                  <a:lnTo>
                    <a:pt x="2429" y="403352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6987574" y="5275060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0" y="402599"/>
                  </a:moveTo>
                  <a:lnTo>
                    <a:pt x="0" y="0"/>
                  </a:lnTo>
                </a:path>
                <a:path w="2540" h="403860">
                  <a:moveTo>
                    <a:pt x="2429" y="553"/>
                  </a:moveTo>
                  <a:lnTo>
                    <a:pt x="2429" y="403352"/>
                  </a:lnTo>
                </a:path>
                <a:path w="2540" h="403860">
                  <a:moveTo>
                    <a:pt x="0" y="0"/>
                  </a:moveTo>
                  <a:lnTo>
                    <a:pt x="0" y="402599"/>
                  </a:lnTo>
                </a:path>
                <a:path w="2540" h="403860">
                  <a:moveTo>
                    <a:pt x="0" y="0"/>
                  </a:moveTo>
                  <a:lnTo>
                    <a:pt x="0" y="402599"/>
                  </a:lnTo>
                </a:path>
                <a:path w="2540" h="403860">
                  <a:moveTo>
                    <a:pt x="0" y="0"/>
                  </a:moveTo>
                  <a:lnTo>
                    <a:pt x="0" y="402599"/>
                  </a:lnTo>
                </a:path>
                <a:path w="2540" h="403860">
                  <a:moveTo>
                    <a:pt x="0" y="0"/>
                  </a:moveTo>
                  <a:lnTo>
                    <a:pt x="0" y="402599"/>
                  </a:lnTo>
                </a:path>
                <a:path w="2540" h="403860">
                  <a:moveTo>
                    <a:pt x="0" y="0"/>
                  </a:moveTo>
                  <a:lnTo>
                    <a:pt x="0" y="402599"/>
                  </a:lnTo>
                </a:path>
                <a:path w="2540" h="403860">
                  <a:moveTo>
                    <a:pt x="0" y="0"/>
                  </a:moveTo>
                  <a:lnTo>
                    <a:pt x="0" y="402599"/>
                  </a:lnTo>
                </a:path>
                <a:path w="2540" h="403860">
                  <a:moveTo>
                    <a:pt x="0" y="0"/>
                  </a:moveTo>
                  <a:lnTo>
                    <a:pt x="0" y="402599"/>
                  </a:lnTo>
                </a:path>
                <a:path w="2540" h="403860">
                  <a:moveTo>
                    <a:pt x="0" y="0"/>
                  </a:moveTo>
                  <a:lnTo>
                    <a:pt x="0" y="402599"/>
                  </a:lnTo>
                </a:path>
                <a:path w="2540" h="403860">
                  <a:moveTo>
                    <a:pt x="0" y="0"/>
                  </a:moveTo>
                  <a:lnTo>
                    <a:pt x="0" y="402599"/>
                  </a:lnTo>
                </a:path>
                <a:path w="2540" h="403860">
                  <a:moveTo>
                    <a:pt x="0" y="0"/>
                  </a:moveTo>
                  <a:lnTo>
                    <a:pt x="0" y="402599"/>
                  </a:lnTo>
                </a:path>
              </a:pathLst>
            </a:custGeom>
            <a:ln w="4255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6985447" y="5274576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2126" y="403083"/>
                  </a:moveTo>
                  <a:lnTo>
                    <a:pt x="0" y="402424"/>
                  </a:lnTo>
                  <a:lnTo>
                    <a:pt x="0" y="0"/>
                  </a:lnTo>
                  <a:lnTo>
                    <a:pt x="2126" y="484"/>
                  </a:lnTo>
                  <a:lnTo>
                    <a:pt x="2126" y="403083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6985448" y="5274576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2126" y="484"/>
                  </a:moveTo>
                  <a:lnTo>
                    <a:pt x="2126" y="403083"/>
                  </a:lnTo>
                </a:path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424"/>
                  </a:lnTo>
                </a:path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424"/>
                  </a:lnTo>
                </a:path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424"/>
                  </a:lnTo>
                </a:path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424"/>
                  </a:lnTo>
                </a:path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424"/>
                  </a:lnTo>
                </a:path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424"/>
                  </a:lnTo>
                </a:path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424"/>
                  </a:lnTo>
                </a:path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424"/>
                  </a:lnTo>
                </a:path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424"/>
                  </a:lnTo>
                </a:path>
                <a:path w="2540" h="403225">
                  <a:moveTo>
                    <a:pt x="0" y="4024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424"/>
                  </a:lnTo>
                </a:path>
              </a:pathLst>
            </a:custGeom>
            <a:ln w="4255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6983018" y="5274023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0" y="0"/>
                  </a:moveTo>
                  <a:lnTo>
                    <a:pt x="0" y="402224"/>
                  </a:lnTo>
                  <a:lnTo>
                    <a:pt x="2429" y="402977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6983018" y="5274023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0" y="402224"/>
                  </a:moveTo>
                  <a:lnTo>
                    <a:pt x="0" y="0"/>
                  </a:lnTo>
                </a:path>
                <a:path w="2540" h="403225">
                  <a:moveTo>
                    <a:pt x="2429" y="553"/>
                  </a:moveTo>
                  <a:lnTo>
                    <a:pt x="2429" y="402977"/>
                  </a:lnTo>
                </a:path>
                <a:path w="2540" h="403225">
                  <a:moveTo>
                    <a:pt x="0" y="4022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224"/>
                  </a:lnTo>
                </a:path>
                <a:path w="2540" h="403225">
                  <a:moveTo>
                    <a:pt x="0" y="402224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224"/>
                  </a:lnTo>
                </a:path>
              </a:pathLst>
            </a:custGeom>
            <a:ln w="4255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6983018" y="5274023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89">
                  <a:moveTo>
                    <a:pt x="0" y="40222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402224"/>
                  </a:lnTo>
                </a:path>
                <a:path h="402589">
                  <a:moveTo>
                    <a:pt x="0" y="40222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402224"/>
                  </a:lnTo>
                </a:path>
                <a:path h="402589">
                  <a:moveTo>
                    <a:pt x="0" y="40222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402224"/>
                  </a:lnTo>
                </a:path>
                <a:path h="402589">
                  <a:moveTo>
                    <a:pt x="0" y="40222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402224"/>
                  </a:lnTo>
                </a:path>
                <a:path h="402589">
                  <a:moveTo>
                    <a:pt x="0" y="40222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402224"/>
                  </a:lnTo>
                </a:path>
                <a:path h="402589">
                  <a:moveTo>
                    <a:pt x="0" y="40222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402224"/>
                  </a:lnTo>
                </a:path>
                <a:path h="402589">
                  <a:moveTo>
                    <a:pt x="0" y="40222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402224"/>
                  </a:lnTo>
                </a:path>
                <a:path h="402589">
                  <a:moveTo>
                    <a:pt x="0" y="402224"/>
                  </a:moveTo>
                  <a:lnTo>
                    <a:pt x="0" y="0"/>
                  </a:lnTo>
                </a:path>
                <a:path h="402589">
                  <a:moveTo>
                    <a:pt x="0" y="0"/>
                  </a:moveTo>
                  <a:lnTo>
                    <a:pt x="0" y="402224"/>
                  </a:lnTo>
                </a:path>
              </a:pathLst>
            </a:custGeom>
            <a:ln w="4255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6980892" y="5273539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2126" y="402708"/>
                  </a:moveTo>
                  <a:lnTo>
                    <a:pt x="0" y="402050"/>
                  </a:lnTo>
                  <a:lnTo>
                    <a:pt x="0" y="0"/>
                  </a:lnTo>
                  <a:lnTo>
                    <a:pt x="2126" y="484"/>
                  </a:lnTo>
                  <a:lnTo>
                    <a:pt x="2126" y="402708"/>
                  </a:lnTo>
                  <a:close/>
                </a:path>
              </a:pathLst>
            </a:custGeom>
            <a:solidFill>
              <a:srgbClr val="BC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6980892" y="5273539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2126" y="484"/>
                  </a:moveTo>
                  <a:lnTo>
                    <a:pt x="2126" y="402708"/>
                  </a:lnTo>
                </a:path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050"/>
                  </a:lnTo>
                </a:path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050"/>
                  </a:lnTo>
                </a:path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050"/>
                  </a:lnTo>
                </a:path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050"/>
                  </a:lnTo>
                </a:path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050"/>
                  </a:lnTo>
                </a:path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050"/>
                  </a:lnTo>
                </a:path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050"/>
                  </a:lnTo>
                </a:path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050"/>
                  </a:lnTo>
                </a:path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050"/>
                  </a:lnTo>
                </a:path>
                <a:path w="2540" h="403225">
                  <a:moveTo>
                    <a:pt x="0" y="4020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2050"/>
                  </a:lnTo>
                </a:path>
              </a:pathLst>
            </a:custGeom>
            <a:ln w="4255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6978462" y="5272985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0" y="0"/>
                  </a:moveTo>
                  <a:lnTo>
                    <a:pt x="0" y="401850"/>
                  </a:lnTo>
                  <a:lnTo>
                    <a:pt x="2429" y="402603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6978462" y="5272986"/>
              <a:ext cx="2540" cy="403225"/>
            </a:xfrm>
            <a:custGeom>
              <a:avLst/>
              <a:gdLst/>
              <a:ahLst/>
              <a:cxnLst/>
              <a:rect l="l" t="t" r="r" b="b"/>
              <a:pathLst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2429" y="553"/>
                  </a:moveTo>
                  <a:lnTo>
                    <a:pt x="2429" y="402603"/>
                  </a:lnTo>
                </a:path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1850"/>
                  </a:lnTo>
                </a:path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1850"/>
                  </a:lnTo>
                </a:path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1850"/>
                  </a:lnTo>
                </a:path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1850"/>
                  </a:lnTo>
                </a:path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1850"/>
                  </a:lnTo>
                </a:path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1850"/>
                  </a:lnTo>
                </a:path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1850"/>
                  </a:lnTo>
                </a:path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1850"/>
                  </a:lnTo>
                </a:path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1850"/>
                  </a:lnTo>
                </a:path>
                <a:path w="2540" h="403225">
                  <a:moveTo>
                    <a:pt x="0" y="401850"/>
                  </a:moveTo>
                  <a:lnTo>
                    <a:pt x="0" y="0"/>
                  </a:lnTo>
                </a:path>
                <a:path w="2540" h="403225">
                  <a:moveTo>
                    <a:pt x="0" y="0"/>
                  </a:moveTo>
                  <a:lnTo>
                    <a:pt x="0" y="401850"/>
                  </a:lnTo>
                </a:path>
              </a:pathLst>
            </a:custGeom>
            <a:ln w="4255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6976336" y="5272501"/>
              <a:ext cx="2540" cy="402590"/>
            </a:xfrm>
            <a:custGeom>
              <a:avLst/>
              <a:gdLst/>
              <a:ahLst/>
              <a:cxnLst/>
              <a:rect l="l" t="t" r="r" b="b"/>
              <a:pathLst>
                <a:path w="2540" h="402589">
                  <a:moveTo>
                    <a:pt x="2126" y="402334"/>
                  </a:moveTo>
                  <a:lnTo>
                    <a:pt x="0" y="401675"/>
                  </a:lnTo>
                  <a:lnTo>
                    <a:pt x="0" y="0"/>
                  </a:lnTo>
                  <a:lnTo>
                    <a:pt x="2126" y="484"/>
                  </a:lnTo>
                  <a:lnTo>
                    <a:pt x="2126" y="402334"/>
                  </a:lnTo>
                  <a:close/>
                </a:path>
              </a:pathLst>
            </a:custGeom>
            <a:solidFill>
              <a:srgbClr val="BC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6976336" y="5272501"/>
              <a:ext cx="2540" cy="402590"/>
            </a:xfrm>
            <a:custGeom>
              <a:avLst/>
              <a:gdLst/>
              <a:ahLst/>
              <a:cxnLst/>
              <a:rect l="l" t="t" r="r" b="b"/>
              <a:pathLst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2126" y="484"/>
                  </a:moveTo>
                  <a:lnTo>
                    <a:pt x="2126" y="402334"/>
                  </a:lnTo>
                </a:path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0" y="0"/>
                  </a:moveTo>
                  <a:lnTo>
                    <a:pt x="0" y="401675"/>
                  </a:lnTo>
                </a:path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0" y="0"/>
                  </a:moveTo>
                  <a:lnTo>
                    <a:pt x="0" y="401675"/>
                  </a:lnTo>
                </a:path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0" y="0"/>
                  </a:moveTo>
                  <a:lnTo>
                    <a:pt x="0" y="401675"/>
                  </a:lnTo>
                </a:path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0" y="0"/>
                  </a:moveTo>
                  <a:lnTo>
                    <a:pt x="0" y="401675"/>
                  </a:lnTo>
                </a:path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0" y="0"/>
                  </a:moveTo>
                  <a:lnTo>
                    <a:pt x="0" y="401675"/>
                  </a:lnTo>
                </a:path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0" y="0"/>
                  </a:moveTo>
                  <a:lnTo>
                    <a:pt x="0" y="401675"/>
                  </a:lnTo>
                </a:path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0" y="0"/>
                  </a:moveTo>
                  <a:lnTo>
                    <a:pt x="0" y="401675"/>
                  </a:lnTo>
                </a:path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0" y="0"/>
                  </a:moveTo>
                  <a:lnTo>
                    <a:pt x="0" y="401675"/>
                  </a:lnTo>
                </a:path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0" y="0"/>
                  </a:moveTo>
                  <a:lnTo>
                    <a:pt x="0" y="401675"/>
                  </a:lnTo>
                </a:path>
                <a:path w="2540" h="402589">
                  <a:moveTo>
                    <a:pt x="0" y="401675"/>
                  </a:moveTo>
                  <a:lnTo>
                    <a:pt x="0" y="0"/>
                  </a:lnTo>
                </a:path>
                <a:path w="2540" h="402589">
                  <a:moveTo>
                    <a:pt x="0" y="0"/>
                  </a:moveTo>
                  <a:lnTo>
                    <a:pt x="0" y="401675"/>
                  </a:lnTo>
                </a:path>
              </a:pathLst>
            </a:custGeom>
            <a:ln w="4255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6973906" y="5271948"/>
              <a:ext cx="2540" cy="402590"/>
            </a:xfrm>
            <a:custGeom>
              <a:avLst/>
              <a:gdLst/>
              <a:ahLst/>
              <a:cxnLst/>
              <a:rect l="l" t="t" r="r" b="b"/>
              <a:pathLst>
                <a:path w="2540" h="402589">
                  <a:moveTo>
                    <a:pt x="0" y="0"/>
                  </a:moveTo>
                  <a:lnTo>
                    <a:pt x="0" y="401475"/>
                  </a:lnTo>
                  <a:lnTo>
                    <a:pt x="2429" y="402228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6973906" y="5271948"/>
              <a:ext cx="2540" cy="402590"/>
            </a:xfrm>
            <a:custGeom>
              <a:avLst/>
              <a:gdLst/>
              <a:ahLst/>
              <a:cxnLst/>
              <a:rect l="l" t="t" r="r" b="b"/>
              <a:pathLst>
                <a:path w="2540" h="402589">
                  <a:moveTo>
                    <a:pt x="0" y="401475"/>
                  </a:moveTo>
                  <a:lnTo>
                    <a:pt x="0" y="0"/>
                  </a:lnTo>
                </a:path>
                <a:path w="2540" h="402589">
                  <a:moveTo>
                    <a:pt x="2429" y="553"/>
                  </a:moveTo>
                  <a:lnTo>
                    <a:pt x="2429" y="402228"/>
                  </a:lnTo>
                </a:path>
                <a:path w="2540" h="402589">
                  <a:moveTo>
                    <a:pt x="0" y="0"/>
                  </a:moveTo>
                  <a:lnTo>
                    <a:pt x="0" y="401475"/>
                  </a:lnTo>
                </a:path>
                <a:path w="2540" h="402589">
                  <a:moveTo>
                    <a:pt x="0" y="0"/>
                  </a:moveTo>
                  <a:lnTo>
                    <a:pt x="0" y="401475"/>
                  </a:lnTo>
                </a:path>
                <a:path w="2540" h="402589">
                  <a:moveTo>
                    <a:pt x="0" y="0"/>
                  </a:moveTo>
                  <a:lnTo>
                    <a:pt x="0" y="401475"/>
                  </a:lnTo>
                </a:path>
                <a:path w="2540" h="402589">
                  <a:moveTo>
                    <a:pt x="0" y="0"/>
                  </a:moveTo>
                  <a:lnTo>
                    <a:pt x="0" y="401475"/>
                  </a:lnTo>
                </a:path>
                <a:path w="2540" h="402589">
                  <a:moveTo>
                    <a:pt x="0" y="0"/>
                  </a:moveTo>
                  <a:lnTo>
                    <a:pt x="0" y="401475"/>
                  </a:lnTo>
                </a:path>
                <a:path w="2540" h="402589">
                  <a:moveTo>
                    <a:pt x="0" y="0"/>
                  </a:moveTo>
                  <a:lnTo>
                    <a:pt x="0" y="401475"/>
                  </a:lnTo>
                </a:path>
                <a:path w="2540" h="402589">
                  <a:moveTo>
                    <a:pt x="0" y="0"/>
                  </a:moveTo>
                  <a:lnTo>
                    <a:pt x="0" y="401475"/>
                  </a:lnTo>
                </a:path>
                <a:path w="2540" h="402589">
                  <a:moveTo>
                    <a:pt x="0" y="0"/>
                  </a:moveTo>
                  <a:lnTo>
                    <a:pt x="0" y="401475"/>
                  </a:lnTo>
                </a:path>
                <a:path w="2540" h="402589">
                  <a:moveTo>
                    <a:pt x="0" y="0"/>
                  </a:moveTo>
                  <a:lnTo>
                    <a:pt x="0" y="401475"/>
                  </a:lnTo>
                </a:path>
                <a:path w="2540" h="402589">
                  <a:moveTo>
                    <a:pt x="0" y="0"/>
                  </a:moveTo>
                  <a:lnTo>
                    <a:pt x="0" y="401475"/>
                  </a:lnTo>
                </a:path>
              </a:pathLst>
            </a:custGeom>
            <a:ln w="4255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6971780" y="5271464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2126" y="401959"/>
                  </a:moveTo>
                  <a:lnTo>
                    <a:pt x="0" y="401300"/>
                  </a:lnTo>
                  <a:lnTo>
                    <a:pt x="0" y="0"/>
                  </a:lnTo>
                  <a:lnTo>
                    <a:pt x="2126" y="484"/>
                  </a:lnTo>
                  <a:lnTo>
                    <a:pt x="2126" y="401959"/>
                  </a:lnTo>
                  <a:close/>
                </a:path>
              </a:pathLst>
            </a:custGeom>
            <a:solidFill>
              <a:srgbClr val="BC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6971780" y="5271464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0" y="401300"/>
                  </a:moveTo>
                  <a:lnTo>
                    <a:pt x="0" y="0"/>
                  </a:lnTo>
                </a:path>
                <a:path w="2540" h="401954">
                  <a:moveTo>
                    <a:pt x="2126" y="484"/>
                  </a:moveTo>
                  <a:lnTo>
                    <a:pt x="2126" y="401959"/>
                  </a:lnTo>
                </a:path>
                <a:path w="2540" h="401954">
                  <a:moveTo>
                    <a:pt x="0" y="0"/>
                  </a:moveTo>
                  <a:lnTo>
                    <a:pt x="0" y="401300"/>
                  </a:lnTo>
                </a:path>
                <a:path w="2540" h="401954">
                  <a:moveTo>
                    <a:pt x="0" y="0"/>
                  </a:moveTo>
                  <a:lnTo>
                    <a:pt x="0" y="401300"/>
                  </a:lnTo>
                </a:path>
                <a:path w="2540" h="401954">
                  <a:moveTo>
                    <a:pt x="0" y="0"/>
                  </a:moveTo>
                  <a:lnTo>
                    <a:pt x="0" y="401300"/>
                  </a:lnTo>
                </a:path>
                <a:path w="2540" h="401954">
                  <a:moveTo>
                    <a:pt x="0" y="0"/>
                  </a:moveTo>
                  <a:lnTo>
                    <a:pt x="0" y="401300"/>
                  </a:lnTo>
                </a:path>
                <a:path w="2540" h="401954">
                  <a:moveTo>
                    <a:pt x="0" y="0"/>
                  </a:moveTo>
                  <a:lnTo>
                    <a:pt x="0" y="401300"/>
                  </a:lnTo>
                </a:path>
                <a:path w="2540" h="401954">
                  <a:moveTo>
                    <a:pt x="0" y="0"/>
                  </a:moveTo>
                  <a:lnTo>
                    <a:pt x="0" y="401300"/>
                  </a:lnTo>
                </a:path>
                <a:path w="2540" h="401954">
                  <a:moveTo>
                    <a:pt x="0" y="0"/>
                  </a:moveTo>
                  <a:lnTo>
                    <a:pt x="0" y="401300"/>
                  </a:lnTo>
                </a:path>
                <a:path w="2540" h="401954">
                  <a:moveTo>
                    <a:pt x="0" y="0"/>
                  </a:moveTo>
                  <a:lnTo>
                    <a:pt x="0" y="401300"/>
                  </a:lnTo>
                </a:path>
                <a:path w="2540" h="401954">
                  <a:moveTo>
                    <a:pt x="0" y="0"/>
                  </a:moveTo>
                  <a:lnTo>
                    <a:pt x="0" y="401300"/>
                  </a:lnTo>
                </a:path>
                <a:path w="2540" h="401954">
                  <a:moveTo>
                    <a:pt x="0" y="0"/>
                  </a:moveTo>
                  <a:lnTo>
                    <a:pt x="0" y="401300"/>
                  </a:lnTo>
                </a:path>
              </a:pathLst>
            </a:custGeom>
            <a:ln w="4255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6969350" y="5270911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0" y="0"/>
                  </a:moveTo>
                  <a:lnTo>
                    <a:pt x="0" y="401101"/>
                  </a:lnTo>
                  <a:lnTo>
                    <a:pt x="2429" y="401854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6969350" y="5270911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0" y="401101"/>
                  </a:moveTo>
                  <a:lnTo>
                    <a:pt x="0" y="0"/>
                  </a:lnTo>
                </a:path>
                <a:path w="2540" h="401954">
                  <a:moveTo>
                    <a:pt x="2429" y="553"/>
                  </a:moveTo>
                  <a:lnTo>
                    <a:pt x="2429" y="401854"/>
                  </a:lnTo>
                </a:path>
              </a:pathLst>
            </a:custGeom>
            <a:ln w="4255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6969350" y="5270911"/>
              <a:ext cx="0" cy="401320"/>
            </a:xfrm>
            <a:custGeom>
              <a:avLst/>
              <a:gdLst/>
              <a:ahLst/>
              <a:cxnLst/>
              <a:rect l="l" t="t" r="r" b="b"/>
              <a:pathLst>
                <a:path h="401320">
                  <a:moveTo>
                    <a:pt x="0" y="401101"/>
                  </a:moveTo>
                  <a:lnTo>
                    <a:pt x="0" y="0"/>
                  </a:lnTo>
                </a:path>
                <a:path h="401320">
                  <a:moveTo>
                    <a:pt x="0" y="0"/>
                  </a:moveTo>
                  <a:lnTo>
                    <a:pt x="0" y="401101"/>
                  </a:lnTo>
                </a:path>
                <a:path h="401320">
                  <a:moveTo>
                    <a:pt x="0" y="401101"/>
                  </a:moveTo>
                  <a:lnTo>
                    <a:pt x="0" y="0"/>
                  </a:lnTo>
                </a:path>
                <a:path h="401320">
                  <a:moveTo>
                    <a:pt x="0" y="0"/>
                  </a:moveTo>
                  <a:lnTo>
                    <a:pt x="0" y="401101"/>
                  </a:lnTo>
                </a:path>
                <a:path h="401320">
                  <a:moveTo>
                    <a:pt x="0" y="401101"/>
                  </a:moveTo>
                  <a:lnTo>
                    <a:pt x="0" y="0"/>
                  </a:lnTo>
                </a:path>
                <a:path h="401320">
                  <a:moveTo>
                    <a:pt x="0" y="0"/>
                  </a:moveTo>
                  <a:lnTo>
                    <a:pt x="0" y="401101"/>
                  </a:lnTo>
                </a:path>
                <a:path h="401320">
                  <a:moveTo>
                    <a:pt x="0" y="401101"/>
                  </a:moveTo>
                  <a:lnTo>
                    <a:pt x="0" y="0"/>
                  </a:lnTo>
                </a:path>
                <a:path h="401320">
                  <a:moveTo>
                    <a:pt x="0" y="0"/>
                  </a:moveTo>
                  <a:lnTo>
                    <a:pt x="0" y="401101"/>
                  </a:lnTo>
                </a:path>
                <a:path h="401320">
                  <a:moveTo>
                    <a:pt x="0" y="401101"/>
                  </a:moveTo>
                  <a:lnTo>
                    <a:pt x="0" y="0"/>
                  </a:lnTo>
                </a:path>
                <a:path h="401320">
                  <a:moveTo>
                    <a:pt x="0" y="0"/>
                  </a:moveTo>
                  <a:lnTo>
                    <a:pt x="0" y="401101"/>
                  </a:lnTo>
                </a:path>
                <a:path h="401320">
                  <a:moveTo>
                    <a:pt x="0" y="401101"/>
                  </a:moveTo>
                  <a:lnTo>
                    <a:pt x="0" y="0"/>
                  </a:lnTo>
                </a:path>
                <a:path h="401320">
                  <a:moveTo>
                    <a:pt x="0" y="0"/>
                  </a:moveTo>
                  <a:lnTo>
                    <a:pt x="0" y="401101"/>
                  </a:lnTo>
                </a:path>
                <a:path h="401320">
                  <a:moveTo>
                    <a:pt x="0" y="401101"/>
                  </a:moveTo>
                  <a:lnTo>
                    <a:pt x="0" y="0"/>
                  </a:lnTo>
                </a:path>
                <a:path h="401320">
                  <a:moveTo>
                    <a:pt x="0" y="0"/>
                  </a:moveTo>
                  <a:lnTo>
                    <a:pt x="0" y="401101"/>
                  </a:lnTo>
                </a:path>
                <a:path h="401320">
                  <a:moveTo>
                    <a:pt x="0" y="401101"/>
                  </a:moveTo>
                  <a:lnTo>
                    <a:pt x="0" y="0"/>
                  </a:lnTo>
                </a:path>
                <a:path h="401320">
                  <a:moveTo>
                    <a:pt x="0" y="0"/>
                  </a:moveTo>
                  <a:lnTo>
                    <a:pt x="0" y="401101"/>
                  </a:lnTo>
                </a:path>
                <a:path h="401320">
                  <a:moveTo>
                    <a:pt x="0" y="401101"/>
                  </a:moveTo>
                  <a:lnTo>
                    <a:pt x="0" y="0"/>
                  </a:lnTo>
                </a:path>
                <a:path h="401320">
                  <a:moveTo>
                    <a:pt x="0" y="0"/>
                  </a:moveTo>
                  <a:lnTo>
                    <a:pt x="0" y="401101"/>
                  </a:lnTo>
                </a:path>
                <a:path h="401320">
                  <a:moveTo>
                    <a:pt x="0" y="401101"/>
                  </a:moveTo>
                  <a:lnTo>
                    <a:pt x="0" y="0"/>
                  </a:lnTo>
                </a:path>
                <a:path h="401320">
                  <a:moveTo>
                    <a:pt x="0" y="0"/>
                  </a:moveTo>
                  <a:lnTo>
                    <a:pt x="0" y="401101"/>
                  </a:lnTo>
                </a:path>
              </a:pathLst>
            </a:custGeom>
            <a:ln w="4255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6967225" y="5270426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2126" y="401585"/>
                  </a:moveTo>
                  <a:lnTo>
                    <a:pt x="0" y="400926"/>
                  </a:lnTo>
                  <a:lnTo>
                    <a:pt x="0" y="0"/>
                  </a:lnTo>
                  <a:lnTo>
                    <a:pt x="2126" y="484"/>
                  </a:lnTo>
                  <a:lnTo>
                    <a:pt x="2126" y="401585"/>
                  </a:lnTo>
                  <a:close/>
                </a:path>
              </a:pathLst>
            </a:custGeom>
            <a:solidFill>
              <a:srgbClr val="BB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6967225" y="5270426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2126" y="484"/>
                  </a:moveTo>
                  <a:lnTo>
                    <a:pt x="2126" y="401585"/>
                  </a:lnTo>
                </a:path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926"/>
                  </a:lnTo>
                </a:path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926"/>
                  </a:lnTo>
                </a:path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926"/>
                  </a:lnTo>
                </a:path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926"/>
                  </a:lnTo>
                </a:path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926"/>
                  </a:lnTo>
                </a:path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926"/>
                  </a:lnTo>
                </a:path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926"/>
                  </a:lnTo>
                </a:path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926"/>
                  </a:lnTo>
                </a:path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926"/>
                  </a:lnTo>
                </a:path>
                <a:path w="2540" h="401954">
                  <a:moveTo>
                    <a:pt x="0" y="4009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926"/>
                  </a:lnTo>
                </a:path>
              </a:pathLst>
            </a:custGeom>
            <a:ln w="4255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6964794" y="5269873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0" y="0"/>
                  </a:moveTo>
                  <a:lnTo>
                    <a:pt x="0" y="400726"/>
                  </a:lnTo>
                  <a:lnTo>
                    <a:pt x="2429" y="401479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6964795" y="5269873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2429" y="553"/>
                  </a:moveTo>
                  <a:lnTo>
                    <a:pt x="2429" y="401479"/>
                  </a:lnTo>
                </a:path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726"/>
                  </a:lnTo>
                </a:path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726"/>
                  </a:lnTo>
                </a:path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726"/>
                  </a:lnTo>
                </a:path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726"/>
                  </a:lnTo>
                </a:path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726"/>
                  </a:lnTo>
                </a:path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726"/>
                  </a:lnTo>
                </a:path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726"/>
                  </a:lnTo>
                </a:path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726"/>
                  </a:lnTo>
                </a:path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726"/>
                  </a:lnTo>
                </a:path>
                <a:path w="2540" h="401954">
                  <a:moveTo>
                    <a:pt x="0" y="400726"/>
                  </a:moveTo>
                  <a:lnTo>
                    <a:pt x="0" y="0"/>
                  </a:lnTo>
                </a:path>
                <a:path w="2540" h="401954">
                  <a:moveTo>
                    <a:pt x="0" y="0"/>
                  </a:moveTo>
                  <a:lnTo>
                    <a:pt x="0" y="400726"/>
                  </a:lnTo>
                </a:path>
              </a:pathLst>
            </a:custGeom>
            <a:ln w="4255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6962669" y="5269389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2126" y="401210"/>
                  </a:moveTo>
                  <a:lnTo>
                    <a:pt x="0" y="400551"/>
                  </a:lnTo>
                  <a:lnTo>
                    <a:pt x="0" y="0"/>
                  </a:lnTo>
                  <a:lnTo>
                    <a:pt x="2126" y="484"/>
                  </a:lnTo>
                  <a:lnTo>
                    <a:pt x="2126" y="401210"/>
                  </a:lnTo>
                  <a:close/>
                </a:path>
              </a:pathLst>
            </a:custGeom>
            <a:solidFill>
              <a:srgbClr val="BB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6962669" y="5269389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2126" y="484"/>
                  </a:moveTo>
                  <a:lnTo>
                    <a:pt x="2126" y="401210"/>
                  </a:lnTo>
                </a:path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551"/>
                  </a:lnTo>
                </a:path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551"/>
                  </a:lnTo>
                </a:path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551"/>
                  </a:lnTo>
                </a:path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551"/>
                  </a:lnTo>
                </a:path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551"/>
                  </a:lnTo>
                </a:path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551"/>
                  </a:lnTo>
                </a:path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551"/>
                  </a:lnTo>
                </a:path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551"/>
                  </a:lnTo>
                </a:path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551"/>
                  </a:lnTo>
                </a:path>
                <a:path w="2540" h="401320">
                  <a:moveTo>
                    <a:pt x="0" y="400551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551"/>
                  </a:lnTo>
                </a:path>
              </a:pathLst>
            </a:custGeom>
            <a:ln w="4255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6960239" y="5268836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0" y="0"/>
                  </a:moveTo>
                  <a:lnTo>
                    <a:pt x="0" y="400352"/>
                  </a:lnTo>
                  <a:lnTo>
                    <a:pt x="2429" y="401105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6960239" y="5268836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2429" y="553"/>
                  </a:moveTo>
                  <a:lnTo>
                    <a:pt x="2429" y="401105"/>
                  </a:lnTo>
                </a:path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352"/>
                  </a:lnTo>
                </a:path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352"/>
                  </a:lnTo>
                </a:path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352"/>
                  </a:lnTo>
                </a:path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352"/>
                  </a:lnTo>
                </a:path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352"/>
                  </a:lnTo>
                </a:path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352"/>
                  </a:lnTo>
                </a:path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352"/>
                  </a:lnTo>
                </a:path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352"/>
                  </a:lnTo>
                </a:path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352"/>
                  </a:lnTo>
                </a:path>
                <a:path w="2540" h="401320">
                  <a:moveTo>
                    <a:pt x="0" y="400352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352"/>
                  </a:lnTo>
                </a:path>
              </a:pathLst>
            </a:custGeom>
            <a:ln w="4255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6958113" y="5268351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2126" y="400836"/>
                  </a:moveTo>
                  <a:lnTo>
                    <a:pt x="0" y="400177"/>
                  </a:lnTo>
                  <a:lnTo>
                    <a:pt x="0" y="0"/>
                  </a:lnTo>
                  <a:lnTo>
                    <a:pt x="2126" y="484"/>
                  </a:lnTo>
                  <a:lnTo>
                    <a:pt x="2126" y="400836"/>
                  </a:lnTo>
                  <a:close/>
                </a:path>
              </a:pathLst>
            </a:custGeom>
            <a:solidFill>
              <a:srgbClr val="BB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6958113" y="5268352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0" y="400177"/>
                  </a:moveTo>
                  <a:lnTo>
                    <a:pt x="0" y="0"/>
                  </a:lnTo>
                </a:path>
                <a:path w="2540" h="401320">
                  <a:moveTo>
                    <a:pt x="2126" y="484"/>
                  </a:moveTo>
                  <a:lnTo>
                    <a:pt x="2126" y="400836"/>
                  </a:lnTo>
                </a:path>
                <a:path w="2540" h="401320">
                  <a:moveTo>
                    <a:pt x="0" y="400177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177"/>
                  </a:lnTo>
                </a:path>
                <a:path w="2540" h="401320">
                  <a:moveTo>
                    <a:pt x="0" y="400177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177"/>
                  </a:lnTo>
                </a:path>
                <a:path w="2540" h="401320">
                  <a:moveTo>
                    <a:pt x="0" y="400177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177"/>
                  </a:lnTo>
                </a:path>
                <a:path w="2540" h="401320">
                  <a:moveTo>
                    <a:pt x="0" y="400177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177"/>
                  </a:lnTo>
                </a:path>
                <a:path w="2540" h="401320">
                  <a:moveTo>
                    <a:pt x="0" y="400177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177"/>
                  </a:lnTo>
                </a:path>
                <a:path w="2540" h="401320">
                  <a:moveTo>
                    <a:pt x="0" y="400177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177"/>
                  </a:lnTo>
                </a:path>
                <a:path w="2540" h="401320">
                  <a:moveTo>
                    <a:pt x="0" y="400177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177"/>
                  </a:lnTo>
                </a:path>
                <a:path w="2540" h="401320">
                  <a:moveTo>
                    <a:pt x="0" y="400177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177"/>
                  </a:lnTo>
                </a:path>
                <a:path w="2540" h="401320">
                  <a:moveTo>
                    <a:pt x="0" y="400177"/>
                  </a:moveTo>
                  <a:lnTo>
                    <a:pt x="0" y="0"/>
                  </a:lnTo>
                </a:path>
                <a:path w="2540" h="401320">
                  <a:moveTo>
                    <a:pt x="0" y="0"/>
                  </a:moveTo>
                  <a:lnTo>
                    <a:pt x="0" y="400177"/>
                  </a:lnTo>
                </a:path>
              </a:pathLst>
            </a:custGeom>
            <a:ln w="4255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6958113" y="5268352"/>
              <a:ext cx="0" cy="400685"/>
            </a:xfrm>
            <a:custGeom>
              <a:avLst/>
              <a:gdLst/>
              <a:ahLst/>
              <a:cxnLst/>
              <a:rect l="l" t="t" r="r" b="b"/>
              <a:pathLst>
                <a:path h="400685">
                  <a:moveTo>
                    <a:pt x="0" y="400177"/>
                  </a:moveTo>
                  <a:lnTo>
                    <a:pt x="0" y="0"/>
                  </a:lnTo>
                </a:path>
                <a:path h="400685">
                  <a:moveTo>
                    <a:pt x="0" y="0"/>
                  </a:moveTo>
                  <a:lnTo>
                    <a:pt x="0" y="400177"/>
                  </a:lnTo>
                </a:path>
              </a:pathLst>
            </a:custGeom>
            <a:ln w="4255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6955683" y="5267798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0" y="0"/>
                  </a:moveTo>
                  <a:lnTo>
                    <a:pt x="0" y="399977"/>
                  </a:lnTo>
                  <a:lnTo>
                    <a:pt x="2429" y="400730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6955683" y="5267798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20">
                  <a:moveTo>
                    <a:pt x="0" y="399977"/>
                  </a:moveTo>
                  <a:lnTo>
                    <a:pt x="0" y="0"/>
                  </a:lnTo>
                </a:path>
                <a:path w="2540" h="401320">
                  <a:moveTo>
                    <a:pt x="2429" y="553"/>
                  </a:moveTo>
                  <a:lnTo>
                    <a:pt x="2429" y="400730"/>
                  </a:lnTo>
                </a:path>
                <a:path w="2540" h="401320">
                  <a:moveTo>
                    <a:pt x="0" y="0"/>
                  </a:moveTo>
                  <a:lnTo>
                    <a:pt x="0" y="399977"/>
                  </a:lnTo>
                </a:path>
                <a:path w="2540" h="401320">
                  <a:moveTo>
                    <a:pt x="0" y="0"/>
                  </a:moveTo>
                  <a:lnTo>
                    <a:pt x="0" y="399977"/>
                  </a:lnTo>
                </a:path>
                <a:path w="2540" h="401320">
                  <a:moveTo>
                    <a:pt x="0" y="0"/>
                  </a:moveTo>
                  <a:lnTo>
                    <a:pt x="0" y="399977"/>
                  </a:lnTo>
                </a:path>
                <a:path w="2540" h="401320">
                  <a:moveTo>
                    <a:pt x="0" y="0"/>
                  </a:moveTo>
                  <a:lnTo>
                    <a:pt x="0" y="399977"/>
                  </a:lnTo>
                </a:path>
                <a:path w="2540" h="401320">
                  <a:moveTo>
                    <a:pt x="0" y="0"/>
                  </a:moveTo>
                  <a:lnTo>
                    <a:pt x="0" y="399977"/>
                  </a:lnTo>
                </a:path>
                <a:path w="2540" h="401320">
                  <a:moveTo>
                    <a:pt x="0" y="0"/>
                  </a:moveTo>
                  <a:lnTo>
                    <a:pt x="0" y="399977"/>
                  </a:lnTo>
                </a:path>
                <a:path w="2540" h="401320">
                  <a:moveTo>
                    <a:pt x="0" y="0"/>
                  </a:moveTo>
                  <a:lnTo>
                    <a:pt x="0" y="399977"/>
                  </a:lnTo>
                </a:path>
                <a:path w="2540" h="401320">
                  <a:moveTo>
                    <a:pt x="0" y="0"/>
                  </a:moveTo>
                  <a:lnTo>
                    <a:pt x="0" y="399977"/>
                  </a:lnTo>
                </a:path>
                <a:path w="2540" h="401320">
                  <a:moveTo>
                    <a:pt x="0" y="0"/>
                  </a:moveTo>
                  <a:lnTo>
                    <a:pt x="0" y="399977"/>
                  </a:lnTo>
                </a:path>
                <a:path w="2540" h="401320">
                  <a:moveTo>
                    <a:pt x="0" y="0"/>
                  </a:moveTo>
                  <a:lnTo>
                    <a:pt x="0" y="399977"/>
                  </a:lnTo>
                </a:path>
              </a:pathLst>
            </a:custGeom>
            <a:ln w="4255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6953557" y="5267314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2126" y="400461"/>
                  </a:moveTo>
                  <a:lnTo>
                    <a:pt x="0" y="399802"/>
                  </a:lnTo>
                  <a:lnTo>
                    <a:pt x="0" y="0"/>
                  </a:lnTo>
                  <a:lnTo>
                    <a:pt x="2126" y="484"/>
                  </a:lnTo>
                  <a:lnTo>
                    <a:pt x="2126" y="400461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6953557" y="5172031"/>
              <a:ext cx="2540" cy="495934"/>
            </a:xfrm>
            <a:custGeom>
              <a:avLst/>
              <a:gdLst/>
              <a:ahLst/>
              <a:cxnLst/>
              <a:rect l="l" t="t" r="r" b="b"/>
              <a:pathLst>
                <a:path w="2540" h="495935">
                  <a:moveTo>
                    <a:pt x="0" y="495085"/>
                  </a:moveTo>
                  <a:lnTo>
                    <a:pt x="0" y="95282"/>
                  </a:lnTo>
                </a:path>
                <a:path w="2540" h="495935">
                  <a:moveTo>
                    <a:pt x="2126" y="95767"/>
                  </a:moveTo>
                  <a:lnTo>
                    <a:pt x="2126" y="495744"/>
                  </a:lnTo>
                </a:path>
                <a:path w="2540" h="495935">
                  <a:moveTo>
                    <a:pt x="0" y="95282"/>
                  </a:moveTo>
                  <a:lnTo>
                    <a:pt x="0" y="0"/>
                  </a:lnTo>
                  <a:lnTo>
                    <a:pt x="0" y="95282"/>
                  </a:lnTo>
                  <a:lnTo>
                    <a:pt x="0" y="495085"/>
                  </a:lnTo>
                </a:path>
                <a:path w="2540" h="495935">
                  <a:moveTo>
                    <a:pt x="0" y="95282"/>
                  </a:moveTo>
                  <a:lnTo>
                    <a:pt x="0" y="0"/>
                  </a:lnTo>
                  <a:lnTo>
                    <a:pt x="0" y="95282"/>
                  </a:lnTo>
                  <a:lnTo>
                    <a:pt x="0" y="495085"/>
                  </a:lnTo>
                </a:path>
                <a:path w="2540" h="495935">
                  <a:moveTo>
                    <a:pt x="0" y="95282"/>
                  </a:moveTo>
                  <a:lnTo>
                    <a:pt x="0" y="0"/>
                  </a:lnTo>
                  <a:lnTo>
                    <a:pt x="0" y="95282"/>
                  </a:lnTo>
                  <a:lnTo>
                    <a:pt x="0" y="495085"/>
                  </a:lnTo>
                </a:path>
                <a:path w="2540" h="495935">
                  <a:moveTo>
                    <a:pt x="0" y="95282"/>
                  </a:moveTo>
                  <a:lnTo>
                    <a:pt x="0" y="0"/>
                  </a:lnTo>
                  <a:lnTo>
                    <a:pt x="0" y="95282"/>
                  </a:lnTo>
                  <a:lnTo>
                    <a:pt x="0" y="495085"/>
                  </a:lnTo>
                </a:path>
                <a:path w="2540" h="495935">
                  <a:moveTo>
                    <a:pt x="0" y="95282"/>
                  </a:moveTo>
                  <a:lnTo>
                    <a:pt x="0" y="0"/>
                  </a:lnTo>
                  <a:lnTo>
                    <a:pt x="0" y="95282"/>
                  </a:lnTo>
                  <a:lnTo>
                    <a:pt x="0" y="495085"/>
                  </a:lnTo>
                </a:path>
                <a:path w="2540" h="495935">
                  <a:moveTo>
                    <a:pt x="0" y="95282"/>
                  </a:moveTo>
                  <a:lnTo>
                    <a:pt x="0" y="0"/>
                  </a:lnTo>
                  <a:lnTo>
                    <a:pt x="0" y="95282"/>
                  </a:lnTo>
                  <a:lnTo>
                    <a:pt x="0" y="495085"/>
                  </a:lnTo>
                </a:path>
                <a:path w="2540" h="495935">
                  <a:moveTo>
                    <a:pt x="0" y="95282"/>
                  </a:moveTo>
                  <a:lnTo>
                    <a:pt x="0" y="0"/>
                  </a:lnTo>
                  <a:lnTo>
                    <a:pt x="0" y="95282"/>
                  </a:lnTo>
                  <a:lnTo>
                    <a:pt x="0" y="495085"/>
                  </a:lnTo>
                </a:path>
                <a:path w="2540" h="495935">
                  <a:moveTo>
                    <a:pt x="0" y="95282"/>
                  </a:moveTo>
                  <a:lnTo>
                    <a:pt x="0" y="0"/>
                  </a:lnTo>
                  <a:lnTo>
                    <a:pt x="0" y="95282"/>
                  </a:lnTo>
                  <a:lnTo>
                    <a:pt x="0" y="495085"/>
                  </a:lnTo>
                </a:path>
                <a:path w="2540" h="495935">
                  <a:moveTo>
                    <a:pt x="0" y="95282"/>
                  </a:moveTo>
                  <a:lnTo>
                    <a:pt x="0" y="0"/>
                  </a:lnTo>
                  <a:lnTo>
                    <a:pt x="0" y="95282"/>
                  </a:lnTo>
                  <a:lnTo>
                    <a:pt x="0" y="495085"/>
                  </a:lnTo>
                </a:path>
                <a:path w="2540" h="495935">
                  <a:moveTo>
                    <a:pt x="0" y="95282"/>
                  </a:moveTo>
                  <a:lnTo>
                    <a:pt x="0" y="0"/>
                  </a:lnTo>
                  <a:lnTo>
                    <a:pt x="0" y="95282"/>
                  </a:lnTo>
                  <a:lnTo>
                    <a:pt x="0" y="495085"/>
                  </a:lnTo>
                </a:path>
              </a:pathLst>
            </a:custGeom>
            <a:ln w="4255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6951127" y="5266761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0" y="0"/>
                  </a:moveTo>
                  <a:lnTo>
                    <a:pt x="0" y="399603"/>
                  </a:lnTo>
                  <a:lnTo>
                    <a:pt x="2429" y="400356"/>
                  </a:lnTo>
                  <a:lnTo>
                    <a:pt x="2429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6951127" y="5266761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0" y="399603"/>
                  </a:moveTo>
                  <a:lnTo>
                    <a:pt x="0" y="0"/>
                  </a:lnTo>
                </a:path>
                <a:path w="2540" h="400685">
                  <a:moveTo>
                    <a:pt x="2429" y="553"/>
                  </a:moveTo>
                  <a:lnTo>
                    <a:pt x="2429" y="400356"/>
                  </a:lnTo>
                </a:path>
                <a:path w="2540" h="400685">
                  <a:moveTo>
                    <a:pt x="0" y="0"/>
                  </a:moveTo>
                  <a:lnTo>
                    <a:pt x="0" y="399603"/>
                  </a:lnTo>
                </a:path>
                <a:path w="2540" h="400685">
                  <a:moveTo>
                    <a:pt x="0" y="0"/>
                  </a:moveTo>
                  <a:lnTo>
                    <a:pt x="0" y="399603"/>
                  </a:lnTo>
                </a:path>
                <a:path w="2540" h="400685">
                  <a:moveTo>
                    <a:pt x="0" y="0"/>
                  </a:moveTo>
                  <a:lnTo>
                    <a:pt x="0" y="399603"/>
                  </a:lnTo>
                </a:path>
                <a:path w="2540" h="400685">
                  <a:moveTo>
                    <a:pt x="0" y="0"/>
                  </a:moveTo>
                  <a:lnTo>
                    <a:pt x="0" y="399603"/>
                  </a:lnTo>
                </a:path>
                <a:path w="2540" h="400685">
                  <a:moveTo>
                    <a:pt x="0" y="0"/>
                  </a:moveTo>
                  <a:lnTo>
                    <a:pt x="0" y="399603"/>
                  </a:lnTo>
                </a:path>
                <a:path w="2540" h="400685">
                  <a:moveTo>
                    <a:pt x="0" y="0"/>
                  </a:moveTo>
                  <a:lnTo>
                    <a:pt x="0" y="399603"/>
                  </a:lnTo>
                </a:path>
                <a:path w="2540" h="400685">
                  <a:moveTo>
                    <a:pt x="0" y="0"/>
                  </a:moveTo>
                  <a:lnTo>
                    <a:pt x="0" y="399603"/>
                  </a:lnTo>
                </a:path>
                <a:path w="2540" h="400685">
                  <a:moveTo>
                    <a:pt x="0" y="0"/>
                  </a:moveTo>
                  <a:lnTo>
                    <a:pt x="0" y="399603"/>
                  </a:lnTo>
                </a:path>
                <a:path w="2540" h="400685">
                  <a:moveTo>
                    <a:pt x="0" y="0"/>
                  </a:moveTo>
                  <a:lnTo>
                    <a:pt x="0" y="399603"/>
                  </a:lnTo>
                </a:path>
                <a:path w="2540" h="400685">
                  <a:moveTo>
                    <a:pt x="0" y="0"/>
                  </a:moveTo>
                  <a:lnTo>
                    <a:pt x="0" y="399603"/>
                  </a:lnTo>
                </a:path>
              </a:pathLst>
            </a:custGeom>
            <a:ln w="4255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6949001" y="5266021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0" y="400380"/>
                  </a:moveTo>
                  <a:lnTo>
                    <a:pt x="2126" y="400380"/>
                  </a:lnTo>
                  <a:lnTo>
                    <a:pt x="2126" y="0"/>
                  </a:lnTo>
                  <a:lnTo>
                    <a:pt x="0" y="0"/>
                  </a:lnTo>
                  <a:lnTo>
                    <a:pt x="0" y="400380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6949001" y="5172031"/>
              <a:ext cx="2540" cy="494665"/>
            </a:xfrm>
            <a:custGeom>
              <a:avLst/>
              <a:gdLst/>
              <a:ahLst/>
              <a:cxnLst/>
              <a:rect l="l" t="t" r="r" b="b"/>
              <a:pathLst>
                <a:path w="2540" h="494664">
                  <a:moveTo>
                    <a:pt x="0" y="493584"/>
                  </a:moveTo>
                  <a:lnTo>
                    <a:pt x="0" y="94167"/>
                  </a:lnTo>
                </a:path>
                <a:path w="2540" h="494664">
                  <a:moveTo>
                    <a:pt x="2126" y="94729"/>
                  </a:moveTo>
                  <a:lnTo>
                    <a:pt x="2126" y="494332"/>
                  </a:lnTo>
                </a:path>
                <a:path w="2540" h="494664">
                  <a:moveTo>
                    <a:pt x="0" y="493584"/>
                  </a:moveTo>
                  <a:lnTo>
                    <a:pt x="0" y="94167"/>
                  </a:lnTo>
                  <a:lnTo>
                    <a:pt x="0" y="0"/>
                  </a:lnTo>
                  <a:lnTo>
                    <a:pt x="0" y="94167"/>
                  </a:lnTo>
                  <a:lnTo>
                    <a:pt x="0" y="493584"/>
                  </a:lnTo>
                </a:path>
                <a:path w="2540" h="494664">
                  <a:moveTo>
                    <a:pt x="0" y="493584"/>
                  </a:moveTo>
                  <a:lnTo>
                    <a:pt x="0" y="94167"/>
                  </a:lnTo>
                  <a:lnTo>
                    <a:pt x="0" y="0"/>
                  </a:lnTo>
                  <a:lnTo>
                    <a:pt x="0" y="94167"/>
                  </a:lnTo>
                  <a:lnTo>
                    <a:pt x="0" y="493584"/>
                  </a:lnTo>
                </a:path>
                <a:path w="2540" h="494664">
                  <a:moveTo>
                    <a:pt x="0" y="493584"/>
                  </a:moveTo>
                  <a:lnTo>
                    <a:pt x="0" y="94167"/>
                  </a:lnTo>
                  <a:lnTo>
                    <a:pt x="0" y="0"/>
                  </a:lnTo>
                  <a:lnTo>
                    <a:pt x="0" y="94167"/>
                  </a:lnTo>
                  <a:lnTo>
                    <a:pt x="0" y="493584"/>
                  </a:lnTo>
                </a:path>
                <a:path w="2540" h="494664">
                  <a:moveTo>
                    <a:pt x="0" y="493584"/>
                  </a:moveTo>
                  <a:lnTo>
                    <a:pt x="0" y="94167"/>
                  </a:lnTo>
                  <a:lnTo>
                    <a:pt x="0" y="0"/>
                  </a:lnTo>
                  <a:lnTo>
                    <a:pt x="0" y="94167"/>
                  </a:lnTo>
                  <a:lnTo>
                    <a:pt x="0" y="493584"/>
                  </a:lnTo>
                </a:path>
                <a:path w="2540" h="494664">
                  <a:moveTo>
                    <a:pt x="0" y="493584"/>
                  </a:moveTo>
                  <a:lnTo>
                    <a:pt x="0" y="94167"/>
                  </a:lnTo>
                  <a:lnTo>
                    <a:pt x="0" y="0"/>
                  </a:lnTo>
                  <a:lnTo>
                    <a:pt x="0" y="94167"/>
                  </a:lnTo>
                  <a:lnTo>
                    <a:pt x="0" y="493584"/>
                  </a:lnTo>
                </a:path>
                <a:path w="2540" h="494664">
                  <a:moveTo>
                    <a:pt x="0" y="493584"/>
                  </a:moveTo>
                  <a:lnTo>
                    <a:pt x="0" y="94167"/>
                  </a:lnTo>
                  <a:lnTo>
                    <a:pt x="0" y="0"/>
                  </a:lnTo>
                  <a:lnTo>
                    <a:pt x="0" y="94167"/>
                  </a:lnTo>
                  <a:lnTo>
                    <a:pt x="0" y="493584"/>
                  </a:lnTo>
                </a:path>
                <a:path w="2540" h="494664">
                  <a:moveTo>
                    <a:pt x="0" y="493584"/>
                  </a:moveTo>
                  <a:lnTo>
                    <a:pt x="0" y="94167"/>
                  </a:lnTo>
                  <a:lnTo>
                    <a:pt x="0" y="0"/>
                  </a:lnTo>
                  <a:lnTo>
                    <a:pt x="0" y="94167"/>
                  </a:lnTo>
                  <a:lnTo>
                    <a:pt x="0" y="493584"/>
                  </a:lnTo>
                </a:path>
                <a:path w="2540" h="494664">
                  <a:moveTo>
                    <a:pt x="0" y="493584"/>
                  </a:moveTo>
                  <a:lnTo>
                    <a:pt x="0" y="94167"/>
                  </a:lnTo>
                  <a:lnTo>
                    <a:pt x="0" y="0"/>
                  </a:lnTo>
                  <a:lnTo>
                    <a:pt x="0" y="94167"/>
                  </a:lnTo>
                  <a:lnTo>
                    <a:pt x="0" y="493584"/>
                  </a:lnTo>
                </a:path>
                <a:path w="2540" h="494664">
                  <a:moveTo>
                    <a:pt x="0" y="493584"/>
                  </a:moveTo>
                  <a:lnTo>
                    <a:pt x="0" y="94167"/>
                  </a:lnTo>
                  <a:lnTo>
                    <a:pt x="0" y="0"/>
                  </a:lnTo>
                  <a:lnTo>
                    <a:pt x="0" y="94167"/>
                  </a:lnTo>
                  <a:lnTo>
                    <a:pt x="0" y="493584"/>
                  </a:lnTo>
                </a:path>
                <a:path w="2540" h="494664">
                  <a:moveTo>
                    <a:pt x="0" y="493584"/>
                  </a:moveTo>
                  <a:lnTo>
                    <a:pt x="0" y="94167"/>
                  </a:lnTo>
                  <a:lnTo>
                    <a:pt x="0" y="0"/>
                  </a:lnTo>
                  <a:lnTo>
                    <a:pt x="0" y="94167"/>
                  </a:lnTo>
                  <a:lnTo>
                    <a:pt x="0" y="493584"/>
                  </a:lnTo>
                </a:path>
              </a:pathLst>
            </a:custGeom>
            <a:ln w="4255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6946572" y="5265407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0" y="0"/>
                  </a:moveTo>
                  <a:lnTo>
                    <a:pt x="0" y="399184"/>
                  </a:lnTo>
                  <a:lnTo>
                    <a:pt x="2429" y="400208"/>
                  </a:lnTo>
                  <a:lnTo>
                    <a:pt x="2429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6946572" y="5265408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0" y="399184"/>
                  </a:moveTo>
                  <a:lnTo>
                    <a:pt x="0" y="0"/>
                  </a:lnTo>
                </a:path>
                <a:path w="2540" h="400685">
                  <a:moveTo>
                    <a:pt x="2429" y="791"/>
                  </a:moveTo>
                  <a:lnTo>
                    <a:pt x="2429" y="400208"/>
                  </a:lnTo>
                </a:path>
                <a:path w="2540" h="400685">
                  <a:moveTo>
                    <a:pt x="0" y="0"/>
                  </a:moveTo>
                  <a:lnTo>
                    <a:pt x="0" y="399184"/>
                  </a:lnTo>
                </a:path>
                <a:path w="2540" h="400685">
                  <a:moveTo>
                    <a:pt x="0" y="0"/>
                  </a:moveTo>
                  <a:lnTo>
                    <a:pt x="0" y="399184"/>
                  </a:lnTo>
                </a:path>
                <a:path w="2540" h="400685">
                  <a:moveTo>
                    <a:pt x="0" y="0"/>
                  </a:moveTo>
                  <a:lnTo>
                    <a:pt x="0" y="399184"/>
                  </a:lnTo>
                </a:path>
                <a:path w="2540" h="400685">
                  <a:moveTo>
                    <a:pt x="0" y="0"/>
                  </a:moveTo>
                  <a:lnTo>
                    <a:pt x="0" y="399184"/>
                  </a:lnTo>
                </a:path>
                <a:path w="2540" h="400685">
                  <a:moveTo>
                    <a:pt x="0" y="0"/>
                  </a:moveTo>
                  <a:lnTo>
                    <a:pt x="0" y="399184"/>
                  </a:lnTo>
                </a:path>
                <a:path w="2540" h="400685">
                  <a:moveTo>
                    <a:pt x="0" y="0"/>
                  </a:moveTo>
                  <a:lnTo>
                    <a:pt x="0" y="399184"/>
                  </a:lnTo>
                </a:path>
                <a:path w="2540" h="400685">
                  <a:moveTo>
                    <a:pt x="0" y="0"/>
                  </a:moveTo>
                  <a:lnTo>
                    <a:pt x="0" y="399184"/>
                  </a:lnTo>
                </a:path>
                <a:path w="2540" h="400685">
                  <a:moveTo>
                    <a:pt x="0" y="0"/>
                  </a:moveTo>
                  <a:lnTo>
                    <a:pt x="0" y="399184"/>
                  </a:lnTo>
                </a:path>
                <a:path w="2540" h="400685">
                  <a:moveTo>
                    <a:pt x="0" y="0"/>
                  </a:moveTo>
                  <a:lnTo>
                    <a:pt x="0" y="399184"/>
                  </a:lnTo>
                </a:path>
                <a:path w="2540" h="400685">
                  <a:moveTo>
                    <a:pt x="0" y="0"/>
                  </a:moveTo>
                  <a:lnTo>
                    <a:pt x="0" y="399184"/>
                  </a:lnTo>
                </a:path>
              </a:pathLst>
            </a:custGeom>
            <a:ln w="4255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6944445" y="5264715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0" y="0"/>
                  </a:moveTo>
                  <a:lnTo>
                    <a:pt x="0" y="398980"/>
                  </a:lnTo>
                  <a:lnTo>
                    <a:pt x="2126" y="399876"/>
                  </a:lnTo>
                  <a:lnTo>
                    <a:pt x="2126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6944445" y="5264715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2126" y="692"/>
                  </a:moveTo>
                  <a:lnTo>
                    <a:pt x="2126" y="399876"/>
                  </a:lnTo>
                </a:path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0" y="0"/>
                  </a:moveTo>
                  <a:lnTo>
                    <a:pt x="0" y="398980"/>
                  </a:lnTo>
                </a:path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0" y="0"/>
                  </a:moveTo>
                  <a:lnTo>
                    <a:pt x="0" y="398980"/>
                  </a:lnTo>
                </a:path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0" y="0"/>
                  </a:moveTo>
                  <a:lnTo>
                    <a:pt x="0" y="398980"/>
                  </a:lnTo>
                </a:path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0" y="0"/>
                  </a:moveTo>
                  <a:lnTo>
                    <a:pt x="0" y="398980"/>
                  </a:lnTo>
                </a:path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0" y="0"/>
                  </a:moveTo>
                  <a:lnTo>
                    <a:pt x="0" y="398980"/>
                  </a:lnTo>
                </a:path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0" y="0"/>
                  </a:moveTo>
                  <a:lnTo>
                    <a:pt x="0" y="398980"/>
                  </a:lnTo>
                </a:path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0" y="0"/>
                  </a:moveTo>
                  <a:lnTo>
                    <a:pt x="0" y="398980"/>
                  </a:lnTo>
                </a:path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0" y="0"/>
                  </a:moveTo>
                  <a:lnTo>
                    <a:pt x="0" y="398980"/>
                  </a:lnTo>
                </a:path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0" y="0"/>
                  </a:moveTo>
                  <a:lnTo>
                    <a:pt x="0" y="398980"/>
                  </a:lnTo>
                </a:path>
                <a:path w="2540" h="400050">
                  <a:moveTo>
                    <a:pt x="0" y="398980"/>
                  </a:moveTo>
                  <a:lnTo>
                    <a:pt x="0" y="0"/>
                  </a:lnTo>
                </a:path>
                <a:path w="2540" h="400050">
                  <a:moveTo>
                    <a:pt x="0" y="0"/>
                  </a:moveTo>
                  <a:lnTo>
                    <a:pt x="0" y="398980"/>
                  </a:lnTo>
                </a:path>
              </a:pathLst>
            </a:custGeom>
            <a:ln w="4255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6942016" y="5263924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0" y="0"/>
                  </a:moveTo>
                  <a:lnTo>
                    <a:pt x="0" y="398747"/>
                  </a:lnTo>
                  <a:lnTo>
                    <a:pt x="2429" y="399771"/>
                  </a:lnTo>
                  <a:lnTo>
                    <a:pt x="2429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6942016" y="5263924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0" y="398747"/>
                  </a:moveTo>
                  <a:lnTo>
                    <a:pt x="0" y="0"/>
                  </a:lnTo>
                </a:path>
                <a:path w="2540" h="400050">
                  <a:moveTo>
                    <a:pt x="2429" y="791"/>
                  </a:moveTo>
                  <a:lnTo>
                    <a:pt x="2429" y="399771"/>
                  </a:lnTo>
                </a:path>
                <a:path w="2540" h="400050">
                  <a:moveTo>
                    <a:pt x="0" y="0"/>
                  </a:moveTo>
                  <a:lnTo>
                    <a:pt x="0" y="398747"/>
                  </a:lnTo>
                </a:path>
                <a:path w="2540" h="400050">
                  <a:moveTo>
                    <a:pt x="0" y="0"/>
                  </a:moveTo>
                  <a:lnTo>
                    <a:pt x="0" y="398747"/>
                  </a:lnTo>
                </a:path>
                <a:path w="2540" h="400050">
                  <a:moveTo>
                    <a:pt x="0" y="0"/>
                  </a:moveTo>
                  <a:lnTo>
                    <a:pt x="0" y="398747"/>
                  </a:lnTo>
                </a:path>
                <a:path w="2540" h="400050">
                  <a:moveTo>
                    <a:pt x="0" y="0"/>
                  </a:moveTo>
                  <a:lnTo>
                    <a:pt x="0" y="398747"/>
                  </a:lnTo>
                </a:path>
                <a:path w="2540" h="400050">
                  <a:moveTo>
                    <a:pt x="0" y="0"/>
                  </a:moveTo>
                  <a:lnTo>
                    <a:pt x="0" y="398747"/>
                  </a:lnTo>
                </a:path>
                <a:path w="2540" h="400050">
                  <a:moveTo>
                    <a:pt x="0" y="0"/>
                  </a:moveTo>
                  <a:lnTo>
                    <a:pt x="0" y="398747"/>
                  </a:lnTo>
                </a:path>
                <a:path w="2540" h="400050">
                  <a:moveTo>
                    <a:pt x="0" y="0"/>
                  </a:moveTo>
                  <a:lnTo>
                    <a:pt x="0" y="398747"/>
                  </a:lnTo>
                </a:path>
                <a:path w="2540" h="400050">
                  <a:moveTo>
                    <a:pt x="0" y="0"/>
                  </a:moveTo>
                  <a:lnTo>
                    <a:pt x="0" y="398747"/>
                  </a:lnTo>
                </a:path>
                <a:path w="2540" h="400050">
                  <a:moveTo>
                    <a:pt x="0" y="0"/>
                  </a:moveTo>
                  <a:lnTo>
                    <a:pt x="0" y="398747"/>
                  </a:lnTo>
                </a:path>
                <a:path w="2540" h="400050">
                  <a:moveTo>
                    <a:pt x="0" y="0"/>
                  </a:moveTo>
                  <a:lnTo>
                    <a:pt x="0" y="398747"/>
                  </a:lnTo>
                </a:path>
              </a:pathLst>
            </a:custGeom>
            <a:ln w="4255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6939890" y="5263232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0" y="0"/>
                  </a:moveTo>
                  <a:lnTo>
                    <a:pt x="0" y="398543"/>
                  </a:lnTo>
                  <a:lnTo>
                    <a:pt x="2126" y="399439"/>
                  </a:lnTo>
                  <a:lnTo>
                    <a:pt x="2126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6939890" y="5263232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0" y="398543"/>
                  </a:moveTo>
                  <a:lnTo>
                    <a:pt x="0" y="0"/>
                  </a:lnTo>
                </a:path>
                <a:path w="2540" h="400050">
                  <a:moveTo>
                    <a:pt x="2126" y="692"/>
                  </a:moveTo>
                  <a:lnTo>
                    <a:pt x="2126" y="399439"/>
                  </a:lnTo>
                </a:path>
                <a:path w="2540" h="400050">
                  <a:moveTo>
                    <a:pt x="0" y="0"/>
                  </a:moveTo>
                  <a:lnTo>
                    <a:pt x="0" y="398543"/>
                  </a:lnTo>
                </a:path>
              </a:pathLst>
            </a:custGeom>
            <a:ln w="4255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6939890" y="5263232"/>
              <a:ext cx="0" cy="398780"/>
            </a:xfrm>
            <a:custGeom>
              <a:avLst/>
              <a:gdLst/>
              <a:ahLst/>
              <a:cxnLst/>
              <a:rect l="l" t="t" r="r" b="b"/>
              <a:pathLst>
                <a:path h="398779">
                  <a:moveTo>
                    <a:pt x="0" y="0"/>
                  </a:moveTo>
                  <a:lnTo>
                    <a:pt x="0" y="398543"/>
                  </a:lnTo>
                </a:path>
                <a:path h="398779">
                  <a:moveTo>
                    <a:pt x="0" y="0"/>
                  </a:moveTo>
                  <a:lnTo>
                    <a:pt x="0" y="398543"/>
                  </a:lnTo>
                </a:path>
                <a:path h="398779">
                  <a:moveTo>
                    <a:pt x="0" y="0"/>
                  </a:moveTo>
                  <a:lnTo>
                    <a:pt x="0" y="398543"/>
                  </a:lnTo>
                </a:path>
                <a:path h="398779">
                  <a:moveTo>
                    <a:pt x="0" y="0"/>
                  </a:moveTo>
                  <a:lnTo>
                    <a:pt x="0" y="398543"/>
                  </a:lnTo>
                </a:path>
                <a:path h="398779">
                  <a:moveTo>
                    <a:pt x="0" y="0"/>
                  </a:moveTo>
                  <a:lnTo>
                    <a:pt x="0" y="398543"/>
                  </a:lnTo>
                </a:path>
                <a:path h="398779">
                  <a:moveTo>
                    <a:pt x="0" y="0"/>
                  </a:moveTo>
                  <a:lnTo>
                    <a:pt x="0" y="398543"/>
                  </a:lnTo>
                </a:path>
                <a:path h="398779">
                  <a:moveTo>
                    <a:pt x="0" y="0"/>
                  </a:moveTo>
                  <a:lnTo>
                    <a:pt x="0" y="398543"/>
                  </a:lnTo>
                </a:path>
                <a:path h="398779">
                  <a:moveTo>
                    <a:pt x="0" y="0"/>
                  </a:moveTo>
                  <a:lnTo>
                    <a:pt x="0" y="398543"/>
                  </a:lnTo>
                </a:path>
                <a:path h="398779">
                  <a:moveTo>
                    <a:pt x="0" y="0"/>
                  </a:moveTo>
                  <a:lnTo>
                    <a:pt x="0" y="398543"/>
                  </a:lnTo>
                </a:path>
              </a:pathLst>
            </a:custGeom>
            <a:ln w="4255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6937460" y="5262441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0" y="0"/>
                  </a:moveTo>
                  <a:lnTo>
                    <a:pt x="0" y="398310"/>
                  </a:lnTo>
                  <a:lnTo>
                    <a:pt x="2429" y="399334"/>
                  </a:lnTo>
                  <a:lnTo>
                    <a:pt x="2429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6937460" y="5172031"/>
              <a:ext cx="2540" cy="490220"/>
            </a:xfrm>
            <a:custGeom>
              <a:avLst/>
              <a:gdLst/>
              <a:ahLst/>
              <a:cxnLst/>
              <a:rect l="l" t="t" r="r" b="b"/>
              <a:pathLst>
                <a:path w="2540" h="490220">
                  <a:moveTo>
                    <a:pt x="0" y="488720"/>
                  </a:moveTo>
                  <a:lnTo>
                    <a:pt x="0" y="90409"/>
                  </a:lnTo>
                </a:path>
                <a:path w="2540" h="490220">
                  <a:moveTo>
                    <a:pt x="2429" y="91200"/>
                  </a:moveTo>
                  <a:lnTo>
                    <a:pt x="2429" y="489744"/>
                  </a:lnTo>
                </a:path>
                <a:path w="2540" h="490220">
                  <a:moveTo>
                    <a:pt x="0" y="90409"/>
                  </a:moveTo>
                  <a:lnTo>
                    <a:pt x="0" y="0"/>
                  </a:lnTo>
                  <a:lnTo>
                    <a:pt x="0" y="90409"/>
                  </a:lnTo>
                  <a:lnTo>
                    <a:pt x="0" y="488720"/>
                  </a:lnTo>
                </a:path>
                <a:path w="2540" h="490220">
                  <a:moveTo>
                    <a:pt x="0" y="90409"/>
                  </a:moveTo>
                  <a:lnTo>
                    <a:pt x="0" y="0"/>
                  </a:lnTo>
                  <a:lnTo>
                    <a:pt x="0" y="90409"/>
                  </a:lnTo>
                  <a:lnTo>
                    <a:pt x="0" y="488720"/>
                  </a:lnTo>
                </a:path>
                <a:path w="2540" h="490220">
                  <a:moveTo>
                    <a:pt x="0" y="90409"/>
                  </a:moveTo>
                  <a:lnTo>
                    <a:pt x="0" y="0"/>
                  </a:lnTo>
                  <a:lnTo>
                    <a:pt x="0" y="90409"/>
                  </a:lnTo>
                  <a:lnTo>
                    <a:pt x="0" y="488720"/>
                  </a:lnTo>
                </a:path>
                <a:path w="2540" h="490220">
                  <a:moveTo>
                    <a:pt x="0" y="90409"/>
                  </a:moveTo>
                  <a:lnTo>
                    <a:pt x="0" y="0"/>
                  </a:lnTo>
                  <a:lnTo>
                    <a:pt x="0" y="90409"/>
                  </a:lnTo>
                  <a:lnTo>
                    <a:pt x="0" y="488720"/>
                  </a:lnTo>
                </a:path>
                <a:path w="2540" h="490220">
                  <a:moveTo>
                    <a:pt x="0" y="90409"/>
                  </a:moveTo>
                  <a:lnTo>
                    <a:pt x="0" y="0"/>
                  </a:lnTo>
                  <a:lnTo>
                    <a:pt x="0" y="90409"/>
                  </a:lnTo>
                  <a:lnTo>
                    <a:pt x="0" y="488720"/>
                  </a:lnTo>
                </a:path>
                <a:path w="2540" h="490220">
                  <a:moveTo>
                    <a:pt x="0" y="90409"/>
                  </a:moveTo>
                  <a:lnTo>
                    <a:pt x="0" y="0"/>
                  </a:lnTo>
                  <a:lnTo>
                    <a:pt x="0" y="90409"/>
                  </a:lnTo>
                  <a:lnTo>
                    <a:pt x="0" y="488720"/>
                  </a:lnTo>
                </a:path>
                <a:path w="2540" h="490220">
                  <a:moveTo>
                    <a:pt x="0" y="90409"/>
                  </a:moveTo>
                  <a:lnTo>
                    <a:pt x="0" y="0"/>
                  </a:lnTo>
                  <a:lnTo>
                    <a:pt x="0" y="90409"/>
                  </a:lnTo>
                  <a:lnTo>
                    <a:pt x="0" y="488720"/>
                  </a:lnTo>
                </a:path>
                <a:path w="2540" h="490220">
                  <a:moveTo>
                    <a:pt x="0" y="90409"/>
                  </a:moveTo>
                  <a:lnTo>
                    <a:pt x="0" y="0"/>
                  </a:lnTo>
                  <a:lnTo>
                    <a:pt x="0" y="90409"/>
                  </a:lnTo>
                  <a:lnTo>
                    <a:pt x="0" y="488720"/>
                  </a:lnTo>
                </a:path>
                <a:path w="2540" h="490220">
                  <a:moveTo>
                    <a:pt x="0" y="90409"/>
                  </a:moveTo>
                  <a:lnTo>
                    <a:pt x="0" y="0"/>
                  </a:lnTo>
                  <a:lnTo>
                    <a:pt x="0" y="90409"/>
                  </a:lnTo>
                  <a:lnTo>
                    <a:pt x="0" y="488720"/>
                  </a:lnTo>
                </a:path>
                <a:path w="2540" h="490220">
                  <a:moveTo>
                    <a:pt x="0" y="90409"/>
                  </a:moveTo>
                  <a:lnTo>
                    <a:pt x="0" y="0"/>
                  </a:lnTo>
                  <a:lnTo>
                    <a:pt x="0" y="90409"/>
                  </a:lnTo>
                  <a:lnTo>
                    <a:pt x="0" y="488720"/>
                  </a:lnTo>
                </a:path>
              </a:pathLst>
            </a:custGeom>
            <a:ln w="4255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6935334" y="5261749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0" y="0"/>
                  </a:moveTo>
                  <a:lnTo>
                    <a:pt x="0" y="398106"/>
                  </a:lnTo>
                  <a:lnTo>
                    <a:pt x="2126" y="399003"/>
                  </a:lnTo>
                  <a:lnTo>
                    <a:pt x="2126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6935334" y="5261749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0" y="398106"/>
                  </a:moveTo>
                  <a:lnTo>
                    <a:pt x="0" y="0"/>
                  </a:lnTo>
                </a:path>
                <a:path w="2540" h="399414">
                  <a:moveTo>
                    <a:pt x="2126" y="692"/>
                  </a:moveTo>
                  <a:lnTo>
                    <a:pt x="2126" y="399003"/>
                  </a:lnTo>
                </a:path>
                <a:path w="2540" h="399414">
                  <a:moveTo>
                    <a:pt x="0" y="0"/>
                  </a:moveTo>
                  <a:lnTo>
                    <a:pt x="0" y="398106"/>
                  </a:lnTo>
                </a:path>
                <a:path w="2540" h="399414">
                  <a:moveTo>
                    <a:pt x="0" y="0"/>
                  </a:moveTo>
                  <a:lnTo>
                    <a:pt x="0" y="398106"/>
                  </a:lnTo>
                </a:path>
                <a:path w="2540" h="399414">
                  <a:moveTo>
                    <a:pt x="0" y="0"/>
                  </a:moveTo>
                  <a:lnTo>
                    <a:pt x="0" y="398106"/>
                  </a:lnTo>
                </a:path>
                <a:path w="2540" h="399414">
                  <a:moveTo>
                    <a:pt x="0" y="0"/>
                  </a:moveTo>
                  <a:lnTo>
                    <a:pt x="0" y="398106"/>
                  </a:lnTo>
                </a:path>
                <a:path w="2540" h="399414">
                  <a:moveTo>
                    <a:pt x="0" y="0"/>
                  </a:moveTo>
                  <a:lnTo>
                    <a:pt x="0" y="398106"/>
                  </a:lnTo>
                </a:path>
                <a:path w="2540" h="399414">
                  <a:moveTo>
                    <a:pt x="0" y="0"/>
                  </a:moveTo>
                  <a:lnTo>
                    <a:pt x="0" y="398106"/>
                  </a:lnTo>
                </a:path>
                <a:path w="2540" h="399414">
                  <a:moveTo>
                    <a:pt x="0" y="0"/>
                  </a:moveTo>
                  <a:lnTo>
                    <a:pt x="0" y="398106"/>
                  </a:lnTo>
                </a:path>
                <a:path w="2540" h="399414">
                  <a:moveTo>
                    <a:pt x="0" y="0"/>
                  </a:moveTo>
                  <a:lnTo>
                    <a:pt x="0" y="398106"/>
                  </a:lnTo>
                </a:path>
                <a:path w="2540" h="399414">
                  <a:moveTo>
                    <a:pt x="0" y="0"/>
                  </a:moveTo>
                  <a:lnTo>
                    <a:pt x="0" y="398106"/>
                  </a:lnTo>
                </a:path>
                <a:path w="2540" h="399414">
                  <a:moveTo>
                    <a:pt x="0" y="0"/>
                  </a:moveTo>
                  <a:lnTo>
                    <a:pt x="0" y="398106"/>
                  </a:lnTo>
                </a:path>
              </a:pathLst>
            </a:custGeom>
            <a:ln w="4255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6932904" y="5260958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0" y="0"/>
                  </a:moveTo>
                  <a:lnTo>
                    <a:pt x="0" y="397873"/>
                  </a:lnTo>
                  <a:lnTo>
                    <a:pt x="2429" y="398898"/>
                  </a:lnTo>
                  <a:lnTo>
                    <a:pt x="2429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6932904" y="5260958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0" y="397873"/>
                  </a:moveTo>
                  <a:lnTo>
                    <a:pt x="0" y="0"/>
                  </a:lnTo>
                </a:path>
                <a:path w="2540" h="399414">
                  <a:moveTo>
                    <a:pt x="2429" y="791"/>
                  </a:moveTo>
                  <a:lnTo>
                    <a:pt x="2429" y="398898"/>
                  </a:lnTo>
                </a:path>
                <a:path w="2540" h="399414">
                  <a:moveTo>
                    <a:pt x="0" y="0"/>
                  </a:moveTo>
                  <a:lnTo>
                    <a:pt x="0" y="397873"/>
                  </a:lnTo>
                </a:path>
                <a:path w="2540" h="399414">
                  <a:moveTo>
                    <a:pt x="0" y="0"/>
                  </a:moveTo>
                  <a:lnTo>
                    <a:pt x="0" y="397873"/>
                  </a:lnTo>
                </a:path>
                <a:path w="2540" h="399414">
                  <a:moveTo>
                    <a:pt x="0" y="0"/>
                  </a:moveTo>
                  <a:lnTo>
                    <a:pt x="0" y="397873"/>
                  </a:lnTo>
                </a:path>
                <a:path w="2540" h="399414">
                  <a:moveTo>
                    <a:pt x="0" y="0"/>
                  </a:moveTo>
                  <a:lnTo>
                    <a:pt x="0" y="397873"/>
                  </a:lnTo>
                </a:path>
                <a:path w="2540" h="399414">
                  <a:moveTo>
                    <a:pt x="0" y="0"/>
                  </a:moveTo>
                  <a:lnTo>
                    <a:pt x="0" y="397873"/>
                  </a:lnTo>
                </a:path>
                <a:path w="2540" h="399414">
                  <a:moveTo>
                    <a:pt x="0" y="0"/>
                  </a:moveTo>
                  <a:lnTo>
                    <a:pt x="0" y="397873"/>
                  </a:lnTo>
                </a:path>
                <a:path w="2540" h="399414">
                  <a:moveTo>
                    <a:pt x="0" y="0"/>
                  </a:moveTo>
                  <a:lnTo>
                    <a:pt x="0" y="397873"/>
                  </a:lnTo>
                </a:path>
                <a:path w="2540" h="399414">
                  <a:moveTo>
                    <a:pt x="0" y="0"/>
                  </a:moveTo>
                  <a:lnTo>
                    <a:pt x="0" y="397873"/>
                  </a:lnTo>
                </a:path>
                <a:path w="2540" h="399414">
                  <a:moveTo>
                    <a:pt x="0" y="0"/>
                  </a:moveTo>
                  <a:lnTo>
                    <a:pt x="0" y="397873"/>
                  </a:lnTo>
                </a:path>
                <a:path w="2540" h="399414">
                  <a:moveTo>
                    <a:pt x="0" y="0"/>
                  </a:moveTo>
                  <a:lnTo>
                    <a:pt x="0" y="397873"/>
                  </a:lnTo>
                </a:path>
              </a:pathLst>
            </a:custGeom>
            <a:ln w="4255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930778" y="5260265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79">
                  <a:moveTo>
                    <a:pt x="0" y="0"/>
                  </a:moveTo>
                  <a:lnTo>
                    <a:pt x="0" y="397670"/>
                  </a:lnTo>
                  <a:lnTo>
                    <a:pt x="2126" y="398566"/>
                  </a:lnTo>
                  <a:lnTo>
                    <a:pt x="2126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930778" y="5260265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2126" y="692"/>
                  </a:moveTo>
                  <a:lnTo>
                    <a:pt x="2126" y="398566"/>
                  </a:lnTo>
                </a:path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0" y="0"/>
                  </a:moveTo>
                  <a:lnTo>
                    <a:pt x="0" y="397670"/>
                  </a:lnTo>
                </a:path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0" y="0"/>
                  </a:moveTo>
                  <a:lnTo>
                    <a:pt x="0" y="397670"/>
                  </a:lnTo>
                </a:path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0" y="0"/>
                  </a:moveTo>
                  <a:lnTo>
                    <a:pt x="0" y="397670"/>
                  </a:lnTo>
                </a:path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0" y="0"/>
                  </a:moveTo>
                  <a:lnTo>
                    <a:pt x="0" y="397670"/>
                  </a:lnTo>
                </a:path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0" y="0"/>
                  </a:moveTo>
                  <a:lnTo>
                    <a:pt x="0" y="397670"/>
                  </a:lnTo>
                </a:path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0" y="0"/>
                  </a:moveTo>
                  <a:lnTo>
                    <a:pt x="0" y="397670"/>
                  </a:lnTo>
                </a:path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0" y="0"/>
                  </a:moveTo>
                  <a:lnTo>
                    <a:pt x="0" y="397670"/>
                  </a:lnTo>
                </a:path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0" y="0"/>
                  </a:moveTo>
                  <a:lnTo>
                    <a:pt x="0" y="397670"/>
                  </a:lnTo>
                </a:path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0" y="0"/>
                  </a:moveTo>
                  <a:lnTo>
                    <a:pt x="0" y="397670"/>
                  </a:lnTo>
                </a:path>
                <a:path w="2540" h="398779">
                  <a:moveTo>
                    <a:pt x="0" y="397670"/>
                  </a:moveTo>
                  <a:lnTo>
                    <a:pt x="0" y="0"/>
                  </a:lnTo>
                </a:path>
                <a:path w="2540" h="398779">
                  <a:moveTo>
                    <a:pt x="0" y="0"/>
                  </a:moveTo>
                  <a:lnTo>
                    <a:pt x="0" y="397670"/>
                  </a:lnTo>
                </a:path>
              </a:pathLst>
            </a:custGeom>
            <a:ln w="4255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928348" y="5259474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79">
                  <a:moveTo>
                    <a:pt x="0" y="0"/>
                  </a:moveTo>
                  <a:lnTo>
                    <a:pt x="0" y="397437"/>
                  </a:lnTo>
                  <a:lnTo>
                    <a:pt x="2429" y="398461"/>
                  </a:lnTo>
                  <a:lnTo>
                    <a:pt x="2429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6928348" y="5259474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79">
                  <a:moveTo>
                    <a:pt x="0" y="397437"/>
                  </a:moveTo>
                  <a:lnTo>
                    <a:pt x="0" y="0"/>
                  </a:lnTo>
                </a:path>
                <a:path w="2540" h="398779">
                  <a:moveTo>
                    <a:pt x="2429" y="791"/>
                  </a:moveTo>
                  <a:lnTo>
                    <a:pt x="2429" y="398461"/>
                  </a:lnTo>
                </a:path>
                <a:path w="2540" h="398779">
                  <a:moveTo>
                    <a:pt x="0" y="0"/>
                  </a:moveTo>
                  <a:lnTo>
                    <a:pt x="0" y="397437"/>
                  </a:lnTo>
                </a:path>
                <a:path w="2540" h="398779">
                  <a:moveTo>
                    <a:pt x="0" y="0"/>
                  </a:moveTo>
                  <a:lnTo>
                    <a:pt x="0" y="397437"/>
                  </a:lnTo>
                </a:path>
                <a:path w="2540" h="398779">
                  <a:moveTo>
                    <a:pt x="0" y="0"/>
                  </a:moveTo>
                  <a:lnTo>
                    <a:pt x="0" y="397437"/>
                  </a:lnTo>
                </a:path>
                <a:path w="2540" h="398779">
                  <a:moveTo>
                    <a:pt x="0" y="0"/>
                  </a:moveTo>
                  <a:lnTo>
                    <a:pt x="0" y="397437"/>
                  </a:lnTo>
                </a:path>
                <a:path w="2540" h="398779">
                  <a:moveTo>
                    <a:pt x="0" y="0"/>
                  </a:moveTo>
                  <a:lnTo>
                    <a:pt x="0" y="397437"/>
                  </a:lnTo>
                </a:path>
                <a:path w="2540" h="398779">
                  <a:moveTo>
                    <a:pt x="0" y="0"/>
                  </a:moveTo>
                  <a:lnTo>
                    <a:pt x="0" y="397437"/>
                  </a:lnTo>
                </a:path>
                <a:path w="2540" h="398779">
                  <a:moveTo>
                    <a:pt x="0" y="0"/>
                  </a:moveTo>
                  <a:lnTo>
                    <a:pt x="0" y="397437"/>
                  </a:lnTo>
                </a:path>
                <a:path w="2540" h="398779">
                  <a:moveTo>
                    <a:pt x="0" y="0"/>
                  </a:moveTo>
                  <a:lnTo>
                    <a:pt x="0" y="397437"/>
                  </a:lnTo>
                </a:path>
                <a:path w="2540" h="398779">
                  <a:moveTo>
                    <a:pt x="0" y="0"/>
                  </a:moveTo>
                  <a:lnTo>
                    <a:pt x="0" y="397437"/>
                  </a:lnTo>
                </a:path>
                <a:path w="2540" h="398779">
                  <a:moveTo>
                    <a:pt x="0" y="0"/>
                  </a:moveTo>
                  <a:lnTo>
                    <a:pt x="0" y="397437"/>
                  </a:lnTo>
                </a:path>
              </a:pathLst>
            </a:custGeom>
            <a:ln w="4255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6926222" y="5258782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0"/>
                  </a:moveTo>
                  <a:lnTo>
                    <a:pt x="0" y="397233"/>
                  </a:lnTo>
                  <a:lnTo>
                    <a:pt x="2126" y="398129"/>
                  </a:lnTo>
                  <a:lnTo>
                    <a:pt x="2126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926222" y="5258782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397233"/>
                  </a:moveTo>
                  <a:lnTo>
                    <a:pt x="0" y="0"/>
                  </a:lnTo>
                </a:path>
                <a:path w="2540" h="398145">
                  <a:moveTo>
                    <a:pt x="2126" y="692"/>
                  </a:moveTo>
                  <a:lnTo>
                    <a:pt x="2126" y="398129"/>
                  </a:lnTo>
                </a:path>
              </a:pathLst>
            </a:custGeom>
            <a:ln w="4255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926222" y="5258782"/>
              <a:ext cx="0" cy="397510"/>
            </a:xfrm>
            <a:custGeom>
              <a:avLst/>
              <a:gdLst/>
              <a:ahLst/>
              <a:cxnLst/>
              <a:rect l="l" t="t" r="r" b="b"/>
              <a:pathLst>
                <a:path h="397510">
                  <a:moveTo>
                    <a:pt x="0" y="397233"/>
                  </a:moveTo>
                  <a:lnTo>
                    <a:pt x="0" y="0"/>
                  </a:lnTo>
                </a:path>
                <a:path h="397510">
                  <a:moveTo>
                    <a:pt x="0" y="0"/>
                  </a:moveTo>
                  <a:lnTo>
                    <a:pt x="0" y="397233"/>
                  </a:lnTo>
                </a:path>
                <a:path h="397510">
                  <a:moveTo>
                    <a:pt x="0" y="397233"/>
                  </a:moveTo>
                  <a:lnTo>
                    <a:pt x="0" y="0"/>
                  </a:lnTo>
                </a:path>
                <a:path h="397510">
                  <a:moveTo>
                    <a:pt x="0" y="0"/>
                  </a:moveTo>
                  <a:lnTo>
                    <a:pt x="0" y="397233"/>
                  </a:lnTo>
                </a:path>
                <a:path h="397510">
                  <a:moveTo>
                    <a:pt x="0" y="397233"/>
                  </a:moveTo>
                  <a:lnTo>
                    <a:pt x="0" y="0"/>
                  </a:lnTo>
                </a:path>
                <a:path h="397510">
                  <a:moveTo>
                    <a:pt x="0" y="0"/>
                  </a:moveTo>
                  <a:lnTo>
                    <a:pt x="0" y="397233"/>
                  </a:lnTo>
                </a:path>
                <a:path h="397510">
                  <a:moveTo>
                    <a:pt x="0" y="397233"/>
                  </a:moveTo>
                  <a:lnTo>
                    <a:pt x="0" y="0"/>
                  </a:lnTo>
                </a:path>
                <a:path h="397510">
                  <a:moveTo>
                    <a:pt x="0" y="0"/>
                  </a:moveTo>
                  <a:lnTo>
                    <a:pt x="0" y="397233"/>
                  </a:lnTo>
                </a:path>
                <a:path h="397510">
                  <a:moveTo>
                    <a:pt x="0" y="397233"/>
                  </a:moveTo>
                  <a:lnTo>
                    <a:pt x="0" y="0"/>
                  </a:lnTo>
                </a:path>
                <a:path h="397510">
                  <a:moveTo>
                    <a:pt x="0" y="0"/>
                  </a:moveTo>
                  <a:lnTo>
                    <a:pt x="0" y="397233"/>
                  </a:lnTo>
                </a:path>
                <a:path h="397510">
                  <a:moveTo>
                    <a:pt x="0" y="397233"/>
                  </a:moveTo>
                  <a:lnTo>
                    <a:pt x="0" y="0"/>
                  </a:lnTo>
                </a:path>
                <a:path h="397510">
                  <a:moveTo>
                    <a:pt x="0" y="0"/>
                  </a:moveTo>
                  <a:lnTo>
                    <a:pt x="0" y="397233"/>
                  </a:lnTo>
                </a:path>
                <a:path h="397510">
                  <a:moveTo>
                    <a:pt x="0" y="397233"/>
                  </a:moveTo>
                  <a:lnTo>
                    <a:pt x="0" y="0"/>
                  </a:lnTo>
                </a:path>
                <a:path h="397510">
                  <a:moveTo>
                    <a:pt x="0" y="0"/>
                  </a:moveTo>
                  <a:lnTo>
                    <a:pt x="0" y="397233"/>
                  </a:lnTo>
                </a:path>
                <a:path h="397510">
                  <a:moveTo>
                    <a:pt x="0" y="397233"/>
                  </a:moveTo>
                  <a:lnTo>
                    <a:pt x="0" y="0"/>
                  </a:lnTo>
                </a:path>
                <a:path h="397510">
                  <a:moveTo>
                    <a:pt x="0" y="0"/>
                  </a:moveTo>
                  <a:lnTo>
                    <a:pt x="0" y="397233"/>
                  </a:lnTo>
                </a:path>
                <a:path h="397510">
                  <a:moveTo>
                    <a:pt x="0" y="397233"/>
                  </a:moveTo>
                  <a:lnTo>
                    <a:pt x="0" y="0"/>
                  </a:lnTo>
                </a:path>
                <a:path h="397510">
                  <a:moveTo>
                    <a:pt x="0" y="0"/>
                  </a:moveTo>
                  <a:lnTo>
                    <a:pt x="0" y="397233"/>
                  </a:lnTo>
                </a:path>
                <a:path h="397510">
                  <a:moveTo>
                    <a:pt x="0" y="397233"/>
                  </a:moveTo>
                  <a:lnTo>
                    <a:pt x="0" y="0"/>
                  </a:lnTo>
                </a:path>
                <a:path h="397510">
                  <a:moveTo>
                    <a:pt x="0" y="0"/>
                  </a:moveTo>
                  <a:lnTo>
                    <a:pt x="0" y="397233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923792" y="5257991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0"/>
                  </a:moveTo>
                  <a:lnTo>
                    <a:pt x="0" y="397000"/>
                  </a:lnTo>
                  <a:lnTo>
                    <a:pt x="2429" y="398024"/>
                  </a:lnTo>
                  <a:lnTo>
                    <a:pt x="2429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6923793" y="5257991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397000"/>
                  </a:moveTo>
                  <a:lnTo>
                    <a:pt x="0" y="0"/>
                  </a:lnTo>
                </a:path>
                <a:path w="2540" h="398145">
                  <a:moveTo>
                    <a:pt x="2429" y="791"/>
                  </a:moveTo>
                  <a:lnTo>
                    <a:pt x="2429" y="398024"/>
                  </a:lnTo>
                </a:path>
                <a:path w="2540" h="398145">
                  <a:moveTo>
                    <a:pt x="0" y="0"/>
                  </a:moveTo>
                  <a:lnTo>
                    <a:pt x="0" y="397000"/>
                  </a:lnTo>
                </a:path>
                <a:path w="2540" h="398145">
                  <a:moveTo>
                    <a:pt x="0" y="0"/>
                  </a:moveTo>
                  <a:lnTo>
                    <a:pt x="0" y="397000"/>
                  </a:lnTo>
                </a:path>
                <a:path w="2540" h="398145">
                  <a:moveTo>
                    <a:pt x="0" y="0"/>
                  </a:moveTo>
                  <a:lnTo>
                    <a:pt x="0" y="397000"/>
                  </a:lnTo>
                </a:path>
                <a:path w="2540" h="398145">
                  <a:moveTo>
                    <a:pt x="0" y="0"/>
                  </a:moveTo>
                  <a:lnTo>
                    <a:pt x="0" y="397000"/>
                  </a:lnTo>
                </a:path>
                <a:path w="2540" h="398145">
                  <a:moveTo>
                    <a:pt x="0" y="0"/>
                  </a:moveTo>
                  <a:lnTo>
                    <a:pt x="0" y="397000"/>
                  </a:lnTo>
                </a:path>
                <a:path w="2540" h="398145">
                  <a:moveTo>
                    <a:pt x="0" y="0"/>
                  </a:moveTo>
                  <a:lnTo>
                    <a:pt x="0" y="397000"/>
                  </a:lnTo>
                </a:path>
                <a:path w="2540" h="398145">
                  <a:moveTo>
                    <a:pt x="0" y="0"/>
                  </a:moveTo>
                  <a:lnTo>
                    <a:pt x="0" y="397000"/>
                  </a:lnTo>
                </a:path>
                <a:path w="2540" h="398145">
                  <a:moveTo>
                    <a:pt x="0" y="0"/>
                  </a:moveTo>
                  <a:lnTo>
                    <a:pt x="0" y="397000"/>
                  </a:lnTo>
                </a:path>
                <a:path w="2540" h="398145">
                  <a:moveTo>
                    <a:pt x="0" y="0"/>
                  </a:moveTo>
                  <a:lnTo>
                    <a:pt x="0" y="397000"/>
                  </a:lnTo>
                </a:path>
                <a:path w="2540" h="398145">
                  <a:moveTo>
                    <a:pt x="0" y="0"/>
                  </a:moveTo>
                  <a:lnTo>
                    <a:pt x="0" y="397000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6921666" y="5257299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0"/>
                  </a:moveTo>
                  <a:lnTo>
                    <a:pt x="0" y="396796"/>
                  </a:lnTo>
                  <a:lnTo>
                    <a:pt x="2126" y="397692"/>
                  </a:lnTo>
                  <a:lnTo>
                    <a:pt x="2126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921666" y="5172031"/>
              <a:ext cx="2540" cy="483234"/>
            </a:xfrm>
            <a:custGeom>
              <a:avLst/>
              <a:gdLst/>
              <a:ahLst/>
              <a:cxnLst/>
              <a:rect l="l" t="t" r="r" b="b"/>
              <a:pathLst>
                <a:path w="2540" h="483235">
                  <a:moveTo>
                    <a:pt x="0" y="482063"/>
                  </a:moveTo>
                  <a:lnTo>
                    <a:pt x="0" y="85267"/>
                  </a:lnTo>
                </a:path>
                <a:path w="2540" h="483235">
                  <a:moveTo>
                    <a:pt x="2126" y="85959"/>
                  </a:moveTo>
                  <a:lnTo>
                    <a:pt x="2126" y="482959"/>
                  </a:lnTo>
                </a:path>
                <a:path w="2540" h="483235">
                  <a:moveTo>
                    <a:pt x="0" y="482063"/>
                  </a:moveTo>
                  <a:lnTo>
                    <a:pt x="0" y="85267"/>
                  </a:lnTo>
                  <a:lnTo>
                    <a:pt x="0" y="0"/>
                  </a:lnTo>
                  <a:lnTo>
                    <a:pt x="0" y="85267"/>
                  </a:lnTo>
                  <a:lnTo>
                    <a:pt x="0" y="482063"/>
                  </a:lnTo>
                </a:path>
                <a:path w="2540" h="483235">
                  <a:moveTo>
                    <a:pt x="0" y="482063"/>
                  </a:moveTo>
                  <a:lnTo>
                    <a:pt x="0" y="85267"/>
                  </a:lnTo>
                  <a:lnTo>
                    <a:pt x="0" y="0"/>
                  </a:lnTo>
                  <a:lnTo>
                    <a:pt x="0" y="85267"/>
                  </a:lnTo>
                  <a:lnTo>
                    <a:pt x="0" y="482063"/>
                  </a:lnTo>
                </a:path>
                <a:path w="2540" h="483235">
                  <a:moveTo>
                    <a:pt x="0" y="482063"/>
                  </a:moveTo>
                  <a:lnTo>
                    <a:pt x="0" y="85267"/>
                  </a:lnTo>
                  <a:lnTo>
                    <a:pt x="0" y="0"/>
                  </a:lnTo>
                  <a:lnTo>
                    <a:pt x="0" y="85267"/>
                  </a:lnTo>
                  <a:lnTo>
                    <a:pt x="0" y="482063"/>
                  </a:lnTo>
                </a:path>
                <a:path w="2540" h="483235">
                  <a:moveTo>
                    <a:pt x="0" y="482063"/>
                  </a:moveTo>
                  <a:lnTo>
                    <a:pt x="0" y="85267"/>
                  </a:lnTo>
                  <a:lnTo>
                    <a:pt x="0" y="0"/>
                  </a:lnTo>
                  <a:lnTo>
                    <a:pt x="0" y="85267"/>
                  </a:lnTo>
                  <a:lnTo>
                    <a:pt x="0" y="482063"/>
                  </a:lnTo>
                </a:path>
                <a:path w="2540" h="483235">
                  <a:moveTo>
                    <a:pt x="0" y="482063"/>
                  </a:moveTo>
                  <a:lnTo>
                    <a:pt x="0" y="85267"/>
                  </a:lnTo>
                  <a:lnTo>
                    <a:pt x="0" y="0"/>
                  </a:lnTo>
                  <a:lnTo>
                    <a:pt x="0" y="85267"/>
                  </a:lnTo>
                  <a:lnTo>
                    <a:pt x="0" y="482063"/>
                  </a:lnTo>
                </a:path>
                <a:path w="2540" h="483235">
                  <a:moveTo>
                    <a:pt x="0" y="482063"/>
                  </a:moveTo>
                  <a:lnTo>
                    <a:pt x="0" y="85267"/>
                  </a:lnTo>
                  <a:lnTo>
                    <a:pt x="0" y="0"/>
                  </a:lnTo>
                  <a:lnTo>
                    <a:pt x="0" y="85267"/>
                  </a:lnTo>
                  <a:lnTo>
                    <a:pt x="0" y="482063"/>
                  </a:lnTo>
                </a:path>
                <a:path w="2540" h="483235">
                  <a:moveTo>
                    <a:pt x="0" y="482063"/>
                  </a:moveTo>
                  <a:lnTo>
                    <a:pt x="0" y="85267"/>
                  </a:lnTo>
                  <a:lnTo>
                    <a:pt x="0" y="0"/>
                  </a:lnTo>
                  <a:lnTo>
                    <a:pt x="0" y="85267"/>
                  </a:lnTo>
                  <a:lnTo>
                    <a:pt x="0" y="482063"/>
                  </a:lnTo>
                </a:path>
                <a:path w="2540" h="483235">
                  <a:moveTo>
                    <a:pt x="0" y="482063"/>
                  </a:moveTo>
                  <a:lnTo>
                    <a:pt x="0" y="85267"/>
                  </a:lnTo>
                  <a:lnTo>
                    <a:pt x="0" y="0"/>
                  </a:lnTo>
                  <a:lnTo>
                    <a:pt x="0" y="85267"/>
                  </a:lnTo>
                  <a:lnTo>
                    <a:pt x="0" y="482063"/>
                  </a:lnTo>
                </a:path>
                <a:path w="2540" h="483235">
                  <a:moveTo>
                    <a:pt x="0" y="482063"/>
                  </a:moveTo>
                  <a:lnTo>
                    <a:pt x="0" y="85267"/>
                  </a:lnTo>
                  <a:lnTo>
                    <a:pt x="0" y="0"/>
                  </a:lnTo>
                  <a:lnTo>
                    <a:pt x="0" y="85267"/>
                  </a:lnTo>
                  <a:lnTo>
                    <a:pt x="0" y="482063"/>
                  </a:lnTo>
                </a:path>
                <a:path w="2540" h="483235">
                  <a:moveTo>
                    <a:pt x="0" y="482063"/>
                  </a:moveTo>
                  <a:lnTo>
                    <a:pt x="0" y="85267"/>
                  </a:lnTo>
                  <a:lnTo>
                    <a:pt x="0" y="0"/>
                  </a:lnTo>
                  <a:lnTo>
                    <a:pt x="0" y="85267"/>
                  </a:lnTo>
                  <a:lnTo>
                    <a:pt x="0" y="482063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919237" y="5256508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0"/>
                  </a:moveTo>
                  <a:lnTo>
                    <a:pt x="0" y="396563"/>
                  </a:lnTo>
                  <a:lnTo>
                    <a:pt x="2429" y="397587"/>
                  </a:lnTo>
                  <a:lnTo>
                    <a:pt x="2429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919237" y="5256508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5">
                  <a:moveTo>
                    <a:pt x="0" y="396563"/>
                  </a:moveTo>
                  <a:lnTo>
                    <a:pt x="0" y="0"/>
                  </a:lnTo>
                </a:path>
                <a:path w="2540" h="398145">
                  <a:moveTo>
                    <a:pt x="2429" y="791"/>
                  </a:moveTo>
                  <a:lnTo>
                    <a:pt x="2429" y="397587"/>
                  </a:lnTo>
                </a:path>
                <a:path w="2540" h="398145">
                  <a:moveTo>
                    <a:pt x="0" y="0"/>
                  </a:moveTo>
                  <a:lnTo>
                    <a:pt x="0" y="396563"/>
                  </a:lnTo>
                </a:path>
                <a:path w="2540" h="398145">
                  <a:moveTo>
                    <a:pt x="0" y="0"/>
                  </a:moveTo>
                  <a:lnTo>
                    <a:pt x="0" y="396563"/>
                  </a:lnTo>
                </a:path>
                <a:path w="2540" h="398145">
                  <a:moveTo>
                    <a:pt x="0" y="0"/>
                  </a:moveTo>
                  <a:lnTo>
                    <a:pt x="0" y="396563"/>
                  </a:lnTo>
                </a:path>
                <a:path w="2540" h="398145">
                  <a:moveTo>
                    <a:pt x="0" y="0"/>
                  </a:moveTo>
                  <a:lnTo>
                    <a:pt x="0" y="396563"/>
                  </a:lnTo>
                </a:path>
                <a:path w="2540" h="398145">
                  <a:moveTo>
                    <a:pt x="0" y="0"/>
                  </a:moveTo>
                  <a:lnTo>
                    <a:pt x="0" y="396563"/>
                  </a:lnTo>
                </a:path>
                <a:path w="2540" h="398145">
                  <a:moveTo>
                    <a:pt x="0" y="0"/>
                  </a:moveTo>
                  <a:lnTo>
                    <a:pt x="0" y="396563"/>
                  </a:lnTo>
                </a:path>
                <a:path w="2540" h="398145">
                  <a:moveTo>
                    <a:pt x="0" y="0"/>
                  </a:moveTo>
                  <a:lnTo>
                    <a:pt x="0" y="396563"/>
                  </a:lnTo>
                </a:path>
                <a:path w="2540" h="398145">
                  <a:moveTo>
                    <a:pt x="0" y="0"/>
                  </a:moveTo>
                  <a:lnTo>
                    <a:pt x="0" y="396563"/>
                  </a:lnTo>
                </a:path>
                <a:path w="2540" h="398145">
                  <a:moveTo>
                    <a:pt x="0" y="0"/>
                  </a:moveTo>
                  <a:lnTo>
                    <a:pt x="0" y="396563"/>
                  </a:lnTo>
                </a:path>
                <a:path w="2540" h="398145">
                  <a:moveTo>
                    <a:pt x="0" y="0"/>
                  </a:moveTo>
                  <a:lnTo>
                    <a:pt x="0" y="396563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917111" y="5255815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0" y="0"/>
                  </a:moveTo>
                  <a:lnTo>
                    <a:pt x="0" y="396359"/>
                  </a:lnTo>
                  <a:lnTo>
                    <a:pt x="2126" y="397255"/>
                  </a:lnTo>
                  <a:lnTo>
                    <a:pt x="2126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6917111" y="5255815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2126" y="692"/>
                  </a:moveTo>
                  <a:lnTo>
                    <a:pt x="2126" y="397255"/>
                  </a:lnTo>
                </a:path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359"/>
                  </a:lnTo>
                </a:path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359"/>
                  </a:lnTo>
                </a:path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359"/>
                  </a:lnTo>
                </a:path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359"/>
                  </a:lnTo>
                </a:path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359"/>
                  </a:lnTo>
                </a:path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359"/>
                  </a:lnTo>
                </a:path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359"/>
                  </a:lnTo>
                </a:path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359"/>
                  </a:lnTo>
                </a:path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359"/>
                  </a:lnTo>
                </a:path>
                <a:path w="2540" h="397510">
                  <a:moveTo>
                    <a:pt x="0" y="396359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359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6914681" y="5255024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0" y="0"/>
                  </a:moveTo>
                  <a:lnTo>
                    <a:pt x="0" y="396126"/>
                  </a:lnTo>
                  <a:lnTo>
                    <a:pt x="2429" y="397150"/>
                  </a:lnTo>
                  <a:lnTo>
                    <a:pt x="2429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6914681" y="5255024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2429" y="791"/>
                  </a:moveTo>
                  <a:lnTo>
                    <a:pt x="2429" y="397150"/>
                  </a:lnTo>
                </a:path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126"/>
                  </a:lnTo>
                </a:path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126"/>
                  </a:lnTo>
                </a:path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126"/>
                  </a:lnTo>
                </a:path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126"/>
                  </a:lnTo>
                </a:path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126"/>
                  </a:lnTo>
                </a:path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126"/>
                  </a:lnTo>
                </a:path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126"/>
                  </a:lnTo>
                </a:path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126"/>
                  </a:lnTo>
                </a:path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126"/>
                  </a:lnTo>
                </a:path>
                <a:path w="2540" h="397510">
                  <a:moveTo>
                    <a:pt x="0" y="396126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96126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6912555" y="5254332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0"/>
                  </a:moveTo>
                  <a:lnTo>
                    <a:pt x="0" y="395922"/>
                  </a:lnTo>
                  <a:lnTo>
                    <a:pt x="2126" y="396818"/>
                  </a:lnTo>
                  <a:lnTo>
                    <a:pt x="2126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6912555" y="5254332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395922"/>
                  </a:moveTo>
                  <a:lnTo>
                    <a:pt x="0" y="0"/>
                  </a:lnTo>
                </a:path>
                <a:path w="2540" h="396875">
                  <a:moveTo>
                    <a:pt x="2126" y="692"/>
                  </a:moveTo>
                  <a:lnTo>
                    <a:pt x="2126" y="396818"/>
                  </a:lnTo>
                </a:path>
                <a:path w="2540" h="396875">
                  <a:moveTo>
                    <a:pt x="0" y="0"/>
                  </a:moveTo>
                  <a:lnTo>
                    <a:pt x="0" y="395922"/>
                  </a:lnTo>
                </a:path>
                <a:path w="2540" h="396875">
                  <a:moveTo>
                    <a:pt x="0" y="0"/>
                  </a:moveTo>
                  <a:lnTo>
                    <a:pt x="0" y="395922"/>
                  </a:lnTo>
                </a:path>
                <a:path w="2540" h="396875">
                  <a:moveTo>
                    <a:pt x="0" y="0"/>
                  </a:moveTo>
                  <a:lnTo>
                    <a:pt x="0" y="395922"/>
                  </a:lnTo>
                </a:path>
                <a:path w="2540" h="396875">
                  <a:moveTo>
                    <a:pt x="0" y="0"/>
                  </a:moveTo>
                  <a:lnTo>
                    <a:pt x="0" y="395922"/>
                  </a:lnTo>
                </a:path>
                <a:path w="2540" h="396875">
                  <a:moveTo>
                    <a:pt x="0" y="0"/>
                  </a:moveTo>
                  <a:lnTo>
                    <a:pt x="0" y="395922"/>
                  </a:lnTo>
                </a:path>
                <a:path w="2540" h="396875">
                  <a:moveTo>
                    <a:pt x="0" y="0"/>
                  </a:moveTo>
                  <a:lnTo>
                    <a:pt x="0" y="395922"/>
                  </a:lnTo>
                </a:path>
                <a:path w="2540" h="396875">
                  <a:moveTo>
                    <a:pt x="0" y="0"/>
                  </a:moveTo>
                  <a:lnTo>
                    <a:pt x="0" y="395922"/>
                  </a:lnTo>
                </a:path>
                <a:path w="2540" h="396875">
                  <a:moveTo>
                    <a:pt x="0" y="0"/>
                  </a:moveTo>
                  <a:lnTo>
                    <a:pt x="0" y="395922"/>
                  </a:lnTo>
                </a:path>
                <a:path w="2540" h="396875">
                  <a:moveTo>
                    <a:pt x="0" y="0"/>
                  </a:moveTo>
                  <a:lnTo>
                    <a:pt x="0" y="395922"/>
                  </a:lnTo>
                </a:path>
                <a:path w="2540" h="396875">
                  <a:moveTo>
                    <a:pt x="0" y="0"/>
                  </a:moveTo>
                  <a:lnTo>
                    <a:pt x="0" y="395922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6910125" y="5253541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0"/>
                  </a:moveTo>
                  <a:lnTo>
                    <a:pt x="0" y="395689"/>
                  </a:lnTo>
                  <a:lnTo>
                    <a:pt x="2429" y="396713"/>
                  </a:lnTo>
                  <a:lnTo>
                    <a:pt x="2429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6910125" y="5253541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395689"/>
                  </a:moveTo>
                  <a:lnTo>
                    <a:pt x="0" y="0"/>
                  </a:lnTo>
                </a:path>
                <a:path w="2540" h="396875">
                  <a:moveTo>
                    <a:pt x="2429" y="791"/>
                  </a:moveTo>
                  <a:lnTo>
                    <a:pt x="2429" y="396713"/>
                  </a:lnTo>
                </a:path>
                <a:path w="2540" h="396875">
                  <a:moveTo>
                    <a:pt x="0" y="0"/>
                  </a:moveTo>
                  <a:lnTo>
                    <a:pt x="0" y="395689"/>
                  </a:lnTo>
                </a:path>
                <a:path w="2540" h="396875">
                  <a:moveTo>
                    <a:pt x="0" y="0"/>
                  </a:moveTo>
                  <a:lnTo>
                    <a:pt x="0" y="395689"/>
                  </a:lnTo>
                </a:path>
                <a:path w="2540" h="396875">
                  <a:moveTo>
                    <a:pt x="0" y="0"/>
                  </a:moveTo>
                  <a:lnTo>
                    <a:pt x="0" y="395689"/>
                  </a:lnTo>
                </a:path>
                <a:path w="2540" h="396875">
                  <a:moveTo>
                    <a:pt x="0" y="0"/>
                  </a:moveTo>
                  <a:lnTo>
                    <a:pt x="0" y="395689"/>
                  </a:lnTo>
                </a:path>
                <a:path w="2540" h="396875">
                  <a:moveTo>
                    <a:pt x="0" y="0"/>
                  </a:moveTo>
                  <a:lnTo>
                    <a:pt x="0" y="395689"/>
                  </a:lnTo>
                </a:path>
                <a:path w="2540" h="396875">
                  <a:moveTo>
                    <a:pt x="0" y="0"/>
                  </a:moveTo>
                  <a:lnTo>
                    <a:pt x="0" y="395689"/>
                  </a:lnTo>
                </a:path>
                <a:path w="2540" h="396875">
                  <a:moveTo>
                    <a:pt x="0" y="0"/>
                  </a:moveTo>
                  <a:lnTo>
                    <a:pt x="0" y="395689"/>
                  </a:lnTo>
                </a:path>
                <a:path w="2540" h="396875">
                  <a:moveTo>
                    <a:pt x="0" y="0"/>
                  </a:moveTo>
                  <a:lnTo>
                    <a:pt x="0" y="395689"/>
                  </a:lnTo>
                </a:path>
                <a:path w="2540" h="396875">
                  <a:moveTo>
                    <a:pt x="0" y="0"/>
                  </a:moveTo>
                  <a:lnTo>
                    <a:pt x="0" y="395689"/>
                  </a:lnTo>
                </a:path>
                <a:path w="2540" h="396875">
                  <a:moveTo>
                    <a:pt x="0" y="0"/>
                  </a:moveTo>
                  <a:lnTo>
                    <a:pt x="0" y="395689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6907999" y="5252848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0"/>
                  </a:moveTo>
                  <a:lnTo>
                    <a:pt x="0" y="395486"/>
                  </a:lnTo>
                  <a:lnTo>
                    <a:pt x="2126" y="396382"/>
                  </a:lnTo>
                  <a:lnTo>
                    <a:pt x="2126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907999" y="5252848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2126" y="692"/>
                  </a:moveTo>
                  <a:lnTo>
                    <a:pt x="2126" y="396382"/>
                  </a:lnTo>
                </a:path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0" y="0"/>
                  </a:moveTo>
                  <a:lnTo>
                    <a:pt x="0" y="395485"/>
                  </a:lnTo>
                </a:path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0" y="0"/>
                  </a:moveTo>
                  <a:lnTo>
                    <a:pt x="0" y="395485"/>
                  </a:lnTo>
                </a:path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0" y="0"/>
                  </a:moveTo>
                  <a:lnTo>
                    <a:pt x="0" y="395485"/>
                  </a:lnTo>
                </a:path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0" y="0"/>
                  </a:moveTo>
                  <a:lnTo>
                    <a:pt x="0" y="395485"/>
                  </a:lnTo>
                </a:path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0" y="0"/>
                  </a:moveTo>
                  <a:lnTo>
                    <a:pt x="0" y="395485"/>
                  </a:lnTo>
                </a:path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0" y="0"/>
                  </a:moveTo>
                  <a:lnTo>
                    <a:pt x="0" y="395485"/>
                  </a:lnTo>
                </a:path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0" y="0"/>
                  </a:moveTo>
                  <a:lnTo>
                    <a:pt x="0" y="395485"/>
                  </a:lnTo>
                </a:path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0" y="0"/>
                  </a:moveTo>
                  <a:lnTo>
                    <a:pt x="0" y="395485"/>
                  </a:lnTo>
                </a:path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0" y="0"/>
                  </a:moveTo>
                  <a:lnTo>
                    <a:pt x="0" y="395485"/>
                  </a:lnTo>
                </a:path>
                <a:path w="2540" h="396875">
                  <a:moveTo>
                    <a:pt x="0" y="395485"/>
                  </a:moveTo>
                  <a:lnTo>
                    <a:pt x="0" y="0"/>
                  </a:lnTo>
                </a:path>
                <a:path w="2540" h="396875">
                  <a:moveTo>
                    <a:pt x="0" y="0"/>
                  </a:moveTo>
                  <a:lnTo>
                    <a:pt x="0" y="395485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6905569" y="5252039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396567"/>
                  </a:moveTo>
                  <a:lnTo>
                    <a:pt x="2430" y="396567"/>
                  </a:lnTo>
                  <a:lnTo>
                    <a:pt x="2430" y="0"/>
                  </a:lnTo>
                  <a:lnTo>
                    <a:pt x="0" y="0"/>
                  </a:lnTo>
                  <a:lnTo>
                    <a:pt x="0" y="396567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6905569" y="5251767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0" y="395228"/>
                  </a:moveTo>
                  <a:lnTo>
                    <a:pt x="0" y="0"/>
                  </a:lnTo>
                </a:path>
                <a:path w="2540" h="396875">
                  <a:moveTo>
                    <a:pt x="2429" y="1081"/>
                  </a:moveTo>
                  <a:lnTo>
                    <a:pt x="2429" y="396567"/>
                  </a:lnTo>
                </a:path>
                <a:path w="2540" h="396875">
                  <a:moveTo>
                    <a:pt x="0" y="0"/>
                  </a:moveTo>
                  <a:lnTo>
                    <a:pt x="0" y="395228"/>
                  </a:lnTo>
                </a:path>
                <a:path w="2540" h="396875">
                  <a:moveTo>
                    <a:pt x="0" y="0"/>
                  </a:moveTo>
                  <a:lnTo>
                    <a:pt x="0" y="395228"/>
                  </a:lnTo>
                </a:path>
                <a:path w="2540" h="396875">
                  <a:moveTo>
                    <a:pt x="0" y="0"/>
                  </a:moveTo>
                  <a:lnTo>
                    <a:pt x="0" y="395228"/>
                  </a:lnTo>
                </a:path>
                <a:path w="2540" h="396875">
                  <a:moveTo>
                    <a:pt x="0" y="0"/>
                  </a:moveTo>
                  <a:lnTo>
                    <a:pt x="0" y="395228"/>
                  </a:lnTo>
                </a:path>
                <a:path w="2540" h="396875">
                  <a:moveTo>
                    <a:pt x="0" y="0"/>
                  </a:moveTo>
                  <a:lnTo>
                    <a:pt x="0" y="395228"/>
                  </a:lnTo>
                </a:path>
                <a:path w="2540" h="396875">
                  <a:moveTo>
                    <a:pt x="0" y="0"/>
                  </a:moveTo>
                  <a:lnTo>
                    <a:pt x="0" y="395228"/>
                  </a:lnTo>
                </a:path>
                <a:path w="2540" h="396875">
                  <a:moveTo>
                    <a:pt x="0" y="0"/>
                  </a:moveTo>
                  <a:lnTo>
                    <a:pt x="0" y="395228"/>
                  </a:lnTo>
                </a:path>
                <a:path w="2540" h="396875">
                  <a:moveTo>
                    <a:pt x="0" y="0"/>
                  </a:moveTo>
                  <a:lnTo>
                    <a:pt x="0" y="395228"/>
                  </a:lnTo>
                </a:path>
                <a:path w="2540" h="396875">
                  <a:moveTo>
                    <a:pt x="0" y="0"/>
                  </a:moveTo>
                  <a:lnTo>
                    <a:pt x="0" y="395228"/>
                  </a:lnTo>
                </a:path>
                <a:path w="2540" h="396875">
                  <a:moveTo>
                    <a:pt x="0" y="0"/>
                  </a:moveTo>
                  <a:lnTo>
                    <a:pt x="0" y="395228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903443" y="5250758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0"/>
                  </a:moveTo>
                  <a:lnTo>
                    <a:pt x="0" y="394998"/>
                  </a:lnTo>
                  <a:lnTo>
                    <a:pt x="2126" y="396237"/>
                  </a:lnTo>
                  <a:lnTo>
                    <a:pt x="2126" y="1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6903443" y="5250758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394998"/>
                  </a:moveTo>
                  <a:lnTo>
                    <a:pt x="0" y="0"/>
                  </a:lnTo>
                </a:path>
                <a:path w="2540" h="396239">
                  <a:moveTo>
                    <a:pt x="2126" y="1008"/>
                  </a:moveTo>
                  <a:lnTo>
                    <a:pt x="2126" y="396237"/>
                  </a:lnTo>
                </a:path>
                <a:path w="2540" h="396239">
                  <a:moveTo>
                    <a:pt x="0" y="0"/>
                  </a:moveTo>
                  <a:lnTo>
                    <a:pt x="0" y="394998"/>
                  </a:lnTo>
                </a:path>
                <a:path w="2540" h="396239">
                  <a:moveTo>
                    <a:pt x="0" y="0"/>
                  </a:moveTo>
                  <a:lnTo>
                    <a:pt x="0" y="394998"/>
                  </a:lnTo>
                </a:path>
                <a:path w="2540" h="396239">
                  <a:moveTo>
                    <a:pt x="0" y="0"/>
                  </a:moveTo>
                  <a:lnTo>
                    <a:pt x="0" y="394998"/>
                  </a:lnTo>
                </a:path>
                <a:path w="2540" h="396239">
                  <a:moveTo>
                    <a:pt x="0" y="0"/>
                  </a:moveTo>
                  <a:lnTo>
                    <a:pt x="0" y="394998"/>
                  </a:lnTo>
                </a:path>
                <a:path w="2540" h="396239">
                  <a:moveTo>
                    <a:pt x="0" y="0"/>
                  </a:moveTo>
                  <a:lnTo>
                    <a:pt x="0" y="394998"/>
                  </a:lnTo>
                </a:path>
                <a:path w="2540" h="396239">
                  <a:moveTo>
                    <a:pt x="0" y="0"/>
                  </a:moveTo>
                  <a:lnTo>
                    <a:pt x="0" y="394998"/>
                  </a:lnTo>
                </a:path>
                <a:path w="2540" h="396239">
                  <a:moveTo>
                    <a:pt x="0" y="0"/>
                  </a:moveTo>
                  <a:lnTo>
                    <a:pt x="0" y="394998"/>
                  </a:lnTo>
                </a:path>
                <a:path w="2540" h="396239">
                  <a:moveTo>
                    <a:pt x="0" y="0"/>
                  </a:moveTo>
                  <a:lnTo>
                    <a:pt x="0" y="394998"/>
                  </a:lnTo>
                </a:path>
                <a:path w="2540" h="396239">
                  <a:moveTo>
                    <a:pt x="0" y="0"/>
                  </a:moveTo>
                  <a:lnTo>
                    <a:pt x="0" y="394998"/>
                  </a:lnTo>
                </a:path>
                <a:path w="2540" h="396239">
                  <a:moveTo>
                    <a:pt x="0" y="0"/>
                  </a:moveTo>
                  <a:lnTo>
                    <a:pt x="0" y="394998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901013" y="5249605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0"/>
                  </a:moveTo>
                  <a:lnTo>
                    <a:pt x="0" y="394735"/>
                  </a:lnTo>
                  <a:lnTo>
                    <a:pt x="2429" y="396151"/>
                  </a:lnTo>
                  <a:lnTo>
                    <a:pt x="2429" y="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901013" y="5249605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394735"/>
                  </a:moveTo>
                  <a:lnTo>
                    <a:pt x="0" y="0"/>
                  </a:lnTo>
                </a:path>
                <a:path w="2540" h="396239">
                  <a:moveTo>
                    <a:pt x="2429" y="1153"/>
                  </a:moveTo>
                  <a:lnTo>
                    <a:pt x="2429" y="396151"/>
                  </a:lnTo>
                </a:path>
                <a:path w="2540" h="396239">
                  <a:moveTo>
                    <a:pt x="0" y="0"/>
                  </a:moveTo>
                  <a:lnTo>
                    <a:pt x="0" y="394735"/>
                  </a:lnTo>
                </a:path>
                <a:path w="2540" h="396239">
                  <a:moveTo>
                    <a:pt x="0" y="0"/>
                  </a:moveTo>
                  <a:lnTo>
                    <a:pt x="0" y="394735"/>
                  </a:lnTo>
                </a:path>
                <a:path w="2540" h="396239">
                  <a:moveTo>
                    <a:pt x="0" y="0"/>
                  </a:moveTo>
                  <a:lnTo>
                    <a:pt x="0" y="394735"/>
                  </a:lnTo>
                </a:path>
                <a:path w="2540" h="396239">
                  <a:moveTo>
                    <a:pt x="0" y="0"/>
                  </a:moveTo>
                  <a:lnTo>
                    <a:pt x="0" y="394735"/>
                  </a:lnTo>
                </a:path>
                <a:path w="2540" h="396239">
                  <a:moveTo>
                    <a:pt x="0" y="0"/>
                  </a:moveTo>
                  <a:lnTo>
                    <a:pt x="0" y="394735"/>
                  </a:lnTo>
                </a:path>
                <a:path w="2540" h="396239">
                  <a:moveTo>
                    <a:pt x="0" y="0"/>
                  </a:moveTo>
                  <a:lnTo>
                    <a:pt x="0" y="394735"/>
                  </a:lnTo>
                </a:path>
                <a:path w="2540" h="396239">
                  <a:moveTo>
                    <a:pt x="0" y="0"/>
                  </a:moveTo>
                  <a:lnTo>
                    <a:pt x="0" y="394735"/>
                  </a:lnTo>
                </a:path>
                <a:path w="2540" h="396239">
                  <a:moveTo>
                    <a:pt x="0" y="0"/>
                  </a:moveTo>
                  <a:lnTo>
                    <a:pt x="0" y="394735"/>
                  </a:lnTo>
                </a:path>
                <a:path w="2540" h="396239">
                  <a:moveTo>
                    <a:pt x="0" y="0"/>
                  </a:moveTo>
                  <a:lnTo>
                    <a:pt x="0" y="394735"/>
                  </a:lnTo>
                </a:path>
                <a:path w="2540" h="396239">
                  <a:moveTo>
                    <a:pt x="0" y="0"/>
                  </a:moveTo>
                  <a:lnTo>
                    <a:pt x="0" y="394735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898887" y="5248596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0"/>
                  </a:moveTo>
                  <a:lnTo>
                    <a:pt x="0" y="394505"/>
                  </a:lnTo>
                  <a:lnTo>
                    <a:pt x="2126" y="395744"/>
                  </a:lnTo>
                  <a:lnTo>
                    <a:pt x="2126" y="1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898888" y="5172031"/>
              <a:ext cx="2540" cy="472440"/>
            </a:xfrm>
            <a:custGeom>
              <a:avLst/>
              <a:gdLst/>
              <a:ahLst/>
              <a:cxnLst/>
              <a:rect l="l" t="t" r="r" b="b"/>
              <a:pathLst>
                <a:path w="2540" h="472439">
                  <a:moveTo>
                    <a:pt x="0" y="471070"/>
                  </a:moveTo>
                  <a:lnTo>
                    <a:pt x="0" y="76565"/>
                  </a:lnTo>
                </a:path>
                <a:path w="2540" h="472439">
                  <a:moveTo>
                    <a:pt x="2126" y="77574"/>
                  </a:moveTo>
                  <a:lnTo>
                    <a:pt x="2126" y="472309"/>
                  </a:lnTo>
                </a:path>
                <a:path w="2540" h="472439">
                  <a:moveTo>
                    <a:pt x="0" y="76565"/>
                  </a:moveTo>
                  <a:lnTo>
                    <a:pt x="0" y="0"/>
                  </a:lnTo>
                  <a:lnTo>
                    <a:pt x="0" y="76565"/>
                  </a:lnTo>
                  <a:lnTo>
                    <a:pt x="0" y="471070"/>
                  </a:lnTo>
                </a:path>
                <a:path w="2540" h="472439">
                  <a:moveTo>
                    <a:pt x="0" y="76565"/>
                  </a:moveTo>
                  <a:lnTo>
                    <a:pt x="0" y="0"/>
                  </a:lnTo>
                  <a:lnTo>
                    <a:pt x="0" y="76565"/>
                  </a:lnTo>
                  <a:lnTo>
                    <a:pt x="0" y="471070"/>
                  </a:lnTo>
                </a:path>
                <a:path w="2540" h="472439">
                  <a:moveTo>
                    <a:pt x="0" y="76565"/>
                  </a:moveTo>
                  <a:lnTo>
                    <a:pt x="0" y="0"/>
                  </a:lnTo>
                  <a:lnTo>
                    <a:pt x="0" y="76565"/>
                  </a:lnTo>
                  <a:lnTo>
                    <a:pt x="0" y="471070"/>
                  </a:lnTo>
                </a:path>
                <a:path w="2540" h="472439">
                  <a:moveTo>
                    <a:pt x="0" y="76565"/>
                  </a:moveTo>
                  <a:lnTo>
                    <a:pt x="0" y="0"/>
                  </a:lnTo>
                  <a:lnTo>
                    <a:pt x="0" y="76565"/>
                  </a:lnTo>
                  <a:lnTo>
                    <a:pt x="0" y="471070"/>
                  </a:lnTo>
                </a:path>
                <a:path w="2540" h="472439">
                  <a:moveTo>
                    <a:pt x="0" y="76565"/>
                  </a:moveTo>
                  <a:lnTo>
                    <a:pt x="0" y="0"/>
                  </a:lnTo>
                  <a:lnTo>
                    <a:pt x="0" y="76565"/>
                  </a:lnTo>
                  <a:lnTo>
                    <a:pt x="0" y="471070"/>
                  </a:lnTo>
                </a:path>
                <a:path w="2540" h="472439">
                  <a:moveTo>
                    <a:pt x="0" y="76565"/>
                  </a:moveTo>
                  <a:lnTo>
                    <a:pt x="0" y="0"/>
                  </a:lnTo>
                  <a:lnTo>
                    <a:pt x="0" y="76565"/>
                  </a:lnTo>
                  <a:lnTo>
                    <a:pt x="0" y="471070"/>
                  </a:lnTo>
                </a:path>
                <a:path w="2540" h="472439">
                  <a:moveTo>
                    <a:pt x="0" y="76565"/>
                  </a:moveTo>
                  <a:lnTo>
                    <a:pt x="0" y="0"/>
                  </a:lnTo>
                  <a:lnTo>
                    <a:pt x="0" y="76565"/>
                  </a:lnTo>
                  <a:lnTo>
                    <a:pt x="0" y="471070"/>
                  </a:lnTo>
                </a:path>
                <a:path w="2540" h="472439">
                  <a:moveTo>
                    <a:pt x="0" y="76565"/>
                  </a:moveTo>
                  <a:lnTo>
                    <a:pt x="0" y="0"/>
                  </a:lnTo>
                  <a:lnTo>
                    <a:pt x="0" y="76565"/>
                  </a:lnTo>
                  <a:lnTo>
                    <a:pt x="0" y="471070"/>
                  </a:lnTo>
                </a:path>
                <a:path w="2540" h="472439">
                  <a:moveTo>
                    <a:pt x="0" y="76565"/>
                  </a:moveTo>
                  <a:lnTo>
                    <a:pt x="0" y="0"/>
                  </a:lnTo>
                  <a:lnTo>
                    <a:pt x="0" y="76565"/>
                  </a:lnTo>
                  <a:lnTo>
                    <a:pt x="0" y="471070"/>
                  </a:lnTo>
                </a:path>
                <a:path w="2540" h="472439">
                  <a:moveTo>
                    <a:pt x="0" y="76565"/>
                  </a:moveTo>
                  <a:lnTo>
                    <a:pt x="0" y="0"/>
                  </a:lnTo>
                  <a:lnTo>
                    <a:pt x="0" y="76565"/>
                  </a:lnTo>
                  <a:lnTo>
                    <a:pt x="0" y="471070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896458" y="5247443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0"/>
                  </a:moveTo>
                  <a:lnTo>
                    <a:pt x="0" y="394241"/>
                  </a:lnTo>
                  <a:lnTo>
                    <a:pt x="2429" y="395658"/>
                  </a:lnTo>
                  <a:lnTo>
                    <a:pt x="2429" y="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896458" y="5247443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0" y="394241"/>
                  </a:moveTo>
                  <a:lnTo>
                    <a:pt x="0" y="0"/>
                  </a:lnTo>
                </a:path>
                <a:path w="2540" h="396239">
                  <a:moveTo>
                    <a:pt x="2429" y="1153"/>
                  </a:moveTo>
                  <a:lnTo>
                    <a:pt x="2429" y="395658"/>
                  </a:lnTo>
                </a:path>
                <a:path w="2540" h="396239">
                  <a:moveTo>
                    <a:pt x="0" y="0"/>
                  </a:moveTo>
                  <a:lnTo>
                    <a:pt x="0" y="394241"/>
                  </a:lnTo>
                </a:path>
              </a:pathLst>
            </a:custGeom>
            <a:ln w="4255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6896458" y="5247443"/>
              <a:ext cx="0" cy="394335"/>
            </a:xfrm>
            <a:custGeom>
              <a:avLst/>
              <a:gdLst/>
              <a:ahLst/>
              <a:cxnLst/>
              <a:rect l="l" t="t" r="r" b="b"/>
              <a:pathLst>
                <a:path h="394335">
                  <a:moveTo>
                    <a:pt x="0" y="0"/>
                  </a:moveTo>
                  <a:lnTo>
                    <a:pt x="0" y="394241"/>
                  </a:lnTo>
                </a:path>
                <a:path h="394335">
                  <a:moveTo>
                    <a:pt x="0" y="0"/>
                  </a:moveTo>
                  <a:lnTo>
                    <a:pt x="0" y="394241"/>
                  </a:lnTo>
                </a:path>
                <a:path h="394335">
                  <a:moveTo>
                    <a:pt x="0" y="0"/>
                  </a:moveTo>
                  <a:lnTo>
                    <a:pt x="0" y="394241"/>
                  </a:lnTo>
                </a:path>
                <a:path h="394335">
                  <a:moveTo>
                    <a:pt x="0" y="0"/>
                  </a:moveTo>
                  <a:lnTo>
                    <a:pt x="0" y="394241"/>
                  </a:lnTo>
                </a:path>
                <a:path h="394335">
                  <a:moveTo>
                    <a:pt x="0" y="0"/>
                  </a:moveTo>
                  <a:lnTo>
                    <a:pt x="0" y="394241"/>
                  </a:lnTo>
                </a:path>
                <a:path h="394335">
                  <a:moveTo>
                    <a:pt x="0" y="0"/>
                  </a:moveTo>
                  <a:lnTo>
                    <a:pt x="0" y="394241"/>
                  </a:lnTo>
                </a:path>
                <a:path h="394335">
                  <a:moveTo>
                    <a:pt x="0" y="0"/>
                  </a:moveTo>
                  <a:lnTo>
                    <a:pt x="0" y="394241"/>
                  </a:lnTo>
                </a:path>
                <a:path h="394335">
                  <a:moveTo>
                    <a:pt x="0" y="0"/>
                  </a:moveTo>
                  <a:lnTo>
                    <a:pt x="0" y="394241"/>
                  </a:lnTo>
                </a:path>
                <a:path h="394335">
                  <a:moveTo>
                    <a:pt x="0" y="0"/>
                  </a:moveTo>
                  <a:lnTo>
                    <a:pt x="0" y="394241"/>
                  </a:lnTo>
                </a:path>
              </a:pathLst>
            </a:custGeom>
            <a:ln w="4255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6894332" y="5246434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0" y="0"/>
                  </a:moveTo>
                  <a:lnTo>
                    <a:pt x="0" y="394011"/>
                  </a:lnTo>
                  <a:lnTo>
                    <a:pt x="2126" y="395250"/>
                  </a:lnTo>
                  <a:lnTo>
                    <a:pt x="2126" y="1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6894332" y="5246434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0" y="394011"/>
                  </a:moveTo>
                  <a:lnTo>
                    <a:pt x="0" y="0"/>
                  </a:lnTo>
                </a:path>
                <a:path w="2540" h="395604">
                  <a:moveTo>
                    <a:pt x="2126" y="1008"/>
                  </a:moveTo>
                  <a:lnTo>
                    <a:pt x="2126" y="395250"/>
                  </a:lnTo>
                </a:path>
                <a:path w="2540" h="395604">
                  <a:moveTo>
                    <a:pt x="0" y="0"/>
                  </a:moveTo>
                  <a:lnTo>
                    <a:pt x="0" y="394011"/>
                  </a:lnTo>
                </a:path>
                <a:path w="2540" h="395604">
                  <a:moveTo>
                    <a:pt x="0" y="0"/>
                  </a:moveTo>
                  <a:lnTo>
                    <a:pt x="0" y="394011"/>
                  </a:lnTo>
                </a:path>
                <a:path w="2540" h="395604">
                  <a:moveTo>
                    <a:pt x="0" y="0"/>
                  </a:moveTo>
                  <a:lnTo>
                    <a:pt x="0" y="394011"/>
                  </a:lnTo>
                </a:path>
                <a:path w="2540" h="395604">
                  <a:moveTo>
                    <a:pt x="0" y="0"/>
                  </a:moveTo>
                  <a:lnTo>
                    <a:pt x="0" y="394011"/>
                  </a:lnTo>
                </a:path>
                <a:path w="2540" h="395604">
                  <a:moveTo>
                    <a:pt x="0" y="0"/>
                  </a:moveTo>
                  <a:lnTo>
                    <a:pt x="0" y="394011"/>
                  </a:lnTo>
                </a:path>
                <a:path w="2540" h="395604">
                  <a:moveTo>
                    <a:pt x="0" y="0"/>
                  </a:moveTo>
                  <a:lnTo>
                    <a:pt x="0" y="394011"/>
                  </a:lnTo>
                </a:path>
                <a:path w="2540" h="395604">
                  <a:moveTo>
                    <a:pt x="0" y="0"/>
                  </a:moveTo>
                  <a:lnTo>
                    <a:pt x="0" y="394011"/>
                  </a:lnTo>
                </a:path>
                <a:path w="2540" h="395604">
                  <a:moveTo>
                    <a:pt x="0" y="0"/>
                  </a:moveTo>
                  <a:lnTo>
                    <a:pt x="0" y="394011"/>
                  </a:lnTo>
                </a:path>
                <a:path w="2540" h="395604">
                  <a:moveTo>
                    <a:pt x="0" y="0"/>
                  </a:moveTo>
                  <a:lnTo>
                    <a:pt x="0" y="394011"/>
                  </a:lnTo>
                </a:path>
                <a:path w="2540" h="395604">
                  <a:moveTo>
                    <a:pt x="0" y="0"/>
                  </a:moveTo>
                  <a:lnTo>
                    <a:pt x="0" y="394011"/>
                  </a:lnTo>
                </a:path>
              </a:pathLst>
            </a:custGeom>
            <a:ln w="4255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6891902" y="5245281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0" y="0"/>
                  </a:moveTo>
                  <a:lnTo>
                    <a:pt x="0" y="393748"/>
                  </a:lnTo>
                  <a:lnTo>
                    <a:pt x="2429" y="395164"/>
                  </a:lnTo>
                  <a:lnTo>
                    <a:pt x="2429" y="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6891902" y="5245281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2429" y="1153"/>
                  </a:moveTo>
                  <a:lnTo>
                    <a:pt x="2429" y="395164"/>
                  </a:lnTo>
                </a:path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0" y="0"/>
                  </a:moveTo>
                  <a:lnTo>
                    <a:pt x="0" y="393748"/>
                  </a:lnTo>
                </a:path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0" y="0"/>
                  </a:moveTo>
                  <a:lnTo>
                    <a:pt x="0" y="393748"/>
                  </a:lnTo>
                </a:path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0" y="0"/>
                  </a:moveTo>
                  <a:lnTo>
                    <a:pt x="0" y="393748"/>
                  </a:lnTo>
                </a:path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0" y="0"/>
                  </a:moveTo>
                  <a:lnTo>
                    <a:pt x="0" y="393748"/>
                  </a:lnTo>
                </a:path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0" y="0"/>
                  </a:moveTo>
                  <a:lnTo>
                    <a:pt x="0" y="393748"/>
                  </a:lnTo>
                </a:path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0" y="0"/>
                  </a:moveTo>
                  <a:lnTo>
                    <a:pt x="0" y="393748"/>
                  </a:lnTo>
                </a:path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0" y="0"/>
                  </a:moveTo>
                  <a:lnTo>
                    <a:pt x="0" y="393748"/>
                  </a:lnTo>
                </a:path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0" y="0"/>
                  </a:moveTo>
                  <a:lnTo>
                    <a:pt x="0" y="393748"/>
                  </a:lnTo>
                </a:path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0" y="0"/>
                  </a:moveTo>
                  <a:lnTo>
                    <a:pt x="0" y="393748"/>
                  </a:lnTo>
                </a:path>
                <a:path w="2540" h="395604">
                  <a:moveTo>
                    <a:pt x="0" y="393748"/>
                  </a:moveTo>
                  <a:lnTo>
                    <a:pt x="0" y="0"/>
                  </a:lnTo>
                </a:path>
                <a:path w="2540" h="395604">
                  <a:moveTo>
                    <a:pt x="0" y="0"/>
                  </a:moveTo>
                  <a:lnTo>
                    <a:pt x="0" y="393748"/>
                  </a:lnTo>
                </a:path>
              </a:pathLst>
            </a:custGeom>
            <a:ln w="4255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6889776" y="5244272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70">
                  <a:moveTo>
                    <a:pt x="0" y="0"/>
                  </a:moveTo>
                  <a:lnTo>
                    <a:pt x="0" y="393518"/>
                  </a:lnTo>
                  <a:lnTo>
                    <a:pt x="2126" y="394757"/>
                  </a:lnTo>
                  <a:lnTo>
                    <a:pt x="2126" y="1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6889776" y="5244272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70">
                  <a:moveTo>
                    <a:pt x="0" y="393518"/>
                  </a:moveTo>
                  <a:lnTo>
                    <a:pt x="0" y="0"/>
                  </a:lnTo>
                </a:path>
                <a:path w="2540" h="394970">
                  <a:moveTo>
                    <a:pt x="2126" y="1008"/>
                  </a:moveTo>
                  <a:lnTo>
                    <a:pt x="2126" y="394757"/>
                  </a:lnTo>
                </a:path>
                <a:path w="2540" h="394970">
                  <a:moveTo>
                    <a:pt x="0" y="0"/>
                  </a:moveTo>
                  <a:lnTo>
                    <a:pt x="0" y="393518"/>
                  </a:lnTo>
                </a:path>
                <a:path w="2540" h="394970">
                  <a:moveTo>
                    <a:pt x="0" y="0"/>
                  </a:moveTo>
                  <a:lnTo>
                    <a:pt x="0" y="393518"/>
                  </a:lnTo>
                </a:path>
                <a:path w="2540" h="394970">
                  <a:moveTo>
                    <a:pt x="0" y="0"/>
                  </a:moveTo>
                  <a:lnTo>
                    <a:pt x="0" y="393518"/>
                  </a:lnTo>
                </a:path>
                <a:path w="2540" h="394970">
                  <a:moveTo>
                    <a:pt x="0" y="0"/>
                  </a:moveTo>
                  <a:lnTo>
                    <a:pt x="0" y="393518"/>
                  </a:lnTo>
                </a:path>
                <a:path w="2540" h="394970">
                  <a:moveTo>
                    <a:pt x="0" y="0"/>
                  </a:moveTo>
                  <a:lnTo>
                    <a:pt x="0" y="393518"/>
                  </a:lnTo>
                </a:path>
                <a:path w="2540" h="394970">
                  <a:moveTo>
                    <a:pt x="0" y="0"/>
                  </a:moveTo>
                  <a:lnTo>
                    <a:pt x="0" y="393518"/>
                  </a:lnTo>
                </a:path>
                <a:path w="2540" h="394970">
                  <a:moveTo>
                    <a:pt x="0" y="0"/>
                  </a:moveTo>
                  <a:lnTo>
                    <a:pt x="0" y="393518"/>
                  </a:lnTo>
                </a:path>
                <a:path w="2540" h="394970">
                  <a:moveTo>
                    <a:pt x="0" y="0"/>
                  </a:moveTo>
                  <a:lnTo>
                    <a:pt x="0" y="393518"/>
                  </a:lnTo>
                </a:path>
                <a:path w="2540" h="394970">
                  <a:moveTo>
                    <a:pt x="0" y="0"/>
                  </a:moveTo>
                  <a:lnTo>
                    <a:pt x="0" y="393518"/>
                  </a:lnTo>
                </a:path>
                <a:path w="2540" h="394970">
                  <a:moveTo>
                    <a:pt x="0" y="0"/>
                  </a:moveTo>
                  <a:lnTo>
                    <a:pt x="0" y="393518"/>
                  </a:lnTo>
                </a:path>
              </a:pathLst>
            </a:custGeom>
            <a:ln w="4255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6887346" y="5243119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70">
                  <a:moveTo>
                    <a:pt x="0" y="0"/>
                  </a:moveTo>
                  <a:lnTo>
                    <a:pt x="0" y="393254"/>
                  </a:lnTo>
                  <a:lnTo>
                    <a:pt x="2429" y="394671"/>
                  </a:lnTo>
                  <a:lnTo>
                    <a:pt x="2429" y="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6887346" y="5243119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2429" y="1153"/>
                  </a:moveTo>
                  <a:lnTo>
                    <a:pt x="2429" y="394671"/>
                  </a:lnTo>
                </a:path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0" y="0"/>
                  </a:moveTo>
                  <a:lnTo>
                    <a:pt x="0" y="393254"/>
                  </a:lnTo>
                </a:path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0" y="0"/>
                  </a:moveTo>
                  <a:lnTo>
                    <a:pt x="0" y="393254"/>
                  </a:lnTo>
                </a:path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0" y="0"/>
                  </a:moveTo>
                  <a:lnTo>
                    <a:pt x="0" y="393254"/>
                  </a:lnTo>
                </a:path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0" y="0"/>
                  </a:moveTo>
                  <a:lnTo>
                    <a:pt x="0" y="393254"/>
                  </a:lnTo>
                </a:path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0" y="0"/>
                  </a:moveTo>
                  <a:lnTo>
                    <a:pt x="0" y="393254"/>
                  </a:lnTo>
                </a:path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0" y="0"/>
                  </a:moveTo>
                  <a:lnTo>
                    <a:pt x="0" y="393254"/>
                  </a:lnTo>
                </a:path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0" y="0"/>
                  </a:moveTo>
                  <a:lnTo>
                    <a:pt x="0" y="393254"/>
                  </a:lnTo>
                </a:path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0" y="0"/>
                  </a:moveTo>
                  <a:lnTo>
                    <a:pt x="0" y="393254"/>
                  </a:lnTo>
                </a:path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0" y="0"/>
                  </a:moveTo>
                  <a:lnTo>
                    <a:pt x="0" y="393254"/>
                  </a:lnTo>
                </a:path>
                <a:path w="2540" h="394970">
                  <a:moveTo>
                    <a:pt x="0" y="393254"/>
                  </a:moveTo>
                  <a:lnTo>
                    <a:pt x="0" y="0"/>
                  </a:lnTo>
                </a:path>
                <a:path w="2540" h="394970">
                  <a:moveTo>
                    <a:pt x="0" y="0"/>
                  </a:moveTo>
                  <a:lnTo>
                    <a:pt x="0" y="393254"/>
                  </a:lnTo>
                </a:path>
              </a:pathLst>
            </a:custGeom>
            <a:ln w="4255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6885220" y="5242110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0" y="0"/>
                  </a:moveTo>
                  <a:lnTo>
                    <a:pt x="0" y="393024"/>
                  </a:lnTo>
                  <a:lnTo>
                    <a:pt x="2126" y="394263"/>
                  </a:lnTo>
                  <a:lnTo>
                    <a:pt x="2126" y="1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6885220" y="5242110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2126" y="1008"/>
                  </a:moveTo>
                  <a:lnTo>
                    <a:pt x="2126" y="394263"/>
                  </a:lnTo>
                </a:path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3024"/>
                  </a:lnTo>
                </a:path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3024"/>
                  </a:lnTo>
                </a:path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3024"/>
                  </a:lnTo>
                </a:path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3024"/>
                  </a:lnTo>
                </a:path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3024"/>
                  </a:lnTo>
                </a:path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3024"/>
                  </a:lnTo>
                </a:path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3024"/>
                  </a:lnTo>
                </a:path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3024"/>
                  </a:lnTo>
                </a:path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3024"/>
                  </a:lnTo>
                </a:path>
                <a:path w="2540" h="394335">
                  <a:moveTo>
                    <a:pt x="0" y="393024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3024"/>
                  </a:lnTo>
                </a:path>
              </a:pathLst>
            </a:custGeom>
            <a:ln w="4255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6882790" y="5240957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0" y="0"/>
                  </a:moveTo>
                  <a:lnTo>
                    <a:pt x="0" y="392761"/>
                  </a:lnTo>
                  <a:lnTo>
                    <a:pt x="2429" y="394177"/>
                  </a:lnTo>
                  <a:lnTo>
                    <a:pt x="2429" y="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E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6882790" y="5172031"/>
              <a:ext cx="2540" cy="463550"/>
            </a:xfrm>
            <a:custGeom>
              <a:avLst/>
              <a:gdLst/>
              <a:ahLst/>
              <a:cxnLst/>
              <a:rect l="l" t="t" r="r" b="b"/>
              <a:pathLst>
                <a:path w="2540" h="463550">
                  <a:moveTo>
                    <a:pt x="0" y="461687"/>
                  </a:moveTo>
                  <a:lnTo>
                    <a:pt x="0" y="68926"/>
                  </a:lnTo>
                </a:path>
                <a:path w="2540" h="463550">
                  <a:moveTo>
                    <a:pt x="2429" y="70079"/>
                  </a:moveTo>
                  <a:lnTo>
                    <a:pt x="2429" y="463103"/>
                  </a:lnTo>
                </a:path>
                <a:path w="2540" h="463550">
                  <a:moveTo>
                    <a:pt x="0" y="461687"/>
                  </a:moveTo>
                  <a:lnTo>
                    <a:pt x="0" y="68926"/>
                  </a:lnTo>
                  <a:lnTo>
                    <a:pt x="0" y="0"/>
                  </a:lnTo>
                  <a:lnTo>
                    <a:pt x="0" y="68926"/>
                  </a:lnTo>
                  <a:lnTo>
                    <a:pt x="0" y="461687"/>
                  </a:lnTo>
                </a:path>
                <a:path w="2540" h="463550">
                  <a:moveTo>
                    <a:pt x="0" y="461687"/>
                  </a:moveTo>
                  <a:lnTo>
                    <a:pt x="0" y="68926"/>
                  </a:lnTo>
                  <a:lnTo>
                    <a:pt x="0" y="0"/>
                  </a:lnTo>
                  <a:lnTo>
                    <a:pt x="0" y="68926"/>
                  </a:lnTo>
                  <a:lnTo>
                    <a:pt x="0" y="461687"/>
                  </a:lnTo>
                </a:path>
                <a:path w="2540" h="463550">
                  <a:moveTo>
                    <a:pt x="0" y="461687"/>
                  </a:moveTo>
                  <a:lnTo>
                    <a:pt x="0" y="68926"/>
                  </a:lnTo>
                  <a:lnTo>
                    <a:pt x="0" y="0"/>
                  </a:lnTo>
                  <a:lnTo>
                    <a:pt x="0" y="68926"/>
                  </a:lnTo>
                  <a:lnTo>
                    <a:pt x="0" y="461687"/>
                  </a:lnTo>
                </a:path>
                <a:path w="2540" h="463550">
                  <a:moveTo>
                    <a:pt x="0" y="461687"/>
                  </a:moveTo>
                  <a:lnTo>
                    <a:pt x="0" y="68926"/>
                  </a:lnTo>
                  <a:lnTo>
                    <a:pt x="0" y="0"/>
                  </a:lnTo>
                  <a:lnTo>
                    <a:pt x="0" y="68926"/>
                  </a:lnTo>
                  <a:lnTo>
                    <a:pt x="0" y="461687"/>
                  </a:lnTo>
                </a:path>
                <a:path w="2540" h="463550">
                  <a:moveTo>
                    <a:pt x="0" y="461687"/>
                  </a:moveTo>
                  <a:lnTo>
                    <a:pt x="0" y="68926"/>
                  </a:lnTo>
                  <a:lnTo>
                    <a:pt x="0" y="0"/>
                  </a:lnTo>
                  <a:lnTo>
                    <a:pt x="0" y="68926"/>
                  </a:lnTo>
                  <a:lnTo>
                    <a:pt x="0" y="461687"/>
                  </a:lnTo>
                </a:path>
                <a:path w="2540" h="463550">
                  <a:moveTo>
                    <a:pt x="0" y="461687"/>
                  </a:moveTo>
                  <a:lnTo>
                    <a:pt x="0" y="68926"/>
                  </a:lnTo>
                  <a:lnTo>
                    <a:pt x="0" y="0"/>
                  </a:lnTo>
                  <a:lnTo>
                    <a:pt x="0" y="68926"/>
                  </a:lnTo>
                  <a:lnTo>
                    <a:pt x="0" y="461687"/>
                  </a:lnTo>
                </a:path>
                <a:path w="2540" h="463550">
                  <a:moveTo>
                    <a:pt x="0" y="461687"/>
                  </a:moveTo>
                  <a:lnTo>
                    <a:pt x="0" y="68926"/>
                  </a:lnTo>
                  <a:lnTo>
                    <a:pt x="0" y="0"/>
                  </a:lnTo>
                  <a:lnTo>
                    <a:pt x="0" y="68926"/>
                  </a:lnTo>
                  <a:lnTo>
                    <a:pt x="0" y="461687"/>
                  </a:lnTo>
                </a:path>
                <a:path w="2540" h="463550">
                  <a:moveTo>
                    <a:pt x="0" y="461687"/>
                  </a:moveTo>
                  <a:lnTo>
                    <a:pt x="0" y="68926"/>
                  </a:lnTo>
                  <a:lnTo>
                    <a:pt x="0" y="0"/>
                  </a:lnTo>
                  <a:lnTo>
                    <a:pt x="0" y="68926"/>
                  </a:lnTo>
                  <a:lnTo>
                    <a:pt x="0" y="461687"/>
                  </a:lnTo>
                </a:path>
                <a:path w="2540" h="463550">
                  <a:moveTo>
                    <a:pt x="0" y="461687"/>
                  </a:moveTo>
                  <a:lnTo>
                    <a:pt x="0" y="68926"/>
                  </a:lnTo>
                  <a:lnTo>
                    <a:pt x="0" y="0"/>
                  </a:lnTo>
                  <a:lnTo>
                    <a:pt x="0" y="68926"/>
                  </a:lnTo>
                  <a:lnTo>
                    <a:pt x="0" y="461687"/>
                  </a:lnTo>
                </a:path>
                <a:path w="2540" h="463550">
                  <a:moveTo>
                    <a:pt x="0" y="461687"/>
                  </a:moveTo>
                  <a:lnTo>
                    <a:pt x="0" y="68926"/>
                  </a:lnTo>
                  <a:lnTo>
                    <a:pt x="0" y="0"/>
                  </a:lnTo>
                  <a:lnTo>
                    <a:pt x="0" y="68926"/>
                  </a:lnTo>
                  <a:lnTo>
                    <a:pt x="0" y="461687"/>
                  </a:lnTo>
                </a:path>
              </a:pathLst>
            </a:custGeom>
            <a:ln w="4255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6880664" y="5239948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0" y="0"/>
                  </a:moveTo>
                  <a:lnTo>
                    <a:pt x="0" y="392531"/>
                  </a:lnTo>
                  <a:lnTo>
                    <a:pt x="2126" y="393770"/>
                  </a:lnTo>
                  <a:lnTo>
                    <a:pt x="2126" y="1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E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6880664" y="5239948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2126" y="1008"/>
                  </a:moveTo>
                  <a:lnTo>
                    <a:pt x="2126" y="393770"/>
                  </a:lnTo>
                </a:path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2531"/>
                  </a:lnTo>
                </a:path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2531"/>
                  </a:lnTo>
                </a:path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2531"/>
                  </a:lnTo>
                </a:path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2531"/>
                  </a:lnTo>
                </a:path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2531"/>
                  </a:lnTo>
                </a:path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2531"/>
                  </a:lnTo>
                </a:path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2531"/>
                  </a:lnTo>
                </a:path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2531"/>
                  </a:lnTo>
                </a:path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2531"/>
                  </a:lnTo>
                </a:path>
                <a:path w="2540" h="394335">
                  <a:moveTo>
                    <a:pt x="0" y="392531"/>
                  </a:moveTo>
                  <a:lnTo>
                    <a:pt x="0" y="0"/>
                  </a:lnTo>
                </a:path>
                <a:path w="2540" h="394335">
                  <a:moveTo>
                    <a:pt x="0" y="0"/>
                  </a:moveTo>
                  <a:lnTo>
                    <a:pt x="0" y="392531"/>
                  </a:lnTo>
                </a:path>
              </a:pathLst>
            </a:custGeom>
            <a:ln w="4255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6878234" y="5238795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0"/>
                  </a:moveTo>
                  <a:lnTo>
                    <a:pt x="0" y="392267"/>
                  </a:lnTo>
                  <a:lnTo>
                    <a:pt x="2429" y="393684"/>
                  </a:lnTo>
                  <a:lnTo>
                    <a:pt x="2429" y="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E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6878235" y="5238795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392267"/>
                  </a:moveTo>
                  <a:lnTo>
                    <a:pt x="0" y="0"/>
                  </a:lnTo>
                </a:path>
                <a:path w="2540" h="393700">
                  <a:moveTo>
                    <a:pt x="2429" y="1153"/>
                  </a:moveTo>
                  <a:lnTo>
                    <a:pt x="2429" y="393684"/>
                  </a:lnTo>
                </a:path>
                <a:path w="2540" h="393700">
                  <a:moveTo>
                    <a:pt x="0" y="39226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267"/>
                  </a:lnTo>
                </a:path>
                <a:path w="2540" h="393700">
                  <a:moveTo>
                    <a:pt x="0" y="39226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267"/>
                  </a:lnTo>
                </a:path>
                <a:path w="2540" h="393700">
                  <a:moveTo>
                    <a:pt x="0" y="39226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267"/>
                  </a:lnTo>
                </a:path>
                <a:path w="2540" h="393700">
                  <a:moveTo>
                    <a:pt x="0" y="39226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267"/>
                  </a:lnTo>
                </a:path>
                <a:path w="2540" h="393700">
                  <a:moveTo>
                    <a:pt x="0" y="39226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267"/>
                  </a:lnTo>
                </a:path>
                <a:path w="2540" h="393700">
                  <a:moveTo>
                    <a:pt x="0" y="39226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267"/>
                  </a:lnTo>
                </a:path>
                <a:path w="2540" h="393700">
                  <a:moveTo>
                    <a:pt x="0" y="39226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267"/>
                  </a:lnTo>
                </a:path>
                <a:path w="2540" h="393700">
                  <a:moveTo>
                    <a:pt x="0" y="39226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267"/>
                  </a:lnTo>
                </a:path>
                <a:path w="2540" h="393700">
                  <a:moveTo>
                    <a:pt x="0" y="39226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267"/>
                  </a:lnTo>
                </a:path>
              </a:pathLst>
            </a:custGeom>
            <a:ln w="4255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6876108" y="5237786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0"/>
                  </a:moveTo>
                  <a:lnTo>
                    <a:pt x="0" y="392037"/>
                  </a:lnTo>
                  <a:lnTo>
                    <a:pt x="2126" y="393276"/>
                  </a:lnTo>
                  <a:lnTo>
                    <a:pt x="2126" y="1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E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6876108" y="5237786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2126" y="1008"/>
                  </a:moveTo>
                  <a:lnTo>
                    <a:pt x="2126" y="393276"/>
                  </a:lnTo>
                </a:path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037"/>
                  </a:lnTo>
                </a:path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037"/>
                  </a:lnTo>
                </a:path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037"/>
                  </a:lnTo>
                </a:path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037"/>
                  </a:lnTo>
                </a:path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037"/>
                  </a:lnTo>
                </a:path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037"/>
                  </a:lnTo>
                </a:path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037"/>
                  </a:lnTo>
                </a:path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037"/>
                  </a:lnTo>
                </a:path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037"/>
                  </a:lnTo>
                </a:path>
                <a:path w="2540" h="393700">
                  <a:moveTo>
                    <a:pt x="0" y="392037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2037"/>
                  </a:lnTo>
                </a:path>
              </a:pathLst>
            </a:custGeom>
            <a:ln w="4255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6873679" y="5236633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0"/>
                  </a:moveTo>
                  <a:lnTo>
                    <a:pt x="0" y="391774"/>
                  </a:lnTo>
                  <a:lnTo>
                    <a:pt x="2429" y="393190"/>
                  </a:lnTo>
                  <a:lnTo>
                    <a:pt x="2429" y="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E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6873679" y="5236633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391774"/>
                  </a:moveTo>
                  <a:lnTo>
                    <a:pt x="0" y="0"/>
                  </a:lnTo>
                </a:path>
                <a:path w="2540" h="393700">
                  <a:moveTo>
                    <a:pt x="2429" y="1153"/>
                  </a:moveTo>
                  <a:lnTo>
                    <a:pt x="2429" y="393190"/>
                  </a:lnTo>
                </a:path>
                <a:path w="2540" h="393700">
                  <a:moveTo>
                    <a:pt x="0" y="0"/>
                  </a:moveTo>
                  <a:lnTo>
                    <a:pt x="0" y="391774"/>
                  </a:lnTo>
                </a:path>
                <a:path w="2540" h="393700">
                  <a:moveTo>
                    <a:pt x="0" y="0"/>
                  </a:moveTo>
                  <a:lnTo>
                    <a:pt x="0" y="391774"/>
                  </a:lnTo>
                </a:path>
                <a:path w="2540" h="393700">
                  <a:moveTo>
                    <a:pt x="0" y="0"/>
                  </a:moveTo>
                  <a:lnTo>
                    <a:pt x="0" y="391774"/>
                  </a:lnTo>
                </a:path>
                <a:path w="2540" h="393700">
                  <a:moveTo>
                    <a:pt x="0" y="0"/>
                  </a:moveTo>
                  <a:lnTo>
                    <a:pt x="0" y="391774"/>
                  </a:lnTo>
                </a:path>
                <a:path w="2540" h="393700">
                  <a:moveTo>
                    <a:pt x="0" y="0"/>
                  </a:moveTo>
                  <a:lnTo>
                    <a:pt x="0" y="391774"/>
                  </a:lnTo>
                </a:path>
                <a:path w="2540" h="393700">
                  <a:moveTo>
                    <a:pt x="0" y="0"/>
                  </a:moveTo>
                  <a:lnTo>
                    <a:pt x="0" y="391774"/>
                  </a:lnTo>
                </a:path>
                <a:path w="2540" h="393700">
                  <a:moveTo>
                    <a:pt x="0" y="0"/>
                  </a:moveTo>
                  <a:lnTo>
                    <a:pt x="0" y="391774"/>
                  </a:lnTo>
                </a:path>
                <a:path w="2540" h="393700">
                  <a:moveTo>
                    <a:pt x="0" y="0"/>
                  </a:moveTo>
                  <a:lnTo>
                    <a:pt x="0" y="391774"/>
                  </a:lnTo>
                </a:path>
                <a:path w="2540" h="393700">
                  <a:moveTo>
                    <a:pt x="0" y="0"/>
                  </a:moveTo>
                  <a:lnTo>
                    <a:pt x="0" y="391774"/>
                  </a:lnTo>
                </a:path>
                <a:path w="2540" h="393700">
                  <a:moveTo>
                    <a:pt x="0" y="0"/>
                  </a:moveTo>
                  <a:lnTo>
                    <a:pt x="0" y="391774"/>
                  </a:lnTo>
                </a:path>
              </a:pathLst>
            </a:custGeom>
            <a:ln w="4255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6871552" y="5235208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0"/>
                  </a:moveTo>
                  <a:lnTo>
                    <a:pt x="0" y="391526"/>
                  </a:lnTo>
                  <a:lnTo>
                    <a:pt x="1586" y="392884"/>
                  </a:lnTo>
                  <a:lnTo>
                    <a:pt x="2126" y="393199"/>
                  </a:lnTo>
                  <a:lnTo>
                    <a:pt x="2126" y="1424"/>
                  </a:lnTo>
                  <a:lnTo>
                    <a:pt x="1586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E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6871552" y="5172031"/>
              <a:ext cx="2540" cy="456565"/>
            </a:xfrm>
            <a:custGeom>
              <a:avLst/>
              <a:gdLst/>
              <a:ahLst/>
              <a:cxnLst/>
              <a:rect l="l" t="t" r="r" b="b"/>
              <a:pathLst>
                <a:path w="2540" h="456564">
                  <a:moveTo>
                    <a:pt x="0" y="454703"/>
                  </a:moveTo>
                  <a:lnTo>
                    <a:pt x="0" y="63177"/>
                  </a:lnTo>
                </a:path>
                <a:path w="2540" h="456564">
                  <a:moveTo>
                    <a:pt x="2126" y="64602"/>
                  </a:moveTo>
                  <a:lnTo>
                    <a:pt x="2126" y="456376"/>
                  </a:lnTo>
                </a:path>
                <a:path w="2540" h="456564">
                  <a:moveTo>
                    <a:pt x="0" y="454703"/>
                  </a:moveTo>
                  <a:lnTo>
                    <a:pt x="0" y="63177"/>
                  </a:lnTo>
                  <a:lnTo>
                    <a:pt x="0" y="0"/>
                  </a:lnTo>
                  <a:lnTo>
                    <a:pt x="0" y="63177"/>
                  </a:lnTo>
                  <a:lnTo>
                    <a:pt x="0" y="454703"/>
                  </a:lnTo>
                </a:path>
                <a:path w="2540" h="456564">
                  <a:moveTo>
                    <a:pt x="0" y="454703"/>
                  </a:moveTo>
                  <a:lnTo>
                    <a:pt x="0" y="63177"/>
                  </a:lnTo>
                  <a:lnTo>
                    <a:pt x="0" y="0"/>
                  </a:lnTo>
                  <a:lnTo>
                    <a:pt x="0" y="63177"/>
                  </a:lnTo>
                  <a:lnTo>
                    <a:pt x="0" y="454703"/>
                  </a:lnTo>
                </a:path>
                <a:path w="2540" h="456564">
                  <a:moveTo>
                    <a:pt x="0" y="454703"/>
                  </a:moveTo>
                  <a:lnTo>
                    <a:pt x="0" y="63177"/>
                  </a:lnTo>
                  <a:lnTo>
                    <a:pt x="0" y="0"/>
                  </a:lnTo>
                  <a:lnTo>
                    <a:pt x="0" y="63177"/>
                  </a:lnTo>
                  <a:lnTo>
                    <a:pt x="0" y="454703"/>
                  </a:lnTo>
                </a:path>
                <a:path w="2540" h="456564">
                  <a:moveTo>
                    <a:pt x="0" y="454703"/>
                  </a:moveTo>
                  <a:lnTo>
                    <a:pt x="0" y="63177"/>
                  </a:lnTo>
                  <a:lnTo>
                    <a:pt x="0" y="0"/>
                  </a:lnTo>
                  <a:lnTo>
                    <a:pt x="0" y="63177"/>
                  </a:lnTo>
                  <a:lnTo>
                    <a:pt x="0" y="454703"/>
                  </a:lnTo>
                </a:path>
                <a:path w="2540" h="456564">
                  <a:moveTo>
                    <a:pt x="0" y="454703"/>
                  </a:moveTo>
                  <a:lnTo>
                    <a:pt x="0" y="63177"/>
                  </a:lnTo>
                  <a:lnTo>
                    <a:pt x="0" y="0"/>
                  </a:lnTo>
                  <a:lnTo>
                    <a:pt x="0" y="63177"/>
                  </a:lnTo>
                  <a:lnTo>
                    <a:pt x="0" y="454703"/>
                  </a:lnTo>
                </a:path>
                <a:path w="2540" h="456564">
                  <a:moveTo>
                    <a:pt x="0" y="454703"/>
                  </a:moveTo>
                  <a:lnTo>
                    <a:pt x="0" y="63177"/>
                  </a:lnTo>
                  <a:lnTo>
                    <a:pt x="0" y="0"/>
                  </a:lnTo>
                  <a:lnTo>
                    <a:pt x="0" y="63177"/>
                  </a:lnTo>
                  <a:lnTo>
                    <a:pt x="0" y="454703"/>
                  </a:lnTo>
                </a:path>
                <a:path w="2540" h="456564">
                  <a:moveTo>
                    <a:pt x="0" y="454703"/>
                  </a:moveTo>
                  <a:lnTo>
                    <a:pt x="0" y="63177"/>
                  </a:lnTo>
                  <a:lnTo>
                    <a:pt x="0" y="0"/>
                  </a:lnTo>
                  <a:lnTo>
                    <a:pt x="0" y="63177"/>
                  </a:lnTo>
                  <a:lnTo>
                    <a:pt x="0" y="454703"/>
                  </a:lnTo>
                </a:path>
                <a:path w="2540" h="456564">
                  <a:moveTo>
                    <a:pt x="0" y="454703"/>
                  </a:moveTo>
                  <a:lnTo>
                    <a:pt x="0" y="63177"/>
                  </a:lnTo>
                  <a:lnTo>
                    <a:pt x="0" y="0"/>
                  </a:lnTo>
                  <a:lnTo>
                    <a:pt x="0" y="63177"/>
                  </a:lnTo>
                  <a:lnTo>
                    <a:pt x="0" y="454703"/>
                  </a:lnTo>
                </a:path>
                <a:path w="2540" h="456564">
                  <a:moveTo>
                    <a:pt x="0" y="454703"/>
                  </a:moveTo>
                  <a:lnTo>
                    <a:pt x="0" y="63177"/>
                  </a:lnTo>
                  <a:lnTo>
                    <a:pt x="0" y="0"/>
                  </a:lnTo>
                  <a:lnTo>
                    <a:pt x="0" y="63177"/>
                  </a:lnTo>
                  <a:lnTo>
                    <a:pt x="0" y="454703"/>
                  </a:lnTo>
                </a:path>
                <a:path w="2540" h="456564">
                  <a:moveTo>
                    <a:pt x="0" y="454703"/>
                  </a:moveTo>
                  <a:lnTo>
                    <a:pt x="0" y="63177"/>
                  </a:lnTo>
                  <a:lnTo>
                    <a:pt x="0" y="0"/>
                  </a:lnTo>
                  <a:lnTo>
                    <a:pt x="0" y="63177"/>
                  </a:lnTo>
                  <a:lnTo>
                    <a:pt x="0" y="454703"/>
                  </a:lnTo>
                </a:path>
              </a:pathLst>
            </a:custGeom>
            <a:ln w="4255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6869123" y="5233418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0"/>
                  </a:moveTo>
                  <a:lnTo>
                    <a:pt x="0" y="391235"/>
                  </a:lnTo>
                  <a:lnTo>
                    <a:pt x="2429" y="393316"/>
                  </a:lnTo>
                  <a:lnTo>
                    <a:pt x="2429" y="1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6869123" y="5233418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2429" y="1790"/>
                  </a:moveTo>
                  <a:lnTo>
                    <a:pt x="2429" y="393316"/>
                  </a:lnTo>
                </a:path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1235"/>
                  </a:lnTo>
                </a:path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1235"/>
                  </a:lnTo>
                </a:path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1235"/>
                  </a:lnTo>
                </a:path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1235"/>
                  </a:lnTo>
                </a:path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1235"/>
                  </a:lnTo>
                </a:path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1235"/>
                  </a:lnTo>
                </a:path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1235"/>
                  </a:lnTo>
                </a:path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1235"/>
                  </a:lnTo>
                </a:path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1235"/>
                  </a:lnTo>
                </a:path>
                <a:path w="2540" h="393700">
                  <a:moveTo>
                    <a:pt x="0" y="391235"/>
                  </a:moveTo>
                  <a:lnTo>
                    <a:pt x="0" y="0"/>
                  </a:lnTo>
                </a:path>
                <a:path w="2540" h="393700">
                  <a:moveTo>
                    <a:pt x="0" y="0"/>
                  </a:moveTo>
                  <a:lnTo>
                    <a:pt x="0" y="391235"/>
                  </a:lnTo>
                </a:path>
              </a:pathLst>
            </a:custGeom>
            <a:ln w="4255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6866997" y="5231851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0" y="0"/>
                  </a:moveTo>
                  <a:lnTo>
                    <a:pt x="0" y="390981"/>
                  </a:lnTo>
                  <a:lnTo>
                    <a:pt x="2126" y="392802"/>
                  </a:lnTo>
                  <a:lnTo>
                    <a:pt x="2126" y="1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6866997" y="5231851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2126" y="1566"/>
                  </a:moveTo>
                  <a:lnTo>
                    <a:pt x="2126" y="392802"/>
                  </a:lnTo>
                </a:path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981"/>
                  </a:lnTo>
                </a:path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981"/>
                  </a:lnTo>
                </a:path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981"/>
                  </a:lnTo>
                </a:path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981"/>
                  </a:lnTo>
                </a:path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981"/>
                  </a:lnTo>
                </a:path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981"/>
                  </a:lnTo>
                </a:path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981"/>
                  </a:lnTo>
                </a:path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981"/>
                  </a:lnTo>
                </a:path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981"/>
                  </a:lnTo>
                </a:path>
                <a:path w="2540" h="393064">
                  <a:moveTo>
                    <a:pt x="0" y="39098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981"/>
                  </a:lnTo>
                </a:path>
              </a:pathLst>
            </a:custGeom>
            <a:ln w="4255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6864567" y="5230061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0" y="0"/>
                  </a:moveTo>
                  <a:lnTo>
                    <a:pt x="0" y="390690"/>
                  </a:lnTo>
                  <a:lnTo>
                    <a:pt x="2429" y="392771"/>
                  </a:lnTo>
                  <a:lnTo>
                    <a:pt x="2429" y="1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6864567" y="5230061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2429" y="1790"/>
                  </a:moveTo>
                  <a:lnTo>
                    <a:pt x="2429" y="392771"/>
                  </a:lnTo>
                </a:path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690"/>
                  </a:lnTo>
                </a:path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690"/>
                  </a:lnTo>
                </a:path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690"/>
                  </a:lnTo>
                </a:path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690"/>
                  </a:lnTo>
                </a:path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690"/>
                  </a:lnTo>
                </a:path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690"/>
                  </a:lnTo>
                </a:path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690"/>
                  </a:lnTo>
                </a:path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690"/>
                  </a:lnTo>
                </a:path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690"/>
                  </a:lnTo>
                </a:path>
                <a:path w="2540" h="393064">
                  <a:moveTo>
                    <a:pt x="0" y="390690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90690"/>
                  </a:lnTo>
                </a:path>
              </a:pathLst>
            </a:custGeom>
            <a:ln w="4255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6862441" y="5228495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29">
                  <a:moveTo>
                    <a:pt x="0" y="0"/>
                  </a:moveTo>
                  <a:lnTo>
                    <a:pt x="0" y="390436"/>
                  </a:lnTo>
                  <a:lnTo>
                    <a:pt x="2126" y="392257"/>
                  </a:lnTo>
                  <a:lnTo>
                    <a:pt x="2126" y="1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6862441" y="5228495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2126" y="1566"/>
                  </a:moveTo>
                  <a:lnTo>
                    <a:pt x="2126" y="392257"/>
                  </a:lnTo>
                </a:path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436"/>
                  </a:lnTo>
                </a:path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436"/>
                  </a:lnTo>
                </a:path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436"/>
                  </a:lnTo>
                </a:path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436"/>
                  </a:lnTo>
                </a:path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436"/>
                  </a:lnTo>
                </a:path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436"/>
                  </a:lnTo>
                </a:path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436"/>
                  </a:lnTo>
                </a:path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436"/>
                  </a:lnTo>
                </a:path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436"/>
                  </a:lnTo>
                </a:path>
                <a:path w="2540" h="392429">
                  <a:moveTo>
                    <a:pt x="0" y="390436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436"/>
                  </a:lnTo>
                </a:path>
              </a:pathLst>
            </a:custGeom>
            <a:ln w="4255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6860011" y="5226704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29">
                  <a:moveTo>
                    <a:pt x="0" y="0"/>
                  </a:moveTo>
                  <a:lnTo>
                    <a:pt x="0" y="390145"/>
                  </a:lnTo>
                  <a:lnTo>
                    <a:pt x="2429" y="392226"/>
                  </a:lnTo>
                  <a:lnTo>
                    <a:pt x="2429" y="1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6860011" y="5226704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2429" y="1790"/>
                  </a:moveTo>
                  <a:lnTo>
                    <a:pt x="2429" y="392226"/>
                  </a:lnTo>
                </a:path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145"/>
                  </a:lnTo>
                </a:path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145"/>
                  </a:lnTo>
                </a:path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145"/>
                  </a:lnTo>
                </a:path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145"/>
                  </a:lnTo>
                </a:path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145"/>
                  </a:lnTo>
                </a:path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145"/>
                  </a:lnTo>
                </a:path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145"/>
                  </a:lnTo>
                </a:path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145"/>
                  </a:lnTo>
                </a:path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145"/>
                  </a:lnTo>
                </a:path>
                <a:path w="2540" h="392429">
                  <a:moveTo>
                    <a:pt x="0" y="390145"/>
                  </a:moveTo>
                  <a:lnTo>
                    <a:pt x="0" y="0"/>
                  </a:lnTo>
                </a:path>
                <a:path w="2540" h="392429">
                  <a:moveTo>
                    <a:pt x="0" y="0"/>
                  </a:moveTo>
                  <a:lnTo>
                    <a:pt x="0" y="390145"/>
                  </a:lnTo>
                </a:path>
              </a:pathLst>
            </a:custGeom>
            <a:ln w="4255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6857885" y="522513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0"/>
                  </a:moveTo>
                  <a:lnTo>
                    <a:pt x="0" y="389891"/>
                  </a:lnTo>
                  <a:lnTo>
                    <a:pt x="2126" y="391712"/>
                  </a:lnTo>
                  <a:lnTo>
                    <a:pt x="2126" y="1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6857885" y="522513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2126" y="1566"/>
                  </a:moveTo>
                  <a:lnTo>
                    <a:pt x="2126" y="391712"/>
                  </a:lnTo>
                </a:path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891"/>
                  </a:lnTo>
                </a:path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891"/>
                  </a:lnTo>
                </a:path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891"/>
                  </a:lnTo>
                </a:path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891"/>
                  </a:lnTo>
                </a:path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891"/>
                  </a:lnTo>
                </a:path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891"/>
                  </a:lnTo>
                </a:path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891"/>
                  </a:lnTo>
                </a:path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891"/>
                  </a:lnTo>
                </a:path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891"/>
                  </a:lnTo>
                </a:path>
                <a:path w="2540" h="391795">
                  <a:moveTo>
                    <a:pt x="0" y="389891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891"/>
                  </a:lnTo>
                </a:path>
              </a:pathLst>
            </a:custGeom>
            <a:ln w="4255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6855455" y="522334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0"/>
                  </a:moveTo>
                  <a:lnTo>
                    <a:pt x="0" y="389600"/>
                  </a:lnTo>
                  <a:lnTo>
                    <a:pt x="2429" y="391681"/>
                  </a:lnTo>
                  <a:lnTo>
                    <a:pt x="2429" y="1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6855455" y="522334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2429" y="1790"/>
                  </a:moveTo>
                  <a:lnTo>
                    <a:pt x="2429" y="391681"/>
                  </a:lnTo>
                </a:path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600"/>
                  </a:lnTo>
                </a:path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600"/>
                  </a:lnTo>
                </a:path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600"/>
                  </a:lnTo>
                </a:path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600"/>
                  </a:lnTo>
                </a:path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600"/>
                  </a:lnTo>
                </a:path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600"/>
                  </a:lnTo>
                </a:path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600"/>
                  </a:lnTo>
                </a:path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600"/>
                  </a:lnTo>
                </a:path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600"/>
                  </a:lnTo>
                </a:path>
                <a:path w="2540" h="391795">
                  <a:moveTo>
                    <a:pt x="0" y="389600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9600"/>
                  </a:lnTo>
                </a:path>
              </a:pathLst>
            </a:custGeom>
            <a:ln w="4255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6853329" y="5221781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0"/>
                  </a:moveTo>
                  <a:lnTo>
                    <a:pt x="0" y="389346"/>
                  </a:lnTo>
                  <a:lnTo>
                    <a:pt x="2126" y="391167"/>
                  </a:lnTo>
                  <a:lnTo>
                    <a:pt x="2126" y="1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6853330" y="5221781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89346"/>
                  </a:moveTo>
                  <a:lnTo>
                    <a:pt x="0" y="0"/>
                  </a:lnTo>
                </a:path>
                <a:path w="2540" h="391795">
                  <a:moveTo>
                    <a:pt x="2126" y="1566"/>
                  </a:moveTo>
                  <a:lnTo>
                    <a:pt x="2126" y="391166"/>
                  </a:lnTo>
                </a:path>
                <a:path w="2540" h="391795">
                  <a:moveTo>
                    <a:pt x="0" y="0"/>
                  </a:moveTo>
                  <a:lnTo>
                    <a:pt x="0" y="389346"/>
                  </a:lnTo>
                </a:path>
                <a:path w="2540" h="391795">
                  <a:moveTo>
                    <a:pt x="0" y="0"/>
                  </a:moveTo>
                  <a:lnTo>
                    <a:pt x="0" y="389346"/>
                  </a:lnTo>
                </a:path>
              </a:pathLst>
            </a:custGeom>
            <a:ln w="4255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6853330" y="5221781"/>
              <a:ext cx="0" cy="389890"/>
            </a:xfrm>
            <a:custGeom>
              <a:avLst/>
              <a:gdLst/>
              <a:ahLst/>
              <a:cxnLst/>
              <a:rect l="l" t="t" r="r" b="b"/>
              <a:pathLst>
                <a:path h="389889">
                  <a:moveTo>
                    <a:pt x="0" y="0"/>
                  </a:moveTo>
                  <a:lnTo>
                    <a:pt x="0" y="389346"/>
                  </a:lnTo>
                </a:path>
                <a:path h="389889">
                  <a:moveTo>
                    <a:pt x="0" y="0"/>
                  </a:moveTo>
                  <a:lnTo>
                    <a:pt x="0" y="389346"/>
                  </a:lnTo>
                </a:path>
                <a:path h="389889">
                  <a:moveTo>
                    <a:pt x="0" y="0"/>
                  </a:moveTo>
                  <a:lnTo>
                    <a:pt x="0" y="389346"/>
                  </a:lnTo>
                </a:path>
                <a:path h="389889">
                  <a:moveTo>
                    <a:pt x="0" y="0"/>
                  </a:moveTo>
                  <a:lnTo>
                    <a:pt x="0" y="389346"/>
                  </a:lnTo>
                </a:path>
                <a:path h="389889">
                  <a:moveTo>
                    <a:pt x="0" y="0"/>
                  </a:moveTo>
                  <a:lnTo>
                    <a:pt x="0" y="389346"/>
                  </a:lnTo>
                </a:path>
                <a:path h="389889">
                  <a:moveTo>
                    <a:pt x="0" y="0"/>
                  </a:moveTo>
                  <a:lnTo>
                    <a:pt x="0" y="389346"/>
                  </a:lnTo>
                </a:path>
                <a:path h="389889">
                  <a:moveTo>
                    <a:pt x="0" y="0"/>
                  </a:moveTo>
                  <a:lnTo>
                    <a:pt x="0" y="389346"/>
                  </a:lnTo>
                </a:path>
                <a:path h="389889">
                  <a:moveTo>
                    <a:pt x="0" y="0"/>
                  </a:moveTo>
                  <a:lnTo>
                    <a:pt x="0" y="389346"/>
                  </a:lnTo>
                </a:path>
              </a:pathLst>
            </a:custGeom>
            <a:ln w="4255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6850899" y="5219990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0"/>
                  </a:moveTo>
                  <a:lnTo>
                    <a:pt x="0" y="389055"/>
                  </a:lnTo>
                  <a:lnTo>
                    <a:pt x="2429" y="391136"/>
                  </a:lnTo>
                  <a:lnTo>
                    <a:pt x="2429" y="1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6850900" y="5219990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2429" y="1790"/>
                  </a:moveTo>
                  <a:lnTo>
                    <a:pt x="2429" y="391136"/>
                  </a:lnTo>
                </a:path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9055"/>
                  </a:lnTo>
                </a:path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9055"/>
                  </a:lnTo>
                </a:path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9055"/>
                  </a:lnTo>
                </a:path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9055"/>
                  </a:lnTo>
                </a:path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9055"/>
                  </a:lnTo>
                </a:path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9055"/>
                  </a:lnTo>
                </a:path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9055"/>
                  </a:lnTo>
                </a:path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9055"/>
                  </a:lnTo>
                </a:path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9055"/>
                  </a:lnTo>
                </a:path>
                <a:path w="2540" h="391160">
                  <a:moveTo>
                    <a:pt x="0" y="389055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9055"/>
                  </a:lnTo>
                </a:path>
              </a:pathLst>
            </a:custGeom>
            <a:ln w="4255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6848774" y="5218423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0"/>
                  </a:moveTo>
                  <a:lnTo>
                    <a:pt x="0" y="388801"/>
                  </a:lnTo>
                  <a:lnTo>
                    <a:pt x="2126" y="390621"/>
                  </a:lnTo>
                  <a:lnTo>
                    <a:pt x="2126" y="1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6848774" y="5218424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2126" y="1566"/>
                  </a:moveTo>
                  <a:lnTo>
                    <a:pt x="2126" y="390621"/>
                  </a:lnTo>
                </a:path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8801"/>
                  </a:lnTo>
                </a:path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8801"/>
                  </a:lnTo>
                </a:path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8801"/>
                  </a:lnTo>
                </a:path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8801"/>
                  </a:lnTo>
                </a:path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8801"/>
                  </a:lnTo>
                </a:path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8801"/>
                  </a:lnTo>
                </a:path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8801"/>
                  </a:lnTo>
                </a:path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8801"/>
                  </a:lnTo>
                </a:path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8801"/>
                  </a:lnTo>
                </a:path>
                <a:path w="2540" h="391160">
                  <a:moveTo>
                    <a:pt x="0" y="388801"/>
                  </a:moveTo>
                  <a:lnTo>
                    <a:pt x="0" y="0"/>
                  </a:lnTo>
                </a:path>
                <a:path w="2540" h="391160">
                  <a:moveTo>
                    <a:pt x="0" y="0"/>
                  </a:moveTo>
                  <a:lnTo>
                    <a:pt x="0" y="388801"/>
                  </a:lnTo>
                </a:path>
              </a:pathLst>
            </a:custGeom>
            <a:ln w="4255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6846341" y="5216461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2425" y="1270"/>
                  </a:moveTo>
                  <a:lnTo>
                    <a:pt x="863" y="1270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90207"/>
                  </a:lnTo>
                  <a:lnTo>
                    <a:pt x="2425" y="390207"/>
                  </a:lnTo>
                  <a:lnTo>
                    <a:pt x="2425" y="1270"/>
                  </a:lnTo>
                  <a:close/>
                </a:path>
              </a:pathLst>
            </a:custGeom>
            <a:solidFill>
              <a:srgbClr val="B4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6846344" y="5215923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2429" y="2500"/>
                  </a:moveTo>
                  <a:lnTo>
                    <a:pt x="2429" y="391301"/>
                  </a:lnTo>
                </a:path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498"/>
                  </a:lnTo>
                </a:path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498"/>
                  </a:lnTo>
                </a:path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498"/>
                  </a:lnTo>
                </a:path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498"/>
                  </a:lnTo>
                </a:path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498"/>
                  </a:lnTo>
                </a:path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498"/>
                  </a:lnTo>
                </a:path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498"/>
                  </a:lnTo>
                </a:path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498"/>
                  </a:lnTo>
                </a:path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498"/>
                  </a:lnTo>
                </a:path>
                <a:path w="2540" h="391795">
                  <a:moveTo>
                    <a:pt x="0" y="388498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498"/>
                  </a:lnTo>
                </a:path>
              </a:pathLst>
            </a:custGeom>
            <a:ln w="4255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6844218" y="5213073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0"/>
                  </a:moveTo>
                  <a:lnTo>
                    <a:pt x="0" y="388222"/>
                  </a:lnTo>
                  <a:lnTo>
                    <a:pt x="2126" y="391349"/>
                  </a:lnTo>
                  <a:lnTo>
                    <a:pt x="2126" y="2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6844218" y="5213073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2126" y="2850"/>
                  </a:moveTo>
                  <a:lnTo>
                    <a:pt x="2126" y="391349"/>
                  </a:lnTo>
                </a:path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222"/>
                  </a:lnTo>
                </a:path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222"/>
                  </a:lnTo>
                </a:path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222"/>
                  </a:lnTo>
                </a:path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222"/>
                  </a:lnTo>
                </a:path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222"/>
                  </a:lnTo>
                </a:path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222"/>
                  </a:lnTo>
                </a:path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222"/>
                  </a:lnTo>
                </a:path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222"/>
                  </a:lnTo>
                </a:path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222"/>
                  </a:lnTo>
                </a:path>
                <a:path w="2540" h="391795">
                  <a:moveTo>
                    <a:pt x="0" y="388222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8222"/>
                  </a:lnTo>
                </a:path>
              </a:pathLst>
            </a:custGeom>
            <a:ln w="4255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6841788" y="5209815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0"/>
                  </a:moveTo>
                  <a:lnTo>
                    <a:pt x="0" y="387907"/>
                  </a:lnTo>
                  <a:lnTo>
                    <a:pt x="2429" y="391480"/>
                  </a:lnTo>
                  <a:lnTo>
                    <a:pt x="2429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6841788" y="5209815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2429" y="3257"/>
                  </a:moveTo>
                  <a:lnTo>
                    <a:pt x="2429" y="391480"/>
                  </a:lnTo>
                </a:path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7907"/>
                  </a:lnTo>
                </a:path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7907"/>
                  </a:lnTo>
                </a:path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7907"/>
                  </a:lnTo>
                </a:path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7907"/>
                  </a:lnTo>
                </a:path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7907"/>
                  </a:lnTo>
                </a:path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7907"/>
                  </a:lnTo>
                </a:path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7907"/>
                  </a:lnTo>
                </a:path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7907"/>
                  </a:lnTo>
                </a:path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7907"/>
                  </a:lnTo>
                </a:path>
                <a:path w="2540" h="391795">
                  <a:moveTo>
                    <a:pt x="0" y="387907"/>
                  </a:moveTo>
                  <a:lnTo>
                    <a:pt x="0" y="0"/>
                  </a:lnTo>
                </a:path>
                <a:path w="2540" h="391795">
                  <a:moveTo>
                    <a:pt x="0" y="0"/>
                  </a:moveTo>
                  <a:lnTo>
                    <a:pt x="0" y="387907"/>
                  </a:lnTo>
                </a:path>
              </a:pathLst>
            </a:custGeom>
            <a:ln w="4255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6839662" y="5206964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0"/>
                  </a:moveTo>
                  <a:lnTo>
                    <a:pt x="0" y="387631"/>
                  </a:lnTo>
                  <a:lnTo>
                    <a:pt x="2126" y="390757"/>
                  </a:lnTo>
                  <a:lnTo>
                    <a:pt x="2126" y="2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6839662" y="5206964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387631"/>
                  </a:moveTo>
                  <a:lnTo>
                    <a:pt x="0" y="0"/>
                  </a:lnTo>
                </a:path>
                <a:path w="2540" h="391160">
                  <a:moveTo>
                    <a:pt x="2126" y="2850"/>
                  </a:moveTo>
                  <a:lnTo>
                    <a:pt x="2126" y="390757"/>
                  </a:lnTo>
                </a:path>
              </a:pathLst>
            </a:custGeom>
            <a:ln w="4255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6839662" y="5206964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h="387985">
                  <a:moveTo>
                    <a:pt x="0" y="387631"/>
                  </a:moveTo>
                  <a:lnTo>
                    <a:pt x="0" y="0"/>
                  </a:lnTo>
                </a:path>
                <a:path h="387985">
                  <a:moveTo>
                    <a:pt x="0" y="0"/>
                  </a:moveTo>
                  <a:lnTo>
                    <a:pt x="0" y="387631"/>
                  </a:lnTo>
                </a:path>
                <a:path h="387985">
                  <a:moveTo>
                    <a:pt x="0" y="387631"/>
                  </a:moveTo>
                  <a:lnTo>
                    <a:pt x="0" y="0"/>
                  </a:lnTo>
                </a:path>
                <a:path h="387985">
                  <a:moveTo>
                    <a:pt x="0" y="0"/>
                  </a:moveTo>
                  <a:lnTo>
                    <a:pt x="0" y="387631"/>
                  </a:lnTo>
                </a:path>
                <a:path h="387985">
                  <a:moveTo>
                    <a:pt x="0" y="387631"/>
                  </a:moveTo>
                  <a:lnTo>
                    <a:pt x="0" y="0"/>
                  </a:lnTo>
                </a:path>
                <a:path h="387985">
                  <a:moveTo>
                    <a:pt x="0" y="0"/>
                  </a:moveTo>
                  <a:lnTo>
                    <a:pt x="0" y="387631"/>
                  </a:lnTo>
                </a:path>
                <a:path h="387985">
                  <a:moveTo>
                    <a:pt x="0" y="387631"/>
                  </a:moveTo>
                  <a:lnTo>
                    <a:pt x="0" y="0"/>
                  </a:lnTo>
                </a:path>
                <a:path h="387985">
                  <a:moveTo>
                    <a:pt x="0" y="0"/>
                  </a:moveTo>
                  <a:lnTo>
                    <a:pt x="0" y="387631"/>
                  </a:lnTo>
                </a:path>
                <a:path h="387985">
                  <a:moveTo>
                    <a:pt x="0" y="387631"/>
                  </a:moveTo>
                  <a:lnTo>
                    <a:pt x="0" y="0"/>
                  </a:lnTo>
                </a:path>
                <a:path h="387985">
                  <a:moveTo>
                    <a:pt x="0" y="0"/>
                  </a:moveTo>
                  <a:lnTo>
                    <a:pt x="0" y="387631"/>
                  </a:lnTo>
                </a:path>
                <a:path h="387985">
                  <a:moveTo>
                    <a:pt x="0" y="387631"/>
                  </a:moveTo>
                  <a:lnTo>
                    <a:pt x="0" y="0"/>
                  </a:lnTo>
                </a:path>
                <a:path h="387985">
                  <a:moveTo>
                    <a:pt x="0" y="0"/>
                  </a:moveTo>
                  <a:lnTo>
                    <a:pt x="0" y="387631"/>
                  </a:lnTo>
                </a:path>
                <a:path h="387985">
                  <a:moveTo>
                    <a:pt x="0" y="387631"/>
                  </a:moveTo>
                  <a:lnTo>
                    <a:pt x="0" y="0"/>
                  </a:lnTo>
                </a:path>
                <a:path h="387985">
                  <a:moveTo>
                    <a:pt x="0" y="0"/>
                  </a:moveTo>
                  <a:lnTo>
                    <a:pt x="0" y="387631"/>
                  </a:lnTo>
                </a:path>
                <a:path h="387985">
                  <a:moveTo>
                    <a:pt x="0" y="387631"/>
                  </a:moveTo>
                  <a:lnTo>
                    <a:pt x="0" y="0"/>
                  </a:lnTo>
                </a:path>
                <a:path h="387985">
                  <a:moveTo>
                    <a:pt x="0" y="0"/>
                  </a:moveTo>
                  <a:lnTo>
                    <a:pt x="0" y="387631"/>
                  </a:lnTo>
                </a:path>
                <a:path h="387985">
                  <a:moveTo>
                    <a:pt x="0" y="387631"/>
                  </a:moveTo>
                  <a:lnTo>
                    <a:pt x="0" y="0"/>
                  </a:lnTo>
                </a:path>
                <a:path h="387985">
                  <a:moveTo>
                    <a:pt x="0" y="0"/>
                  </a:moveTo>
                  <a:lnTo>
                    <a:pt x="0" y="387631"/>
                  </a:lnTo>
                </a:path>
                <a:path h="387985">
                  <a:moveTo>
                    <a:pt x="0" y="387631"/>
                  </a:moveTo>
                  <a:lnTo>
                    <a:pt x="0" y="0"/>
                  </a:lnTo>
                </a:path>
                <a:path h="387985">
                  <a:moveTo>
                    <a:pt x="0" y="0"/>
                  </a:moveTo>
                  <a:lnTo>
                    <a:pt x="0" y="387631"/>
                  </a:lnTo>
                </a:path>
              </a:pathLst>
            </a:custGeom>
            <a:ln w="4255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6837232" y="5203706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0"/>
                  </a:moveTo>
                  <a:lnTo>
                    <a:pt x="0" y="387315"/>
                  </a:lnTo>
                  <a:lnTo>
                    <a:pt x="2429" y="390889"/>
                  </a:lnTo>
                  <a:lnTo>
                    <a:pt x="2429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6837232" y="5203706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0" y="387315"/>
                  </a:moveTo>
                  <a:lnTo>
                    <a:pt x="0" y="0"/>
                  </a:lnTo>
                </a:path>
                <a:path w="2540" h="391160">
                  <a:moveTo>
                    <a:pt x="2429" y="3257"/>
                  </a:moveTo>
                  <a:lnTo>
                    <a:pt x="2429" y="390889"/>
                  </a:lnTo>
                </a:path>
                <a:path w="2540" h="391160">
                  <a:moveTo>
                    <a:pt x="0" y="0"/>
                  </a:moveTo>
                  <a:lnTo>
                    <a:pt x="0" y="387315"/>
                  </a:lnTo>
                </a:path>
                <a:path w="2540" h="391160">
                  <a:moveTo>
                    <a:pt x="0" y="0"/>
                  </a:moveTo>
                  <a:lnTo>
                    <a:pt x="0" y="387315"/>
                  </a:lnTo>
                </a:path>
                <a:path w="2540" h="391160">
                  <a:moveTo>
                    <a:pt x="0" y="0"/>
                  </a:moveTo>
                  <a:lnTo>
                    <a:pt x="0" y="387315"/>
                  </a:lnTo>
                </a:path>
                <a:path w="2540" h="391160">
                  <a:moveTo>
                    <a:pt x="0" y="0"/>
                  </a:moveTo>
                  <a:lnTo>
                    <a:pt x="0" y="387315"/>
                  </a:lnTo>
                </a:path>
                <a:path w="2540" h="391160">
                  <a:moveTo>
                    <a:pt x="0" y="0"/>
                  </a:moveTo>
                  <a:lnTo>
                    <a:pt x="0" y="387315"/>
                  </a:lnTo>
                </a:path>
                <a:path w="2540" h="391160">
                  <a:moveTo>
                    <a:pt x="0" y="0"/>
                  </a:moveTo>
                  <a:lnTo>
                    <a:pt x="0" y="387315"/>
                  </a:lnTo>
                </a:path>
                <a:path w="2540" h="391160">
                  <a:moveTo>
                    <a:pt x="0" y="0"/>
                  </a:moveTo>
                  <a:lnTo>
                    <a:pt x="0" y="387315"/>
                  </a:lnTo>
                </a:path>
                <a:path w="2540" h="391160">
                  <a:moveTo>
                    <a:pt x="0" y="0"/>
                  </a:moveTo>
                  <a:lnTo>
                    <a:pt x="0" y="387315"/>
                  </a:lnTo>
                </a:path>
                <a:path w="2540" h="391160">
                  <a:moveTo>
                    <a:pt x="0" y="0"/>
                  </a:moveTo>
                  <a:lnTo>
                    <a:pt x="0" y="387315"/>
                  </a:lnTo>
                </a:path>
                <a:path w="2540" h="391160">
                  <a:moveTo>
                    <a:pt x="0" y="0"/>
                  </a:moveTo>
                  <a:lnTo>
                    <a:pt x="0" y="387315"/>
                  </a:lnTo>
                </a:path>
              </a:pathLst>
            </a:custGeom>
            <a:ln w="4255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6835106" y="5200855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0" y="0"/>
                  </a:moveTo>
                  <a:lnTo>
                    <a:pt x="0" y="387040"/>
                  </a:lnTo>
                  <a:lnTo>
                    <a:pt x="2126" y="390166"/>
                  </a:lnTo>
                  <a:lnTo>
                    <a:pt x="2126" y="2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6835106" y="5200855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2126" y="2850"/>
                  </a:moveTo>
                  <a:lnTo>
                    <a:pt x="2126" y="390166"/>
                  </a:lnTo>
                </a:path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0" y="0"/>
                  </a:moveTo>
                  <a:lnTo>
                    <a:pt x="0" y="387040"/>
                  </a:lnTo>
                </a:path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0" y="0"/>
                  </a:moveTo>
                  <a:lnTo>
                    <a:pt x="0" y="387040"/>
                  </a:lnTo>
                </a:path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0" y="0"/>
                  </a:moveTo>
                  <a:lnTo>
                    <a:pt x="0" y="387040"/>
                  </a:lnTo>
                </a:path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0" y="0"/>
                  </a:moveTo>
                  <a:lnTo>
                    <a:pt x="0" y="387040"/>
                  </a:lnTo>
                </a:path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0" y="0"/>
                  </a:moveTo>
                  <a:lnTo>
                    <a:pt x="0" y="387040"/>
                  </a:lnTo>
                </a:path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0" y="0"/>
                  </a:moveTo>
                  <a:lnTo>
                    <a:pt x="0" y="387040"/>
                  </a:lnTo>
                </a:path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0" y="0"/>
                  </a:moveTo>
                  <a:lnTo>
                    <a:pt x="0" y="387040"/>
                  </a:lnTo>
                </a:path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0" y="0"/>
                  </a:moveTo>
                  <a:lnTo>
                    <a:pt x="0" y="387040"/>
                  </a:lnTo>
                </a:path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0" y="0"/>
                  </a:moveTo>
                  <a:lnTo>
                    <a:pt x="0" y="387040"/>
                  </a:lnTo>
                </a:path>
                <a:path w="2540" h="390525">
                  <a:moveTo>
                    <a:pt x="0" y="387040"/>
                  </a:moveTo>
                  <a:lnTo>
                    <a:pt x="0" y="0"/>
                  </a:lnTo>
                </a:path>
                <a:path w="2540" h="390525">
                  <a:moveTo>
                    <a:pt x="0" y="0"/>
                  </a:moveTo>
                  <a:lnTo>
                    <a:pt x="0" y="387040"/>
                  </a:lnTo>
                </a:path>
              </a:pathLst>
            </a:custGeom>
            <a:ln w="4255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6832677" y="5197598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0" y="0"/>
                  </a:moveTo>
                  <a:lnTo>
                    <a:pt x="0" y="386724"/>
                  </a:lnTo>
                  <a:lnTo>
                    <a:pt x="2429" y="390297"/>
                  </a:lnTo>
                  <a:lnTo>
                    <a:pt x="2429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6832677" y="5197598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0" y="386724"/>
                  </a:moveTo>
                  <a:lnTo>
                    <a:pt x="0" y="0"/>
                  </a:lnTo>
                </a:path>
                <a:path w="2540" h="390525">
                  <a:moveTo>
                    <a:pt x="2429" y="3257"/>
                  </a:moveTo>
                  <a:lnTo>
                    <a:pt x="2429" y="390297"/>
                  </a:lnTo>
                </a:path>
                <a:path w="2540" h="390525">
                  <a:moveTo>
                    <a:pt x="0" y="0"/>
                  </a:moveTo>
                  <a:lnTo>
                    <a:pt x="0" y="386724"/>
                  </a:lnTo>
                </a:path>
                <a:path w="2540" h="390525">
                  <a:moveTo>
                    <a:pt x="0" y="0"/>
                  </a:moveTo>
                  <a:lnTo>
                    <a:pt x="0" y="386724"/>
                  </a:lnTo>
                </a:path>
                <a:path w="2540" h="390525">
                  <a:moveTo>
                    <a:pt x="0" y="0"/>
                  </a:moveTo>
                  <a:lnTo>
                    <a:pt x="0" y="386724"/>
                  </a:lnTo>
                </a:path>
                <a:path w="2540" h="390525">
                  <a:moveTo>
                    <a:pt x="0" y="0"/>
                  </a:moveTo>
                  <a:lnTo>
                    <a:pt x="0" y="386724"/>
                  </a:lnTo>
                </a:path>
                <a:path w="2540" h="390525">
                  <a:moveTo>
                    <a:pt x="0" y="0"/>
                  </a:moveTo>
                  <a:lnTo>
                    <a:pt x="0" y="386724"/>
                  </a:lnTo>
                </a:path>
                <a:path w="2540" h="390525">
                  <a:moveTo>
                    <a:pt x="0" y="0"/>
                  </a:moveTo>
                  <a:lnTo>
                    <a:pt x="0" y="386724"/>
                  </a:lnTo>
                </a:path>
                <a:path w="2540" h="390525">
                  <a:moveTo>
                    <a:pt x="0" y="0"/>
                  </a:moveTo>
                  <a:lnTo>
                    <a:pt x="0" y="386724"/>
                  </a:lnTo>
                </a:path>
                <a:path w="2540" h="390525">
                  <a:moveTo>
                    <a:pt x="0" y="0"/>
                  </a:moveTo>
                  <a:lnTo>
                    <a:pt x="0" y="386724"/>
                  </a:lnTo>
                </a:path>
                <a:path w="2540" h="390525">
                  <a:moveTo>
                    <a:pt x="0" y="0"/>
                  </a:moveTo>
                  <a:lnTo>
                    <a:pt x="0" y="386724"/>
                  </a:lnTo>
                </a:path>
                <a:path w="2540" h="390525">
                  <a:moveTo>
                    <a:pt x="0" y="0"/>
                  </a:moveTo>
                  <a:lnTo>
                    <a:pt x="0" y="386724"/>
                  </a:lnTo>
                </a:path>
              </a:pathLst>
            </a:custGeom>
            <a:ln w="4255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6830543" y="5192305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5">
                  <a:moveTo>
                    <a:pt x="2133" y="3810"/>
                  </a:moveTo>
                  <a:lnTo>
                    <a:pt x="546" y="3810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1477"/>
                  </a:lnTo>
                  <a:lnTo>
                    <a:pt x="2133" y="391477"/>
                  </a:lnTo>
                  <a:lnTo>
                    <a:pt x="2133" y="3810"/>
                  </a:lnTo>
                  <a:close/>
                </a:path>
              </a:pathLst>
            </a:custGeom>
            <a:solidFill>
              <a:srgbClr val="B3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6830550" y="5191830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2126" y="5767"/>
                  </a:moveTo>
                  <a:lnTo>
                    <a:pt x="2126" y="392492"/>
                  </a:lnTo>
                </a:path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86441"/>
                  </a:lnTo>
                </a:path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86441"/>
                  </a:lnTo>
                </a:path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86441"/>
                  </a:lnTo>
                </a:path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86441"/>
                  </a:lnTo>
                </a:path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86441"/>
                  </a:lnTo>
                </a:path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86441"/>
                  </a:lnTo>
                </a:path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86441"/>
                  </a:lnTo>
                </a:path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86441"/>
                  </a:lnTo>
                </a:path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86441"/>
                  </a:lnTo>
                </a:path>
                <a:path w="2540" h="393064">
                  <a:moveTo>
                    <a:pt x="0" y="386441"/>
                  </a:moveTo>
                  <a:lnTo>
                    <a:pt x="0" y="0"/>
                  </a:lnTo>
                </a:path>
                <a:path w="2540" h="393064">
                  <a:moveTo>
                    <a:pt x="0" y="0"/>
                  </a:moveTo>
                  <a:lnTo>
                    <a:pt x="0" y="386441"/>
                  </a:lnTo>
                </a:path>
              </a:pathLst>
            </a:custGeom>
            <a:ln w="4255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6828121" y="5181255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0" y="0"/>
                  </a:moveTo>
                  <a:lnTo>
                    <a:pt x="0" y="386107"/>
                  </a:lnTo>
                  <a:lnTo>
                    <a:pt x="2429" y="397016"/>
                  </a:lnTo>
                  <a:lnTo>
                    <a:pt x="2429" y="10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6828121" y="5181255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2429" y="10575"/>
                  </a:moveTo>
                  <a:lnTo>
                    <a:pt x="2429" y="397016"/>
                  </a:lnTo>
                </a:path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86107"/>
                  </a:lnTo>
                </a:path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86107"/>
                  </a:lnTo>
                </a:path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86107"/>
                  </a:lnTo>
                </a:path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86107"/>
                  </a:lnTo>
                </a:path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86107"/>
                  </a:lnTo>
                </a:path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86107"/>
                  </a:lnTo>
                </a:path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86107"/>
                  </a:lnTo>
                </a:path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86107"/>
                  </a:lnTo>
                </a:path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86107"/>
                  </a:lnTo>
                </a:path>
                <a:path w="2540" h="397510">
                  <a:moveTo>
                    <a:pt x="0" y="386107"/>
                  </a:moveTo>
                  <a:lnTo>
                    <a:pt x="0" y="0"/>
                  </a:lnTo>
                </a:path>
                <a:path w="2540" h="397510">
                  <a:moveTo>
                    <a:pt x="0" y="0"/>
                  </a:moveTo>
                  <a:lnTo>
                    <a:pt x="0" y="386107"/>
                  </a:lnTo>
                </a:path>
              </a:pathLst>
            </a:custGeom>
            <a:ln w="4255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6825994" y="5172031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0" y="0"/>
                  </a:moveTo>
                  <a:lnTo>
                    <a:pt x="0" y="385785"/>
                  </a:lnTo>
                  <a:lnTo>
                    <a:pt x="2126" y="395331"/>
                  </a:lnTo>
                  <a:lnTo>
                    <a:pt x="2126" y="9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6825995" y="5172031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4">
                  <a:moveTo>
                    <a:pt x="0" y="385785"/>
                  </a:moveTo>
                  <a:lnTo>
                    <a:pt x="0" y="0"/>
                  </a:lnTo>
                  <a:lnTo>
                    <a:pt x="6" y="0"/>
                  </a:lnTo>
                </a:path>
                <a:path w="2540" h="395604">
                  <a:moveTo>
                    <a:pt x="2126" y="9223"/>
                  </a:moveTo>
                  <a:lnTo>
                    <a:pt x="2126" y="395331"/>
                  </a:lnTo>
                </a:path>
                <a:path w="2540" h="395604">
                  <a:moveTo>
                    <a:pt x="0" y="385785"/>
                  </a:moveTo>
                  <a:lnTo>
                    <a:pt x="0" y="0"/>
                  </a:lnTo>
                  <a:lnTo>
                    <a:pt x="0" y="385785"/>
                  </a:lnTo>
                </a:path>
                <a:path w="2540" h="395604">
                  <a:moveTo>
                    <a:pt x="0" y="385785"/>
                  </a:moveTo>
                  <a:lnTo>
                    <a:pt x="0" y="0"/>
                  </a:lnTo>
                  <a:lnTo>
                    <a:pt x="0" y="385785"/>
                  </a:lnTo>
                </a:path>
                <a:path w="2540" h="395604">
                  <a:moveTo>
                    <a:pt x="0" y="385785"/>
                  </a:moveTo>
                  <a:lnTo>
                    <a:pt x="0" y="0"/>
                  </a:lnTo>
                  <a:lnTo>
                    <a:pt x="0" y="385785"/>
                  </a:lnTo>
                </a:path>
                <a:path w="2540" h="395604">
                  <a:moveTo>
                    <a:pt x="0" y="385785"/>
                  </a:moveTo>
                  <a:lnTo>
                    <a:pt x="0" y="0"/>
                  </a:lnTo>
                  <a:lnTo>
                    <a:pt x="0" y="385785"/>
                  </a:lnTo>
                </a:path>
                <a:path w="2540" h="395604">
                  <a:moveTo>
                    <a:pt x="0" y="385785"/>
                  </a:moveTo>
                  <a:lnTo>
                    <a:pt x="0" y="0"/>
                  </a:lnTo>
                  <a:lnTo>
                    <a:pt x="0" y="385785"/>
                  </a:lnTo>
                </a:path>
                <a:path w="2540" h="395604">
                  <a:moveTo>
                    <a:pt x="0" y="385785"/>
                  </a:moveTo>
                  <a:lnTo>
                    <a:pt x="0" y="0"/>
                  </a:lnTo>
                  <a:lnTo>
                    <a:pt x="0" y="385785"/>
                  </a:lnTo>
                </a:path>
                <a:path w="2540" h="395604">
                  <a:moveTo>
                    <a:pt x="0" y="0"/>
                  </a:moveTo>
                  <a:lnTo>
                    <a:pt x="0" y="385785"/>
                  </a:lnTo>
                </a:path>
                <a:path w="2540" h="395604">
                  <a:moveTo>
                    <a:pt x="0" y="385785"/>
                  </a:moveTo>
                  <a:lnTo>
                    <a:pt x="0" y="0"/>
                  </a:lnTo>
                </a:path>
              </a:pathLst>
            </a:custGeom>
            <a:ln w="4255">
              <a:solidFill>
                <a:srgbClr val="B1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6825995" y="5172031"/>
              <a:ext cx="847725" cy="539115"/>
            </a:xfrm>
            <a:custGeom>
              <a:avLst/>
              <a:gdLst/>
              <a:ahLst/>
              <a:cxnLst/>
              <a:rect l="l" t="t" r="r" b="b"/>
              <a:pathLst>
                <a:path w="847725" h="539114">
                  <a:moveTo>
                    <a:pt x="847379" y="0"/>
                  </a:moveTo>
                  <a:lnTo>
                    <a:pt x="841854" y="24037"/>
                  </a:lnTo>
                  <a:lnTo>
                    <a:pt x="825853" y="45487"/>
                  </a:lnTo>
                  <a:lnTo>
                    <a:pt x="765855" y="80677"/>
                  </a:lnTo>
                  <a:lnTo>
                    <a:pt x="723575" y="94445"/>
                  </a:lnTo>
                  <a:lnTo>
                    <a:pt x="674251" y="105680"/>
                  </a:lnTo>
                  <a:lnTo>
                    <a:pt x="618742" y="114394"/>
                  </a:lnTo>
                  <a:lnTo>
                    <a:pt x="557907" y="120602"/>
                  </a:lnTo>
                  <a:lnTo>
                    <a:pt x="492603" y="124317"/>
                  </a:lnTo>
                  <a:lnTo>
                    <a:pt x="423689" y="125552"/>
                  </a:lnTo>
                  <a:lnTo>
                    <a:pt x="354775" y="124317"/>
                  </a:lnTo>
                  <a:lnTo>
                    <a:pt x="289472" y="120602"/>
                  </a:lnTo>
                  <a:lnTo>
                    <a:pt x="228636" y="114394"/>
                  </a:lnTo>
                  <a:lnTo>
                    <a:pt x="173127" y="105680"/>
                  </a:lnTo>
                  <a:lnTo>
                    <a:pt x="123803" y="94445"/>
                  </a:lnTo>
                  <a:lnTo>
                    <a:pt x="81523" y="80677"/>
                  </a:lnTo>
                  <a:lnTo>
                    <a:pt x="21525" y="45487"/>
                  </a:lnTo>
                  <a:lnTo>
                    <a:pt x="0" y="0"/>
                  </a:lnTo>
                  <a:lnTo>
                    <a:pt x="0" y="385784"/>
                  </a:lnTo>
                  <a:lnTo>
                    <a:pt x="21525" y="434119"/>
                  </a:lnTo>
                  <a:lnTo>
                    <a:pt x="81523" y="476100"/>
                  </a:lnTo>
                  <a:lnTo>
                    <a:pt x="123803" y="493920"/>
                  </a:lnTo>
                  <a:lnTo>
                    <a:pt x="173127" y="509207"/>
                  </a:lnTo>
                  <a:lnTo>
                    <a:pt x="228636" y="521645"/>
                  </a:lnTo>
                  <a:lnTo>
                    <a:pt x="289472" y="530919"/>
                  </a:lnTo>
                  <a:lnTo>
                    <a:pt x="354775" y="536715"/>
                  </a:lnTo>
                  <a:lnTo>
                    <a:pt x="423689" y="538717"/>
                  </a:lnTo>
                  <a:lnTo>
                    <a:pt x="492603" y="536715"/>
                  </a:lnTo>
                  <a:lnTo>
                    <a:pt x="557907" y="530919"/>
                  </a:lnTo>
                  <a:lnTo>
                    <a:pt x="618742" y="521645"/>
                  </a:lnTo>
                  <a:lnTo>
                    <a:pt x="674251" y="509207"/>
                  </a:lnTo>
                  <a:lnTo>
                    <a:pt x="723575" y="493920"/>
                  </a:lnTo>
                  <a:lnTo>
                    <a:pt x="765855" y="476100"/>
                  </a:lnTo>
                  <a:lnTo>
                    <a:pt x="800234" y="456061"/>
                  </a:lnTo>
                  <a:lnTo>
                    <a:pt x="841854" y="410588"/>
                  </a:lnTo>
                  <a:lnTo>
                    <a:pt x="847379" y="385784"/>
                  </a:lnTo>
                  <a:lnTo>
                    <a:pt x="847379" y="0"/>
                  </a:lnTo>
                  <a:close/>
                </a:path>
              </a:pathLst>
            </a:custGeom>
            <a:ln w="136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6825995" y="5055605"/>
              <a:ext cx="850265" cy="242570"/>
            </a:xfrm>
            <a:custGeom>
              <a:avLst/>
              <a:gdLst/>
              <a:ahLst/>
              <a:cxnLst/>
              <a:rect l="l" t="t" r="r" b="b"/>
              <a:pathLst>
                <a:path w="850265" h="242570">
                  <a:moveTo>
                    <a:pt x="426119" y="0"/>
                  </a:moveTo>
                  <a:lnTo>
                    <a:pt x="357137" y="1600"/>
                  </a:lnTo>
                  <a:lnTo>
                    <a:pt x="291649" y="6227"/>
                  </a:lnTo>
                  <a:lnTo>
                    <a:pt x="230541" y="13622"/>
                  </a:lnTo>
                  <a:lnTo>
                    <a:pt x="174702" y="23522"/>
                  </a:lnTo>
                  <a:lnTo>
                    <a:pt x="125018" y="35670"/>
                  </a:lnTo>
                  <a:lnTo>
                    <a:pt x="82378" y="49803"/>
                  </a:lnTo>
                  <a:lnTo>
                    <a:pt x="47669" y="65661"/>
                  </a:lnTo>
                  <a:lnTo>
                    <a:pt x="5592" y="101515"/>
                  </a:lnTo>
                  <a:lnTo>
                    <a:pt x="0" y="120989"/>
                  </a:lnTo>
                  <a:lnTo>
                    <a:pt x="5592" y="140463"/>
                  </a:lnTo>
                  <a:lnTo>
                    <a:pt x="47669" y="176316"/>
                  </a:lnTo>
                  <a:lnTo>
                    <a:pt x="82378" y="192175"/>
                  </a:lnTo>
                  <a:lnTo>
                    <a:pt x="125018" y="206308"/>
                  </a:lnTo>
                  <a:lnTo>
                    <a:pt x="174702" y="218455"/>
                  </a:lnTo>
                  <a:lnTo>
                    <a:pt x="230541" y="228356"/>
                  </a:lnTo>
                  <a:lnTo>
                    <a:pt x="291649" y="235750"/>
                  </a:lnTo>
                  <a:lnTo>
                    <a:pt x="357137" y="240378"/>
                  </a:lnTo>
                  <a:lnTo>
                    <a:pt x="426119" y="241978"/>
                  </a:lnTo>
                  <a:lnTo>
                    <a:pt x="494959" y="240378"/>
                  </a:lnTo>
                  <a:lnTo>
                    <a:pt x="560220" y="235750"/>
                  </a:lnTo>
                  <a:lnTo>
                    <a:pt x="621038" y="228356"/>
                  </a:lnTo>
                  <a:lnTo>
                    <a:pt x="676549" y="218455"/>
                  </a:lnTo>
                  <a:lnTo>
                    <a:pt x="725891" y="206308"/>
                  </a:lnTo>
                  <a:lnTo>
                    <a:pt x="768198" y="192175"/>
                  </a:lnTo>
                  <a:lnTo>
                    <a:pt x="828254" y="158992"/>
                  </a:lnTo>
                  <a:lnTo>
                    <a:pt x="849808" y="120989"/>
                  </a:lnTo>
                  <a:lnTo>
                    <a:pt x="844276" y="101515"/>
                  </a:lnTo>
                  <a:lnTo>
                    <a:pt x="802607" y="65661"/>
                  </a:lnTo>
                  <a:lnTo>
                    <a:pt x="725891" y="35670"/>
                  </a:lnTo>
                  <a:lnTo>
                    <a:pt x="676549" y="23522"/>
                  </a:lnTo>
                  <a:lnTo>
                    <a:pt x="621038" y="13622"/>
                  </a:lnTo>
                  <a:lnTo>
                    <a:pt x="560220" y="6227"/>
                  </a:lnTo>
                  <a:lnTo>
                    <a:pt x="494959" y="1600"/>
                  </a:lnTo>
                  <a:lnTo>
                    <a:pt x="426119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825995" y="5055605"/>
              <a:ext cx="850265" cy="541020"/>
            </a:xfrm>
            <a:custGeom>
              <a:avLst/>
              <a:gdLst/>
              <a:ahLst/>
              <a:cxnLst/>
              <a:rect l="l" t="t" r="r" b="b"/>
              <a:pathLst>
                <a:path w="850265" h="541020">
                  <a:moveTo>
                    <a:pt x="0" y="120989"/>
                  </a:moveTo>
                  <a:lnTo>
                    <a:pt x="5592" y="101515"/>
                  </a:lnTo>
                  <a:lnTo>
                    <a:pt x="21777" y="82986"/>
                  </a:lnTo>
                  <a:lnTo>
                    <a:pt x="82378" y="49803"/>
                  </a:lnTo>
                  <a:lnTo>
                    <a:pt x="125018" y="35670"/>
                  </a:lnTo>
                  <a:lnTo>
                    <a:pt x="174702" y="23522"/>
                  </a:lnTo>
                  <a:lnTo>
                    <a:pt x="230541" y="13622"/>
                  </a:lnTo>
                  <a:lnTo>
                    <a:pt x="291649" y="6227"/>
                  </a:lnTo>
                  <a:lnTo>
                    <a:pt x="357137" y="1600"/>
                  </a:lnTo>
                  <a:lnTo>
                    <a:pt x="426119" y="0"/>
                  </a:lnTo>
                  <a:lnTo>
                    <a:pt x="494959" y="1600"/>
                  </a:lnTo>
                  <a:lnTo>
                    <a:pt x="560220" y="6227"/>
                  </a:lnTo>
                  <a:lnTo>
                    <a:pt x="621038" y="13622"/>
                  </a:lnTo>
                  <a:lnTo>
                    <a:pt x="676549" y="23522"/>
                  </a:lnTo>
                  <a:lnTo>
                    <a:pt x="725891" y="35670"/>
                  </a:lnTo>
                  <a:lnTo>
                    <a:pt x="768198" y="49803"/>
                  </a:lnTo>
                  <a:lnTo>
                    <a:pt x="828254" y="82986"/>
                  </a:lnTo>
                  <a:lnTo>
                    <a:pt x="849808" y="120989"/>
                  </a:lnTo>
                  <a:lnTo>
                    <a:pt x="844276" y="140463"/>
                  </a:lnTo>
                  <a:lnTo>
                    <a:pt x="802607" y="176316"/>
                  </a:lnTo>
                  <a:lnTo>
                    <a:pt x="725891" y="206308"/>
                  </a:lnTo>
                  <a:lnTo>
                    <a:pt x="676549" y="218455"/>
                  </a:lnTo>
                  <a:lnTo>
                    <a:pt x="621038" y="228356"/>
                  </a:lnTo>
                  <a:lnTo>
                    <a:pt x="560220" y="235750"/>
                  </a:lnTo>
                  <a:lnTo>
                    <a:pt x="494959" y="240378"/>
                  </a:lnTo>
                  <a:lnTo>
                    <a:pt x="426119" y="241978"/>
                  </a:lnTo>
                  <a:lnTo>
                    <a:pt x="357137" y="240378"/>
                  </a:lnTo>
                  <a:lnTo>
                    <a:pt x="291649" y="235750"/>
                  </a:lnTo>
                  <a:lnTo>
                    <a:pt x="230541" y="228356"/>
                  </a:lnTo>
                  <a:lnTo>
                    <a:pt x="174702" y="218455"/>
                  </a:lnTo>
                  <a:lnTo>
                    <a:pt x="125018" y="206308"/>
                  </a:lnTo>
                  <a:lnTo>
                    <a:pt x="82378" y="192175"/>
                  </a:lnTo>
                  <a:lnTo>
                    <a:pt x="47669" y="176316"/>
                  </a:lnTo>
                  <a:lnTo>
                    <a:pt x="5592" y="140463"/>
                  </a:lnTo>
                  <a:lnTo>
                    <a:pt x="0" y="120989"/>
                  </a:lnTo>
                  <a:close/>
                </a:path>
                <a:path w="850265" h="541020">
                  <a:moveTo>
                    <a:pt x="2126" y="207723"/>
                  </a:moveTo>
                  <a:lnTo>
                    <a:pt x="9435" y="227751"/>
                  </a:lnTo>
                  <a:lnTo>
                    <a:pt x="29990" y="246602"/>
                  </a:lnTo>
                  <a:lnTo>
                    <a:pt x="102582" y="279895"/>
                  </a:lnTo>
                  <a:lnTo>
                    <a:pt x="150493" y="293898"/>
                  </a:lnTo>
                  <a:lnTo>
                    <a:pt x="203397" y="305846"/>
                  </a:lnTo>
                  <a:lnTo>
                    <a:pt x="259232" y="315521"/>
                  </a:lnTo>
                  <a:lnTo>
                    <a:pt x="315934" y="322703"/>
                  </a:lnTo>
                  <a:lnTo>
                    <a:pt x="371441" y="327173"/>
                  </a:lnTo>
                  <a:lnTo>
                    <a:pt x="423689" y="328712"/>
                  </a:lnTo>
                  <a:lnTo>
                    <a:pt x="475937" y="327173"/>
                  </a:lnTo>
                  <a:lnTo>
                    <a:pt x="531444" y="322703"/>
                  </a:lnTo>
                  <a:lnTo>
                    <a:pt x="588146" y="315521"/>
                  </a:lnTo>
                  <a:lnTo>
                    <a:pt x="643981" y="305846"/>
                  </a:lnTo>
                  <a:lnTo>
                    <a:pt x="696885" y="293898"/>
                  </a:lnTo>
                  <a:lnTo>
                    <a:pt x="744797" y="279895"/>
                  </a:lnTo>
                  <a:lnTo>
                    <a:pt x="785652" y="264056"/>
                  </a:lnTo>
                  <a:lnTo>
                    <a:pt x="837943" y="227751"/>
                  </a:lnTo>
                  <a:lnTo>
                    <a:pt x="845253" y="207723"/>
                  </a:lnTo>
                </a:path>
                <a:path w="850265" h="541020">
                  <a:moveTo>
                    <a:pt x="2126" y="315022"/>
                  </a:moveTo>
                  <a:lnTo>
                    <a:pt x="9435" y="334432"/>
                  </a:lnTo>
                  <a:lnTo>
                    <a:pt x="29990" y="352788"/>
                  </a:lnTo>
                  <a:lnTo>
                    <a:pt x="102582" y="385405"/>
                  </a:lnTo>
                  <a:lnTo>
                    <a:pt x="150493" y="399201"/>
                  </a:lnTo>
                  <a:lnTo>
                    <a:pt x="203397" y="411010"/>
                  </a:lnTo>
                  <a:lnTo>
                    <a:pt x="259232" y="420601"/>
                  </a:lnTo>
                  <a:lnTo>
                    <a:pt x="315934" y="427739"/>
                  </a:lnTo>
                  <a:lnTo>
                    <a:pt x="371441" y="432193"/>
                  </a:lnTo>
                  <a:lnTo>
                    <a:pt x="423689" y="433730"/>
                  </a:lnTo>
                  <a:lnTo>
                    <a:pt x="475937" y="432193"/>
                  </a:lnTo>
                  <a:lnTo>
                    <a:pt x="531444" y="427739"/>
                  </a:lnTo>
                  <a:lnTo>
                    <a:pt x="588146" y="420601"/>
                  </a:lnTo>
                  <a:lnTo>
                    <a:pt x="643981" y="411010"/>
                  </a:lnTo>
                  <a:lnTo>
                    <a:pt x="696885" y="399201"/>
                  </a:lnTo>
                  <a:lnTo>
                    <a:pt x="744797" y="385405"/>
                  </a:lnTo>
                  <a:lnTo>
                    <a:pt x="785652" y="369857"/>
                  </a:lnTo>
                  <a:lnTo>
                    <a:pt x="837943" y="334432"/>
                  </a:lnTo>
                  <a:lnTo>
                    <a:pt x="845253" y="315022"/>
                  </a:lnTo>
                </a:path>
                <a:path w="850265" h="541020">
                  <a:moveTo>
                    <a:pt x="2126" y="420009"/>
                  </a:moveTo>
                  <a:lnTo>
                    <a:pt x="9435" y="439483"/>
                  </a:lnTo>
                  <a:lnTo>
                    <a:pt x="29990" y="458013"/>
                  </a:lnTo>
                  <a:lnTo>
                    <a:pt x="102582" y="491196"/>
                  </a:lnTo>
                  <a:lnTo>
                    <a:pt x="150493" y="505329"/>
                  </a:lnTo>
                  <a:lnTo>
                    <a:pt x="203397" y="517476"/>
                  </a:lnTo>
                  <a:lnTo>
                    <a:pt x="259232" y="527377"/>
                  </a:lnTo>
                  <a:lnTo>
                    <a:pt x="315934" y="534771"/>
                  </a:lnTo>
                  <a:lnTo>
                    <a:pt x="371441" y="539398"/>
                  </a:lnTo>
                  <a:lnTo>
                    <a:pt x="423689" y="540999"/>
                  </a:lnTo>
                  <a:lnTo>
                    <a:pt x="475937" y="539398"/>
                  </a:lnTo>
                  <a:lnTo>
                    <a:pt x="531444" y="534771"/>
                  </a:lnTo>
                  <a:lnTo>
                    <a:pt x="588146" y="527377"/>
                  </a:lnTo>
                  <a:lnTo>
                    <a:pt x="643981" y="517476"/>
                  </a:lnTo>
                  <a:lnTo>
                    <a:pt x="696885" y="505329"/>
                  </a:lnTo>
                  <a:lnTo>
                    <a:pt x="744797" y="491196"/>
                  </a:lnTo>
                  <a:lnTo>
                    <a:pt x="785652" y="475337"/>
                  </a:lnTo>
                  <a:lnTo>
                    <a:pt x="837943" y="439483"/>
                  </a:lnTo>
                  <a:lnTo>
                    <a:pt x="845253" y="420009"/>
                  </a:lnTo>
                </a:path>
              </a:pathLst>
            </a:custGeom>
            <a:ln w="13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5285526" y="2721730"/>
              <a:ext cx="321945" cy="547370"/>
            </a:xfrm>
            <a:custGeom>
              <a:avLst/>
              <a:gdLst/>
              <a:ahLst/>
              <a:cxnLst/>
              <a:rect l="l" t="t" r="r" b="b"/>
              <a:pathLst>
                <a:path w="321945" h="547370">
                  <a:moveTo>
                    <a:pt x="293697" y="0"/>
                  </a:moveTo>
                  <a:lnTo>
                    <a:pt x="0" y="531781"/>
                  </a:lnTo>
                  <a:lnTo>
                    <a:pt x="27942" y="547296"/>
                  </a:lnTo>
                  <a:lnTo>
                    <a:pt x="321639" y="15515"/>
                  </a:lnTo>
                  <a:lnTo>
                    <a:pt x="2936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1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 </a:t>
                      </a:r>
                      <a:r>
                        <a:rPr sz="48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</a:t>
                      </a:r>
                      <a:r>
                        <a:rPr sz="4800" spc="2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Layer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Provides abstractions of</a:t>
                      </a:r>
                      <a:r>
                        <a:rPr sz="2000" spc="-7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entities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e.g. students, instructors, courses,</a:t>
                      </a:r>
                      <a:r>
                        <a:rPr sz="1900" spc="9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etc.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20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Enforces </a:t>
                      </a:r>
                      <a:r>
                        <a:rPr sz="20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business rules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 carrying out</a:t>
                      </a:r>
                      <a:r>
                        <a:rPr sz="2000" spc="-1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ts val="2050"/>
                        </a:lnSpc>
                        <a:spcBef>
                          <a:spcPts val="15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E.g. student can enroll in a class only if she has</a:t>
                      </a:r>
                      <a:r>
                        <a:rPr sz="1900" spc="1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>
                        <a:lnSpc>
                          <a:spcPts val="2050"/>
                        </a:lnSpc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prerequisites, and has paid her tuition</a:t>
                      </a:r>
                      <a:r>
                        <a:rPr sz="1900" spc="1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fees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78230" marR="1009015" indent="-343535">
                        <a:lnSpc>
                          <a:spcPct val="80000"/>
                        </a:lnSpc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May support </a:t>
                      </a:r>
                      <a:r>
                        <a:rPr sz="20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workflows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which define how a task</a:t>
                      </a:r>
                      <a:r>
                        <a:rPr sz="2000" spc="-2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involving  multiple participants is to be carried</a:t>
                      </a:r>
                      <a:r>
                        <a:rPr sz="2000" spc="-1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out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ts val="2050"/>
                        </a:lnSpc>
                        <a:spcBef>
                          <a:spcPts val="15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E.g. how to process application by a student applying to</a:t>
                      </a:r>
                      <a:r>
                        <a:rPr sz="1900" spc="1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>
                        <a:lnSpc>
                          <a:spcPts val="2050"/>
                        </a:lnSpc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university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Sequence of steps to carry out</a:t>
                      </a:r>
                      <a:r>
                        <a:rPr sz="1900" spc="7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task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Error</a:t>
                      </a:r>
                      <a:r>
                        <a:rPr sz="19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handling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604010" lvl="2" indent="-29019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1604010" algn="l"/>
                          <a:tab pos="1604645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e.g. what to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 if recommendation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letters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not received on</a:t>
                      </a:r>
                      <a:r>
                        <a:rPr sz="1700" spc="8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1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Web</a:t>
                      </a:r>
                      <a:r>
                        <a:rPr sz="4800" spc="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Services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1078230" indent="-343535">
                        <a:lnSpc>
                          <a:spcPts val="2160"/>
                        </a:lnSpc>
                        <a:spcBef>
                          <a:spcPts val="994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Allow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data on 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be accessed using remote</a:t>
                      </a:r>
                      <a:r>
                        <a:rPr sz="2000" spc="-16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2160"/>
                        </a:lnSpc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20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mechanism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30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spc="-3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Two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approaches are widely</a:t>
                      </a:r>
                      <a:r>
                        <a:rPr sz="2000" spc="-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used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14450" marR="1054735" lvl="1" indent="-228600">
                        <a:lnSpc>
                          <a:spcPts val="1820"/>
                        </a:lnSpc>
                        <a:spcBef>
                          <a:spcPts val="59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Representation State </a:t>
                      </a:r>
                      <a:r>
                        <a:rPr sz="1900" b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Transfer </a:t>
                      </a:r>
                      <a:r>
                        <a:rPr sz="19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(REST)</a:t>
                      </a:r>
                      <a:r>
                        <a:rPr sz="19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allows use of  standard HTTP request to a URL to execute a request and  return</a:t>
                      </a:r>
                      <a:r>
                        <a:rPr sz="19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ts val="1835"/>
                        </a:lnSpc>
                        <a:spcBef>
                          <a:spcPts val="215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returned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data is encoded either in XML, or in </a:t>
                      </a:r>
                      <a:r>
                        <a:rPr sz="17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JavaScript</a:t>
                      </a:r>
                      <a:r>
                        <a:rPr sz="1700" b="1" spc="6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Object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>
                        <a:lnSpc>
                          <a:spcPts val="1835"/>
                        </a:lnSpc>
                      </a:pPr>
                      <a:r>
                        <a:rPr sz="17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Notation</a:t>
                      </a:r>
                      <a:r>
                        <a:rPr sz="17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(JSON)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771650" lvl="3" indent="-229235">
                        <a:lnSpc>
                          <a:spcPct val="100000"/>
                        </a:lnSpc>
                        <a:spcBef>
                          <a:spcPts val="25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771650" algn="l"/>
                          <a:tab pos="1772285" algn="l"/>
                        </a:tabLst>
                      </a:pP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JSON is lightweight and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immediately usable 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Javascript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Big </a:t>
                      </a:r>
                      <a:r>
                        <a:rPr sz="1900" b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Web</a:t>
                      </a:r>
                      <a:r>
                        <a:rPr sz="1900" b="1" spc="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Services: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ts val="1835"/>
                        </a:lnSpc>
                        <a:spcBef>
                          <a:spcPts val="185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uses XML representation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sending request data, as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well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7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>
                        <a:lnSpc>
                          <a:spcPts val="1835"/>
                        </a:lnSpc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returning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standard protocol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layer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built on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top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700" spc="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HTTP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771650" lvl="3" indent="-229235">
                        <a:lnSpc>
                          <a:spcPct val="100000"/>
                        </a:lnSpc>
                        <a:spcBef>
                          <a:spcPts val="24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771650" algn="l"/>
                          <a:tab pos="1772285" algn="l"/>
                        </a:tabLst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e.g. </a:t>
                      </a:r>
                      <a:r>
                        <a:rPr sz="1500" spc="-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SOAP,</a:t>
                      </a:r>
                      <a:r>
                        <a:rPr sz="1500" spc="-3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RPC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185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overhead involved, but also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standardized</a:t>
                      </a:r>
                      <a:r>
                        <a:rPr sz="1700" spc="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(?)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771650" lvl="3" indent="-229235">
                        <a:lnSpc>
                          <a:spcPct val="100000"/>
                        </a:lnSpc>
                        <a:spcBef>
                          <a:spcPts val="25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771650" algn="l"/>
                          <a:tab pos="1772285" algn="l"/>
                        </a:tabLst>
                      </a:pP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RESTful </a:t>
                      </a:r>
                      <a:r>
                        <a:rPr sz="15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services 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seem to be</a:t>
                      </a:r>
                      <a:r>
                        <a:rPr sz="1500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winning…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2764790" marR="2164715" indent="-582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3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Rapid </a:t>
                      </a:r>
                      <a:r>
                        <a:rPr sz="43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  </a:t>
                      </a:r>
                      <a:r>
                        <a:rPr sz="4300" spc="-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Development</a:t>
                      </a:r>
                      <a:endParaRPr sz="4300">
                        <a:latin typeface="Georgia"/>
                        <a:cs typeface="Georg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659765" indent="-343535">
                        <a:lnSpc>
                          <a:spcPts val="2275"/>
                        </a:lnSpc>
                        <a:spcBef>
                          <a:spcPts val="1620"/>
                        </a:spcBef>
                        <a:buChar char="•"/>
                        <a:tabLst>
                          <a:tab pos="659765" algn="l"/>
                          <a:tab pos="660400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 lot of </a:t>
                      </a:r>
                      <a:r>
                        <a:rPr sz="19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effort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is required to develop </a:t>
                      </a:r>
                      <a:r>
                        <a:rPr sz="19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r>
                        <a:rPr sz="1900" spc="10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interfaces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95985" lvl="1" indent="-229235">
                        <a:lnSpc>
                          <a:spcPts val="1725"/>
                        </a:lnSpc>
                        <a:buClr>
                          <a:srgbClr val="AFBBC1"/>
                        </a:buClr>
                        <a:buChar char="•"/>
                        <a:tabLst>
                          <a:tab pos="895985" algn="l"/>
                          <a:tab pos="896619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more so,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support rich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interaction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functionality associated </a:t>
                      </a:r>
                      <a:r>
                        <a:rPr sz="17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3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modern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895985">
                        <a:lnSpc>
                          <a:spcPts val="1735"/>
                        </a:lnSpc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applications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659765" indent="-343535">
                        <a:lnSpc>
                          <a:spcPts val="2280"/>
                        </a:lnSpc>
                        <a:spcBef>
                          <a:spcPts val="1310"/>
                        </a:spcBef>
                        <a:buChar char="•"/>
                        <a:tabLst>
                          <a:tab pos="659765" algn="l"/>
                          <a:tab pos="660400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Several approaches to speed up application</a:t>
                      </a:r>
                      <a:r>
                        <a:rPr sz="1900" spc="17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95985" lvl="1" indent="-229235">
                        <a:lnSpc>
                          <a:spcPts val="2030"/>
                        </a:lnSpc>
                        <a:buClr>
                          <a:srgbClr val="AFBBC1"/>
                        </a:buClr>
                        <a:buChar char="•"/>
                        <a:tabLst>
                          <a:tab pos="895985" algn="l"/>
                          <a:tab pos="896619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Function library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generate user-interface</a:t>
                      </a:r>
                      <a:r>
                        <a:rPr sz="17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elements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895985" lvl="1" indent="-229235">
                        <a:lnSpc>
                          <a:spcPts val="2030"/>
                        </a:lnSpc>
                        <a:buClr>
                          <a:srgbClr val="AFBBC1"/>
                        </a:buClr>
                        <a:buChar char="•"/>
                        <a:tabLst>
                          <a:tab pos="895985" algn="l"/>
                          <a:tab pos="896619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Drag-and-drop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features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 an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IDE to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create user-interface</a:t>
                      </a:r>
                      <a:r>
                        <a:rPr sz="1700" spc="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elements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895985" lvl="1" indent="-229235">
                        <a:lnSpc>
                          <a:spcPts val="2035"/>
                        </a:lnSpc>
                        <a:buClr>
                          <a:srgbClr val="AFBBC1"/>
                        </a:buClr>
                        <a:buChar char="•"/>
                        <a:tabLst>
                          <a:tab pos="895985" algn="l"/>
                          <a:tab pos="896619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Automatically generate code for user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interface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from a declarative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specification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59765" marR="1207770" indent="-342900">
                        <a:lnSpc>
                          <a:spcPct val="70000"/>
                        </a:lnSpc>
                        <a:buChar char="•"/>
                        <a:tabLst>
                          <a:tab pos="659765" algn="l"/>
                          <a:tab pos="660400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Above features have been in used as part of </a:t>
                      </a:r>
                      <a:r>
                        <a:rPr sz="1900" b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rapid application  development </a:t>
                      </a:r>
                      <a:r>
                        <a:rPr sz="1900" b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(RAD</a:t>
                      </a:r>
                      <a:r>
                        <a:rPr sz="19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)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tools even before advent of</a:t>
                      </a:r>
                      <a:r>
                        <a:rPr sz="1900" spc="1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659765" indent="-343535">
                        <a:lnSpc>
                          <a:spcPts val="2275"/>
                        </a:lnSpc>
                        <a:spcBef>
                          <a:spcPts val="1320"/>
                        </a:spcBef>
                        <a:buChar char="•"/>
                        <a:tabLst>
                          <a:tab pos="659765" algn="l"/>
                          <a:tab pos="660400" algn="l"/>
                        </a:tabLst>
                      </a:pPr>
                      <a:r>
                        <a:rPr sz="19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application development</a:t>
                      </a:r>
                      <a:r>
                        <a:rPr sz="1900" spc="1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frameworks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95985" lvl="1" indent="-229235">
                        <a:lnSpc>
                          <a:spcPts val="2025"/>
                        </a:lnSpc>
                        <a:buClr>
                          <a:srgbClr val="AFBBC1"/>
                        </a:buClr>
                        <a:buChar char="•"/>
                        <a:tabLst>
                          <a:tab pos="895985" algn="l"/>
                          <a:tab pos="896619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Java Server Faces (JSF) includes JSP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tag</a:t>
                      </a:r>
                      <a:r>
                        <a:rPr sz="1700" spc="-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library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895985" lvl="1" indent="-229235">
                        <a:lnSpc>
                          <a:spcPts val="2030"/>
                        </a:lnSpc>
                        <a:buClr>
                          <a:srgbClr val="AFBBC1"/>
                        </a:buClr>
                        <a:buChar char="•"/>
                        <a:tabLst>
                          <a:tab pos="895985" algn="l"/>
                          <a:tab pos="896619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Spring Roo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(Java)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895985" lvl="1" indent="-229235">
                        <a:lnSpc>
                          <a:spcPts val="2035"/>
                        </a:lnSpc>
                        <a:buClr>
                          <a:srgbClr val="AFBBC1"/>
                        </a:buClr>
                        <a:buChar char="•"/>
                        <a:tabLst>
                          <a:tab pos="895985" algn="l"/>
                          <a:tab pos="896619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Ruby on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Rails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124585" marR="1110615" lvl="2" indent="-228600">
                        <a:lnSpc>
                          <a:spcPct val="70000"/>
                        </a:lnSpc>
                        <a:spcBef>
                          <a:spcPts val="605"/>
                        </a:spcBef>
                        <a:buChar char="•"/>
                        <a:tabLst>
                          <a:tab pos="1124585" algn="l"/>
                          <a:tab pos="1125220" algn="l"/>
                        </a:tabLst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Allows easy creation of simple </a:t>
                      </a:r>
                      <a:r>
                        <a:rPr sz="1600" b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CRUD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(create, read, update and delete)  interfaces by code generation from database schema or object</a:t>
                      </a:r>
                      <a:r>
                        <a:rPr sz="1600" spc="16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95985" lvl="1" indent="-229235">
                        <a:lnSpc>
                          <a:spcPts val="2025"/>
                        </a:lnSpc>
                        <a:buClr>
                          <a:srgbClr val="AFBBC1"/>
                        </a:buClr>
                        <a:buChar char="•"/>
                        <a:tabLst>
                          <a:tab pos="895985" algn="l"/>
                          <a:tab pos="896619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Perl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Catalyst, </a:t>
                      </a:r>
                      <a:r>
                        <a:rPr sz="17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Dancer,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and Mojolicious</a:t>
                      </a:r>
                      <a:r>
                        <a:rPr sz="1700" spc="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framework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711" y="297179"/>
            <a:ext cx="8418830" cy="6263640"/>
            <a:chOff x="362711" y="297179"/>
            <a:chExt cx="8418830" cy="6263640"/>
          </a:xfrm>
        </p:grpSpPr>
        <p:sp>
          <p:nvSpPr>
            <p:cNvPr id="3" name="object 3"/>
            <p:cNvSpPr/>
            <p:nvPr/>
          </p:nvSpPr>
          <p:spPr>
            <a:xfrm>
              <a:off x="362711" y="297179"/>
              <a:ext cx="8418576" cy="6263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838" y="475487"/>
              <a:ext cx="7983220" cy="5888990"/>
            </a:xfrm>
            <a:custGeom>
              <a:avLst/>
              <a:gdLst/>
              <a:ahLst/>
              <a:cxnLst/>
              <a:rect l="l" t="t" r="r" b="b"/>
              <a:pathLst>
                <a:path w="7983220" h="5888990">
                  <a:moveTo>
                    <a:pt x="0" y="5888736"/>
                  </a:moveTo>
                  <a:lnTo>
                    <a:pt x="7982711" y="5888736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5888736"/>
                  </a:lnTo>
                  <a:close/>
                </a:path>
                <a:path w="7983220" h="5888990">
                  <a:moveTo>
                    <a:pt x="0" y="5658154"/>
                  </a:moveTo>
                  <a:lnTo>
                    <a:pt x="7982737" y="5659628"/>
                  </a:lnTo>
                </a:path>
              </a:pathLst>
            </a:custGeom>
            <a:ln w="12700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7982711" y="0"/>
                  </a:moveTo>
                  <a:lnTo>
                    <a:pt x="0" y="0"/>
                  </a:lnTo>
                  <a:lnTo>
                    <a:pt x="0" y="2578608"/>
                  </a:lnTo>
                  <a:lnTo>
                    <a:pt x="7982711" y="2578608"/>
                  </a:lnTo>
                  <a:lnTo>
                    <a:pt x="7982711" y="0"/>
                  </a:lnTo>
                  <a:close/>
                </a:path>
              </a:pathLst>
            </a:custGeom>
            <a:solidFill>
              <a:srgbClr val="CA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0" y="2578608"/>
                  </a:moveTo>
                  <a:lnTo>
                    <a:pt x="7982711" y="2578608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2578608"/>
                  </a:lnTo>
                  <a:close/>
                </a:path>
              </a:pathLst>
            </a:custGeom>
            <a:ln w="3175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66313" y="2141346"/>
            <a:ext cx="2638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5" dirty="0"/>
              <a:t>Check-in</a:t>
            </a:r>
            <a:endParaRPr sz="5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711" y="297179"/>
            <a:ext cx="8418830" cy="6263640"/>
            <a:chOff x="362711" y="297179"/>
            <a:chExt cx="8418830" cy="6263640"/>
          </a:xfrm>
        </p:grpSpPr>
        <p:sp>
          <p:nvSpPr>
            <p:cNvPr id="3" name="object 3"/>
            <p:cNvSpPr/>
            <p:nvPr/>
          </p:nvSpPr>
          <p:spPr>
            <a:xfrm>
              <a:off x="362711" y="297179"/>
              <a:ext cx="8418576" cy="6263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838" y="475487"/>
              <a:ext cx="7983220" cy="5888990"/>
            </a:xfrm>
            <a:custGeom>
              <a:avLst/>
              <a:gdLst/>
              <a:ahLst/>
              <a:cxnLst/>
              <a:rect l="l" t="t" r="r" b="b"/>
              <a:pathLst>
                <a:path w="7983220" h="5888990">
                  <a:moveTo>
                    <a:pt x="0" y="5888736"/>
                  </a:moveTo>
                  <a:lnTo>
                    <a:pt x="7982711" y="5888736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5888736"/>
                  </a:lnTo>
                  <a:close/>
                </a:path>
                <a:path w="7983220" h="5888990">
                  <a:moveTo>
                    <a:pt x="0" y="5658154"/>
                  </a:moveTo>
                  <a:lnTo>
                    <a:pt x="7982737" y="5659628"/>
                  </a:lnTo>
                </a:path>
              </a:pathLst>
            </a:custGeom>
            <a:ln w="12700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7982711" y="0"/>
                  </a:moveTo>
                  <a:lnTo>
                    <a:pt x="0" y="0"/>
                  </a:lnTo>
                  <a:lnTo>
                    <a:pt x="0" y="2578608"/>
                  </a:lnTo>
                  <a:lnTo>
                    <a:pt x="7982711" y="2578608"/>
                  </a:lnTo>
                  <a:lnTo>
                    <a:pt x="7982711" y="0"/>
                  </a:lnTo>
                  <a:close/>
                </a:path>
              </a:pathLst>
            </a:custGeom>
            <a:solidFill>
              <a:srgbClr val="CA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0" y="2578608"/>
                  </a:moveTo>
                  <a:lnTo>
                    <a:pt x="7982711" y="2578608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2578608"/>
                  </a:lnTo>
                  <a:close/>
                </a:path>
              </a:pathLst>
            </a:custGeom>
            <a:ln w="3175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1538" y="2141346"/>
            <a:ext cx="63868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0" dirty="0"/>
              <a:t>Database </a:t>
            </a:r>
            <a:r>
              <a:rPr sz="5400" spc="-80" dirty="0"/>
              <a:t>Design</a:t>
            </a:r>
            <a:r>
              <a:rPr sz="5400" spc="190" dirty="0"/>
              <a:t> </a:t>
            </a:r>
            <a:r>
              <a:rPr sz="5400" spc="-85" dirty="0"/>
              <a:t>Tips</a:t>
            </a:r>
            <a:endParaRPr sz="5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3500754" marR="1367790" indent="-21189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3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4300" spc="-1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Importance </a:t>
                      </a:r>
                      <a:r>
                        <a:rPr sz="4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4300" spc="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Good  </a:t>
                      </a:r>
                      <a:r>
                        <a:rPr sz="43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Names</a:t>
                      </a:r>
                      <a:endParaRPr sz="4300">
                        <a:latin typeface="Georgia"/>
                        <a:cs typeface="Georg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396875" marR="529590" indent="-342900">
                        <a:lnSpc>
                          <a:spcPct val="80000"/>
                        </a:lnSpc>
                        <a:spcBef>
                          <a:spcPts val="1095"/>
                        </a:spcBef>
                        <a:buFont typeface="Arial"/>
                        <a:buChar char="•"/>
                        <a:tabLst>
                          <a:tab pos="396875" algn="l"/>
                          <a:tab pos="397510" algn="l"/>
                        </a:tabLst>
                      </a:pPr>
                      <a:r>
                        <a:rPr sz="19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Names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chosen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 objects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(i.e.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tables,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columns) </a:t>
                      </a:r>
                      <a:r>
                        <a:rPr sz="19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will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probably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last </a:t>
                      </a:r>
                      <a:r>
                        <a:rPr sz="19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 </a:t>
                      </a:r>
                      <a:r>
                        <a:rPr sz="19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long</a:t>
                      </a:r>
                      <a:r>
                        <a:rPr sz="19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time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396875" indent="-343535">
                        <a:lnSpc>
                          <a:spcPct val="100000"/>
                        </a:lnSpc>
                        <a:spcBef>
                          <a:spcPts val="1550"/>
                        </a:spcBef>
                        <a:buFont typeface="Arial"/>
                        <a:buChar char="•"/>
                        <a:tabLst>
                          <a:tab pos="396875" algn="l"/>
                          <a:tab pos="397510" algn="l"/>
                        </a:tabLst>
                      </a:pPr>
                      <a:r>
                        <a:rPr sz="19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Naming</a:t>
                      </a:r>
                      <a:r>
                        <a:rPr sz="1900" spc="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guidelines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633095" lvl="1" indent="-229235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633095" algn="l"/>
                          <a:tab pos="633730" algn="l"/>
                        </a:tabLst>
                      </a:pPr>
                      <a:r>
                        <a:rPr sz="17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Appropriately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descriptive (depending </a:t>
                      </a:r>
                      <a:r>
                        <a:rPr sz="17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on</a:t>
                      </a:r>
                      <a:r>
                        <a:rPr sz="1700" spc="1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context)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861694" lvl="2" indent="-229235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Arial"/>
                        <a:buChar char="•"/>
                        <a:tabLst>
                          <a:tab pos="861694" algn="l"/>
                          <a:tab pos="862330" algn="l"/>
                        </a:tabLst>
                      </a:pPr>
                      <a:r>
                        <a:rPr sz="16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Consider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named</a:t>
                      </a:r>
                      <a:r>
                        <a:rPr sz="1600" spc="2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“transfer_student”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861694" lvl="2" indent="-229235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861694" algn="l"/>
                          <a:tab pos="862330" algn="l"/>
                        </a:tabLst>
                      </a:pP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Potential </a:t>
                      </a: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candidates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 </a:t>
                      </a:r>
                      <a:r>
                        <a:rPr sz="16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primary </a:t>
                      </a:r>
                      <a:r>
                        <a:rPr sz="16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key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090930" lvl="3" indent="-229235">
                        <a:lnSpc>
                          <a:spcPct val="100000"/>
                        </a:lnSpc>
                        <a:spcBef>
                          <a:spcPts val="27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090295" algn="l"/>
                          <a:tab pos="1090930" algn="l"/>
                        </a:tabLst>
                      </a:pP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“transfer_student_id”,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“student_id”,</a:t>
                      </a:r>
                      <a:r>
                        <a:rPr sz="14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“id”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1090930" lvl="3" indent="-229235">
                        <a:lnSpc>
                          <a:spcPct val="100000"/>
                        </a:lnSpc>
                        <a:spcBef>
                          <a:spcPts val="26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090295" algn="l"/>
                          <a:tab pos="1090930" algn="l"/>
                        </a:tabLst>
                      </a:pP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“Best”</a:t>
                      </a:r>
                      <a:r>
                        <a:rPr sz="1400" spc="2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choice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may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depend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on </a:t>
                      </a:r>
                      <a:r>
                        <a:rPr sz="14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how </a:t>
                      </a: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this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 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will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accessed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(i.e. </a:t>
                      </a:r>
                      <a:r>
                        <a:rPr sz="14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“select </a:t>
                      </a:r>
                      <a:r>
                        <a:rPr sz="14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transfer_student.id </a:t>
                      </a:r>
                      <a:r>
                        <a:rPr sz="1400" spc="2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…”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633095" lvl="1" indent="-229235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633095" algn="l"/>
                          <a:tab pos="633730" algn="l"/>
                        </a:tabLst>
                      </a:pPr>
                      <a:r>
                        <a:rPr sz="17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Succinct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yet</a:t>
                      </a:r>
                      <a:r>
                        <a:rPr sz="1700" spc="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clear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861694" marR="1156970" lvl="2" indent="-228600">
                        <a:lnSpc>
                          <a:spcPts val="1540"/>
                        </a:lnSpc>
                        <a:spcBef>
                          <a:spcPts val="585"/>
                        </a:spcBef>
                        <a:buFont typeface="Arial"/>
                        <a:buChar char="•"/>
                        <a:tabLst>
                          <a:tab pos="861694" algn="l"/>
                          <a:tab pos="862330" algn="l"/>
                        </a:tabLst>
                      </a:pPr>
                      <a:r>
                        <a:rPr sz="16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Consider </a:t>
                      </a:r>
                      <a:r>
                        <a:rPr sz="16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 </a:t>
                      </a:r>
                      <a:r>
                        <a:rPr sz="16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 </a:t>
                      </a:r>
                      <a:r>
                        <a:rPr sz="16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hold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 </a:t>
                      </a:r>
                      <a:r>
                        <a:rPr sz="16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on </a:t>
                      </a: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candidates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 </a:t>
                      </a:r>
                      <a:r>
                        <a:rPr sz="16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US </a:t>
                      </a:r>
                      <a:r>
                        <a:rPr sz="16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House </a:t>
                      </a:r>
                      <a:r>
                        <a:rPr sz="16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Representatives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090930" lvl="3" indent="-22923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090295" algn="l"/>
                          <a:tab pos="1090930" algn="l"/>
                        </a:tabLst>
                      </a:pP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“united_states_house_of_representatives_candidate”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vs.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“ushrc” </a:t>
                      </a:r>
                      <a:r>
                        <a:rPr sz="1400" spc="-2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neither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is</a:t>
                      </a:r>
                      <a:r>
                        <a:rPr sz="1400" spc="1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good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1090930" lvl="3" indent="-229235">
                        <a:lnSpc>
                          <a:spcPct val="100000"/>
                        </a:lnSpc>
                        <a:spcBef>
                          <a:spcPts val="26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090295" algn="l"/>
                          <a:tab pos="1090930" algn="l"/>
                        </a:tabLst>
                      </a:pP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“house_candidate”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might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good</a:t>
                      </a:r>
                      <a:r>
                        <a:rPr sz="1400" spc="2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balance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861694" marR="658495" lvl="2" indent="-228600">
                        <a:lnSpc>
                          <a:spcPct val="80000"/>
                        </a:lnSpc>
                        <a:spcBef>
                          <a:spcPts val="590"/>
                        </a:spcBef>
                        <a:buFont typeface="Arial"/>
                        <a:buChar char="•"/>
                        <a:tabLst>
                          <a:tab pos="861694" algn="l"/>
                          <a:tab pos="862330" algn="l"/>
                        </a:tabLst>
                      </a:pPr>
                      <a:r>
                        <a:rPr sz="16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Need </a:t>
                      </a:r>
                      <a:r>
                        <a:rPr sz="16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consider </a:t>
                      </a:r>
                      <a:r>
                        <a:rPr sz="16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DBMS </a:t>
                      </a: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character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limit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restrictions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(i.e.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Oracle </a:t>
                      </a:r>
                      <a:r>
                        <a:rPr sz="16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allows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6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max </a:t>
                      </a:r>
                      <a:r>
                        <a:rPr sz="16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32 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characters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 </a:t>
                      </a:r>
                      <a:r>
                        <a:rPr sz="16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names </a:t>
                      </a:r>
                      <a:r>
                        <a:rPr sz="16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</a:t>
                      </a:r>
                      <a:r>
                        <a:rPr sz="1600" spc="1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objects)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861694" lvl="2" indent="-229235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861694" algn="l"/>
                          <a:tab pos="862330" algn="l"/>
                        </a:tabLst>
                      </a:pPr>
                      <a:r>
                        <a:rPr sz="16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Separate </a:t>
                      </a:r>
                      <a:r>
                        <a:rPr sz="16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words in </a:t>
                      </a:r>
                      <a:r>
                        <a:rPr sz="16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names </a:t>
                      </a:r>
                      <a:r>
                        <a:rPr sz="16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with</a:t>
                      </a:r>
                      <a:r>
                        <a:rPr sz="16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underscores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090930" lvl="3" indent="-229235">
                        <a:lnSpc>
                          <a:spcPct val="100000"/>
                        </a:lnSpc>
                        <a:spcBef>
                          <a:spcPts val="27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090295" algn="l"/>
                          <a:tab pos="1090930" algn="l"/>
                        </a:tabLst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Camel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case 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will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not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work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well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because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some </a:t>
                      </a: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DBMS’s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print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names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 </a:t>
                      </a:r>
                      <a:r>
                        <a:rPr sz="1400" spc="9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ALL</a:t>
                      </a:r>
                      <a:r>
                        <a:rPr sz="1400" spc="5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UPPERCASE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1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Tables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484505" indent="-343535">
                        <a:lnSpc>
                          <a:spcPct val="100000"/>
                        </a:lnSpc>
                        <a:spcBef>
                          <a:spcPts val="810"/>
                        </a:spcBef>
                        <a:buFont typeface="Arial"/>
                        <a:buChar char="•"/>
                        <a:tabLst>
                          <a:tab pos="484505" algn="l"/>
                          <a:tab pos="485140" algn="l"/>
                        </a:tabLst>
                      </a:pPr>
                      <a:r>
                        <a:rPr sz="17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</a:t>
                      </a:r>
                      <a:r>
                        <a:rPr sz="17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names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720725" lvl="1" indent="-229235">
                        <a:lnSpc>
                          <a:spcPct val="100000"/>
                        </a:lnSpc>
                        <a:spcBef>
                          <a:spcPts val="24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Singular or </a:t>
                      </a:r>
                      <a:r>
                        <a:rPr sz="15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plural name </a:t>
                      </a:r>
                      <a:r>
                        <a:rPr sz="15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5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stored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entity </a:t>
                      </a:r>
                      <a:r>
                        <a:rPr sz="15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(be</a:t>
                      </a:r>
                      <a:r>
                        <a:rPr sz="15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consistent)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720725" lvl="1" indent="-229235">
                        <a:lnSpc>
                          <a:spcPct val="100000"/>
                        </a:lnSpc>
                        <a:spcBef>
                          <a:spcPts val="244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May</a:t>
                      </a:r>
                      <a:r>
                        <a:rPr sz="15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include</a:t>
                      </a:r>
                      <a:r>
                        <a:rPr sz="15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short</a:t>
                      </a:r>
                      <a:r>
                        <a:rPr sz="15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(2-5</a:t>
                      </a:r>
                      <a:r>
                        <a:rPr sz="15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character)</a:t>
                      </a:r>
                      <a:r>
                        <a:rPr sz="15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prefix</a:t>
                      </a:r>
                      <a:r>
                        <a:rPr sz="15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</a:t>
                      </a:r>
                      <a:r>
                        <a:rPr sz="15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group</a:t>
                      </a:r>
                      <a:r>
                        <a:rPr sz="15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related</a:t>
                      </a:r>
                      <a:r>
                        <a:rPr sz="15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tables</a:t>
                      </a:r>
                      <a:r>
                        <a:rPr sz="15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within</a:t>
                      </a:r>
                      <a:r>
                        <a:rPr sz="15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5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single</a:t>
                      </a:r>
                      <a:r>
                        <a:rPr sz="15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schema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4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Example: </a:t>
                      </a:r>
                      <a:r>
                        <a:rPr sz="14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“dlm” </a:t>
                      </a:r>
                      <a:r>
                        <a:rPr sz="14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=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Downloadable </a:t>
                      </a: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Media”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(i.e.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dlm_product,</a:t>
                      </a:r>
                      <a:r>
                        <a:rPr sz="1400" spc="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dlm_vendor)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lvl="2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404040"/>
                        </a:buClr>
                        <a:buFont typeface="Arial"/>
                        <a:buChar char="•"/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84505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84505" algn="l"/>
                          <a:tab pos="485140" algn="l"/>
                        </a:tabLst>
                      </a:pPr>
                      <a:r>
                        <a:rPr sz="17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Columns </a:t>
                      </a:r>
                      <a:r>
                        <a:rPr sz="17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every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 </a:t>
                      </a:r>
                      <a:r>
                        <a:rPr sz="17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definition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should</a:t>
                      </a:r>
                      <a:r>
                        <a:rPr sz="1700" spc="2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include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720725" lvl="1" indent="-229235">
                        <a:lnSpc>
                          <a:spcPct val="100000"/>
                        </a:lnSpc>
                        <a:spcBef>
                          <a:spcPts val="24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5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id </a:t>
                      </a:r>
                      <a:r>
                        <a:rPr sz="1500" spc="-2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 </a:t>
                      </a:r>
                      <a:r>
                        <a:rPr sz="15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unique </a:t>
                      </a:r>
                      <a:r>
                        <a:rPr sz="15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integer </a:t>
                      </a:r>
                      <a:r>
                        <a:rPr sz="15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value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used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 primary</a:t>
                      </a:r>
                      <a:r>
                        <a:rPr sz="15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key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Independent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sz="1400" spc="1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all</a:t>
                      </a:r>
                      <a:r>
                        <a:rPr sz="14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other</a:t>
                      </a:r>
                      <a:r>
                        <a:rPr sz="14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</a:t>
                      </a:r>
                      <a:r>
                        <a:rPr sz="14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</a:t>
                      </a:r>
                      <a:r>
                        <a:rPr sz="14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4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</a:t>
                      </a:r>
                      <a:r>
                        <a:rPr sz="14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that</a:t>
                      </a:r>
                      <a:r>
                        <a:rPr sz="14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may</a:t>
                      </a:r>
                      <a:r>
                        <a:rPr sz="14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change</a:t>
                      </a:r>
                      <a:r>
                        <a:rPr sz="14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(including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other</a:t>
                      </a: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candidate</a:t>
                      </a:r>
                      <a:r>
                        <a:rPr sz="14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keys)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Helps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ensure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as</a:t>
                      </a:r>
                      <a:r>
                        <a:rPr sz="14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high</a:t>
                      </a: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4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normal</a:t>
                      </a:r>
                      <a:r>
                        <a:rPr sz="14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form</a:t>
                      </a:r>
                      <a:r>
                        <a:rPr sz="14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as</a:t>
                      </a:r>
                      <a:r>
                        <a:rPr sz="14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possible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</a:t>
                      </a:r>
                      <a:r>
                        <a:rPr sz="14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4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720725" lvl="1" indent="-229235">
                        <a:lnSpc>
                          <a:spcPct val="100000"/>
                        </a:lnSpc>
                        <a:spcBef>
                          <a:spcPts val="23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5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Date/time </a:t>
                      </a:r>
                      <a:r>
                        <a:rPr sz="15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stamp</a:t>
                      </a:r>
                      <a:r>
                        <a:rPr sz="1500" spc="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columns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created</a:t>
                      </a: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14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last_modified</a:t>
                      </a:r>
                      <a:r>
                        <a:rPr sz="14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</a:t>
                      </a:r>
                      <a:r>
                        <a:rPr sz="1400" spc="-114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</a:t>
                      </a:r>
                      <a:r>
                        <a:rPr sz="14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tables</a:t>
                      </a: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whose</a:t>
                      </a: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records</a:t>
                      </a:r>
                      <a:r>
                        <a:rPr sz="14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might</a:t>
                      </a:r>
                      <a:r>
                        <a:rPr sz="14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</a:t>
                      </a:r>
                      <a:r>
                        <a:rPr sz="14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updated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timestamp</a:t>
                      </a: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</a:t>
                      </a:r>
                      <a:r>
                        <a:rPr sz="1400" spc="-1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</a:t>
                      </a:r>
                      <a:r>
                        <a:rPr sz="14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tables</a:t>
                      </a:r>
                      <a:r>
                        <a:rPr sz="14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whose</a:t>
                      </a: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records</a:t>
                      </a:r>
                      <a:r>
                        <a:rPr sz="14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will</a:t>
                      </a:r>
                      <a:r>
                        <a:rPr sz="14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never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</a:t>
                      </a:r>
                      <a:r>
                        <a:rPr sz="14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updated</a:t>
                      </a:r>
                      <a:r>
                        <a:rPr sz="14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(i.e.</a:t>
                      </a:r>
                      <a:r>
                        <a:rPr sz="14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page_view)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720725" lvl="1" indent="-229235">
                        <a:lnSpc>
                          <a:spcPct val="100000"/>
                        </a:lnSpc>
                        <a:spcBef>
                          <a:spcPts val="23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5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status </a:t>
                      </a:r>
                      <a:r>
                        <a:rPr sz="1500" spc="-2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 </a:t>
                      </a:r>
                      <a:r>
                        <a:rPr sz="15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current state </a:t>
                      </a:r>
                      <a:r>
                        <a:rPr sz="15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5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each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record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500" spc="2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4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i.e. </a:t>
                      </a:r>
                      <a:r>
                        <a:rPr sz="14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Active,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Inactive,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Pending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49325" marR="223520" lvl="2" indent="-228600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Provides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way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4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“turn 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off </a:t>
                      </a:r>
                      <a:r>
                        <a:rPr sz="1400" spc="1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”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record 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without actually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deleting it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(logic to check </a:t>
                      </a: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this </a:t>
                      </a:r>
                      <a:r>
                        <a:rPr sz="14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must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coded 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</a:t>
                      </a:r>
                      <a:r>
                        <a:rPr sz="1400" spc="1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application)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lvl="2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404040"/>
                        </a:buClr>
                        <a:buFont typeface="Arial"/>
                        <a:buChar char="•"/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84505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84505" algn="l"/>
                          <a:tab pos="485140" algn="l"/>
                        </a:tabLst>
                      </a:pP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Break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up </a:t>
                      </a:r>
                      <a:r>
                        <a:rPr sz="17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“wide”</a:t>
                      </a:r>
                      <a:r>
                        <a:rPr sz="1700" spc="1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tables </a:t>
                      </a:r>
                      <a:r>
                        <a:rPr sz="17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with </a:t>
                      </a:r>
                      <a:r>
                        <a:rPr sz="17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too </a:t>
                      </a:r>
                      <a:r>
                        <a:rPr sz="17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many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columns </a:t>
                      </a:r>
                      <a:r>
                        <a:rPr sz="17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into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smaller tables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(decomposition)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720725" lvl="1" indent="-229235">
                        <a:lnSpc>
                          <a:spcPts val="1735"/>
                        </a:lnSpc>
                        <a:spcBef>
                          <a:spcPts val="25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Sets </a:t>
                      </a:r>
                      <a:r>
                        <a:rPr sz="15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related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columns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that </a:t>
                      </a:r>
                      <a:r>
                        <a:rPr sz="15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could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form </a:t>
                      </a:r>
                      <a:r>
                        <a:rPr sz="15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their </a:t>
                      </a:r>
                      <a:r>
                        <a:rPr sz="15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own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</a:t>
                      </a:r>
                      <a:r>
                        <a:rPr sz="15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(relation)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 marL="720725" indent="-229235">
                        <a:lnSpc>
                          <a:spcPts val="1440"/>
                        </a:lnSpc>
                        <a:spcBef>
                          <a:spcPts val="204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5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Sparsely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populated</a:t>
                      </a:r>
                      <a:r>
                        <a:rPr sz="1500" spc="114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columns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Columns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484505" indent="-343535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•"/>
                        <a:tabLst>
                          <a:tab pos="484505" algn="l"/>
                          <a:tab pos="485140" algn="l"/>
                        </a:tabLst>
                      </a:pPr>
                      <a:r>
                        <a:rPr sz="1500" spc="-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</a:t>
                      </a:r>
                      <a:r>
                        <a:rPr sz="15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names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720725" lvl="1" indent="-229235">
                        <a:lnSpc>
                          <a:spcPct val="100000"/>
                        </a:lnSpc>
                        <a:spcBef>
                          <a:spcPts val="27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Prefer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conciseness: 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i.e. “page_count”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over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“number_of_pages”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720725" lvl="1" indent="-229235">
                        <a:lnSpc>
                          <a:spcPct val="100000"/>
                        </a:lnSpc>
                        <a:spcBef>
                          <a:spcPts val="26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Phrase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columns containing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Boolean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values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as</a:t>
                      </a:r>
                      <a:r>
                        <a:rPr sz="1400" spc="204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questions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Examples: </a:t>
                      </a:r>
                      <a:r>
                        <a:rPr sz="13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is_checked_out,</a:t>
                      </a:r>
                      <a:r>
                        <a:rPr sz="1300" spc="114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can_merge_into_superrobot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Value </a:t>
                      </a:r>
                      <a:r>
                        <a:rPr sz="13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 </a:t>
                      </a:r>
                      <a:r>
                        <a:rPr sz="13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 </a:t>
                      </a:r>
                      <a:r>
                        <a:rPr sz="1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should </a:t>
                      </a:r>
                      <a:r>
                        <a:rPr sz="13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answer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3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question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Foreign </a:t>
                      </a:r>
                      <a:r>
                        <a:rPr sz="13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key </a:t>
                      </a:r>
                      <a:r>
                        <a:rPr sz="1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columns</a:t>
                      </a:r>
                      <a:r>
                        <a:rPr sz="1300" spc="1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1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   </a:t>
                      </a:r>
                      <a:r>
                        <a:rPr sz="1300" i="1" spc="-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foreign_table_name</a:t>
                      </a:r>
                      <a:r>
                        <a:rPr sz="13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_id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lvl="2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404040"/>
                        </a:buClr>
                        <a:buFont typeface="Arial"/>
                        <a:buChar char="•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4505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84505" algn="l"/>
                          <a:tab pos="485140" algn="l"/>
                        </a:tabLst>
                      </a:pPr>
                      <a:r>
                        <a:rPr sz="15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Boolean </a:t>
                      </a:r>
                      <a:r>
                        <a:rPr sz="15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vs. </a:t>
                      </a:r>
                      <a:r>
                        <a:rPr sz="15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enumerated</a:t>
                      </a:r>
                      <a:r>
                        <a:rPr sz="1500" spc="1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values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720725" marR="567055" lvl="1" indent="-228600">
                        <a:lnSpc>
                          <a:spcPts val="1340"/>
                        </a:lnSpc>
                        <a:spcBef>
                          <a:spcPts val="59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400" spc="-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When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creating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 to hold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Boolean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value,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consider 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if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there 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could </a:t>
                      </a:r>
                      <a:r>
                        <a:rPr sz="14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ever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“third”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answer </a:t>
                      </a:r>
                      <a:r>
                        <a:rPr sz="1400" spc="2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beyond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true and</a:t>
                      </a:r>
                      <a:r>
                        <a:rPr sz="1400" spc="114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false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720725" lvl="1" indent="-229235">
                        <a:lnSpc>
                          <a:spcPct val="100000"/>
                        </a:lnSpc>
                        <a:spcBef>
                          <a:spcPts val="28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Example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3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“is_active” </a:t>
                      </a:r>
                      <a:r>
                        <a:rPr sz="13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 </a:t>
                      </a:r>
                      <a:r>
                        <a:rPr sz="13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set </a:t>
                      </a:r>
                      <a:r>
                        <a:rPr sz="13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true </a:t>
                      </a:r>
                      <a:r>
                        <a:rPr sz="13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if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record is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active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false</a:t>
                      </a:r>
                      <a:r>
                        <a:rPr sz="1300" spc="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otherwise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3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What </a:t>
                      </a:r>
                      <a:r>
                        <a:rPr sz="13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happens </a:t>
                      </a:r>
                      <a:r>
                        <a:rPr sz="13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when </a:t>
                      </a:r>
                      <a:r>
                        <a:rPr sz="13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record </a:t>
                      </a:r>
                      <a:r>
                        <a:rPr sz="1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can </a:t>
                      </a:r>
                      <a:r>
                        <a:rPr sz="13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 </a:t>
                      </a:r>
                      <a:r>
                        <a:rPr sz="13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pending</a:t>
                      </a:r>
                      <a:r>
                        <a:rPr sz="13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state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“status”</a:t>
                      </a:r>
                      <a:r>
                        <a:rPr sz="1300" spc="-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would</a:t>
                      </a:r>
                      <a:r>
                        <a:rPr sz="13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</a:t>
                      </a:r>
                      <a:r>
                        <a:rPr sz="13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3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better</a:t>
                      </a:r>
                      <a:r>
                        <a:rPr sz="13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name</a:t>
                      </a:r>
                      <a:r>
                        <a:rPr sz="13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1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</a:t>
                      </a:r>
                      <a:r>
                        <a:rPr sz="1300" spc="-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allows</a:t>
                      </a:r>
                      <a:r>
                        <a:rPr sz="13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</a:t>
                      </a:r>
                      <a:r>
                        <a:rPr sz="13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3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short</a:t>
                      </a:r>
                      <a:r>
                        <a:rPr sz="13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set</a:t>
                      </a:r>
                      <a:r>
                        <a:rPr sz="13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sz="1300" spc="1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enumerated</a:t>
                      </a:r>
                      <a:r>
                        <a:rPr sz="13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values</a:t>
                      </a:r>
                      <a:r>
                        <a:rPr sz="13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(Active,</a:t>
                      </a:r>
                      <a:r>
                        <a:rPr sz="13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Inactive,</a:t>
                      </a:r>
                      <a:r>
                        <a:rPr sz="13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Pending)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lvl="2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404040"/>
                        </a:buClr>
                        <a:buFont typeface="Arial"/>
                        <a:buChar char="•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4505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84505" algn="l"/>
                          <a:tab pos="485140" algn="l"/>
                        </a:tabLst>
                      </a:pPr>
                      <a:r>
                        <a:rPr sz="15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“Flags </a:t>
                      </a:r>
                      <a:r>
                        <a:rPr sz="15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 </a:t>
                      </a:r>
                      <a:r>
                        <a:rPr sz="15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500" spc="10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wind”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720725" lvl="1" indent="-229235">
                        <a:lnSpc>
                          <a:spcPct val="100000"/>
                        </a:lnSpc>
                        <a:spcBef>
                          <a:spcPts val="27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720725" algn="l"/>
                          <a:tab pos="721360" algn="l"/>
                        </a:tabLst>
                      </a:pPr>
                      <a:r>
                        <a:rPr sz="14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Scenario: want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store 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many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similar pieces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 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about</a:t>
                      </a:r>
                      <a:r>
                        <a:rPr sz="1400" spc="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record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3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i.e. </a:t>
                      </a:r>
                      <a:r>
                        <a:rPr sz="13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preference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data: </a:t>
                      </a:r>
                      <a:r>
                        <a:rPr sz="13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fiction, </a:t>
                      </a:r>
                      <a:r>
                        <a:rPr sz="13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bibles, </a:t>
                      </a:r>
                      <a:r>
                        <a:rPr sz="13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homeschool, </a:t>
                      </a:r>
                      <a:r>
                        <a:rPr sz="13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pastor,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music,</a:t>
                      </a:r>
                      <a:r>
                        <a:rPr sz="1300" spc="2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etc.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3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Don’t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create </a:t>
                      </a:r>
                      <a:r>
                        <a:rPr sz="13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separate </a:t>
                      </a:r>
                      <a:r>
                        <a:rPr sz="13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Boolean </a:t>
                      </a:r>
                      <a:r>
                        <a:rPr sz="1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columns for each</a:t>
                      </a:r>
                      <a:r>
                        <a:rPr sz="1300" spc="1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flag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marL="949325" lvl="2" indent="-22923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949325" algn="l"/>
                          <a:tab pos="949960" algn="l"/>
                        </a:tabLst>
                      </a:pPr>
                      <a:r>
                        <a:rPr sz="13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Do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create </a:t>
                      </a:r>
                      <a:r>
                        <a:rPr sz="13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3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separate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 </a:t>
                      </a:r>
                      <a:r>
                        <a:rPr sz="13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3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store this </a:t>
                      </a:r>
                      <a:r>
                        <a:rPr sz="1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information </a:t>
                      </a:r>
                      <a:r>
                        <a:rPr sz="13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via </a:t>
                      </a:r>
                      <a:r>
                        <a:rPr sz="13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one- or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many-to-many </a:t>
                      </a:r>
                      <a:r>
                        <a:rPr sz="13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relationship </a:t>
                      </a:r>
                      <a:r>
                        <a:rPr sz="13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with</a:t>
                      </a:r>
                      <a:r>
                        <a:rPr sz="1300" spc="-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 marL="949325">
                        <a:lnSpc>
                          <a:spcPts val="910"/>
                        </a:lnSpc>
                      </a:pPr>
                      <a:r>
                        <a:rPr sz="13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original</a:t>
                      </a:r>
                      <a:r>
                        <a:rPr sz="13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table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</a:t>
                      </a:r>
                      <a:r>
                        <a:rPr sz="4800" spc="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Design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078230" marR="1381760" indent="-343535">
                        <a:lnSpc>
                          <a:spcPts val="238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Keep </a:t>
                      </a:r>
                      <a:r>
                        <a:rPr sz="2200" spc="-8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 </a:t>
                      </a:r>
                      <a:r>
                        <a:rPr sz="22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 </a:t>
                      </a:r>
                      <a:r>
                        <a:rPr sz="22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out </a:t>
                      </a:r>
                      <a:r>
                        <a:rPr sz="22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22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presentation </a:t>
                      </a:r>
                      <a:r>
                        <a:rPr sz="22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 </a:t>
                      </a:r>
                      <a:r>
                        <a:rPr sz="22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  </a:t>
                      </a:r>
                      <a:r>
                        <a:rPr sz="22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access</a:t>
                      </a:r>
                      <a:r>
                        <a:rPr sz="22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layers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32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20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Ties </a:t>
                      </a:r>
                      <a:r>
                        <a:rPr sz="20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you </a:t>
                      </a:r>
                      <a:r>
                        <a:rPr sz="20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20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sz="20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given platform or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client </a:t>
                      </a:r>
                      <a:r>
                        <a:rPr sz="20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2000" spc="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DBMS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1543050" marR="1176655" lvl="2" indent="-228600">
                        <a:lnSpc>
                          <a:spcPts val="2050"/>
                        </a:lnSpc>
                        <a:spcBef>
                          <a:spcPts val="640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If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web </a:t>
                      </a:r>
                      <a:r>
                        <a:rPr sz="19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server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or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ever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changes,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need </a:t>
                      </a:r>
                      <a:r>
                        <a:rPr sz="19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recode 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</a:t>
                      </a:r>
                      <a:r>
                        <a:rPr sz="19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543050" marR="958215" lvl="2" indent="-228600">
                        <a:lnSpc>
                          <a:spcPts val="2050"/>
                        </a:lnSpc>
                        <a:spcBef>
                          <a:spcPts val="605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If additional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clients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or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databases need </a:t>
                      </a:r>
                      <a:r>
                        <a:rPr sz="19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supported,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need  </a:t>
                      </a:r>
                      <a:r>
                        <a:rPr sz="19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duplicate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</a:t>
                      </a:r>
                      <a:r>
                        <a:rPr sz="1900" spc="2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543050" marR="1112520" lvl="2" indent="-228600">
                        <a:lnSpc>
                          <a:spcPts val="2060"/>
                        </a:lnSpc>
                        <a:spcBef>
                          <a:spcPts val="595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9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Avoid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triggers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 stored procedures </a:t>
                      </a:r>
                      <a:r>
                        <a:rPr sz="1900" spc="-2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 </a:t>
                      </a:r>
                      <a:r>
                        <a:rPr sz="19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these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store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  </a:t>
                      </a:r>
                      <a:r>
                        <a:rPr sz="19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 access</a:t>
                      </a:r>
                      <a:r>
                        <a:rPr sz="19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layer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32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20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Where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should </a:t>
                      </a:r>
                      <a:r>
                        <a:rPr sz="20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 </a:t>
                      </a:r>
                      <a:r>
                        <a:rPr sz="20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</a:t>
                      </a:r>
                      <a:r>
                        <a:rPr sz="2000" spc="2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go?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1543050" marR="1913255" lvl="2" indent="-228600">
                        <a:lnSpc>
                          <a:spcPts val="2050"/>
                        </a:lnSpc>
                        <a:spcBef>
                          <a:spcPts val="635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 the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model </a:t>
                      </a:r>
                      <a:r>
                        <a:rPr sz="1900" spc="-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(MVC) </a:t>
                      </a:r>
                      <a:r>
                        <a:rPr sz="1900" spc="-2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 </a:t>
                      </a:r>
                      <a:r>
                        <a:rPr sz="19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allows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reuse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throughout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 the </a:t>
                      </a:r>
                      <a:r>
                        <a:rPr sz="19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 </a:t>
                      </a:r>
                      <a:r>
                        <a:rPr sz="19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tier</a:t>
                      </a:r>
                      <a:r>
                        <a:rPr sz="1900" spc="1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(as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web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services)</a:t>
                      </a:r>
                      <a:endParaRPr sz="1900">
                        <a:latin typeface="Georgia"/>
                        <a:cs typeface="Georg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 marL="1771650" indent="-229235">
                        <a:lnSpc>
                          <a:spcPts val="1045"/>
                        </a:lnSpc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771650" algn="l"/>
                          <a:tab pos="17722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Allows </a:t>
                      </a:r>
                      <a:r>
                        <a:rPr sz="17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access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from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multiple platforms </a:t>
                      </a:r>
                      <a:r>
                        <a:rPr sz="1700" spc="10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/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programming</a:t>
                      </a:r>
                      <a:r>
                        <a:rPr sz="1700" spc="229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languages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711" y="297179"/>
            <a:ext cx="8418830" cy="6263640"/>
            <a:chOff x="362711" y="297179"/>
            <a:chExt cx="8418830" cy="6263640"/>
          </a:xfrm>
        </p:grpSpPr>
        <p:sp>
          <p:nvSpPr>
            <p:cNvPr id="3" name="object 3"/>
            <p:cNvSpPr/>
            <p:nvPr/>
          </p:nvSpPr>
          <p:spPr>
            <a:xfrm>
              <a:off x="362711" y="297179"/>
              <a:ext cx="8418576" cy="6263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838" y="475487"/>
              <a:ext cx="7983220" cy="5888990"/>
            </a:xfrm>
            <a:custGeom>
              <a:avLst/>
              <a:gdLst/>
              <a:ahLst/>
              <a:cxnLst/>
              <a:rect l="l" t="t" r="r" b="b"/>
              <a:pathLst>
                <a:path w="7983220" h="5888990">
                  <a:moveTo>
                    <a:pt x="0" y="5888736"/>
                  </a:moveTo>
                  <a:lnTo>
                    <a:pt x="7982711" y="5888736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5888736"/>
                  </a:lnTo>
                  <a:close/>
                </a:path>
                <a:path w="7983220" h="5888990">
                  <a:moveTo>
                    <a:pt x="0" y="5658154"/>
                  </a:moveTo>
                  <a:lnTo>
                    <a:pt x="7982737" y="5659628"/>
                  </a:lnTo>
                </a:path>
              </a:pathLst>
            </a:custGeom>
            <a:ln w="12700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7982711" y="0"/>
                  </a:moveTo>
                  <a:lnTo>
                    <a:pt x="0" y="0"/>
                  </a:lnTo>
                  <a:lnTo>
                    <a:pt x="0" y="2578608"/>
                  </a:lnTo>
                  <a:lnTo>
                    <a:pt x="7982711" y="2578608"/>
                  </a:lnTo>
                  <a:lnTo>
                    <a:pt x="7982711" y="0"/>
                  </a:lnTo>
                  <a:close/>
                </a:path>
              </a:pathLst>
            </a:custGeom>
            <a:solidFill>
              <a:srgbClr val="CA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838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0" y="2578608"/>
                  </a:moveTo>
                  <a:lnTo>
                    <a:pt x="7982711" y="2578608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2578608"/>
                  </a:lnTo>
                  <a:close/>
                </a:path>
              </a:pathLst>
            </a:custGeom>
            <a:ln w="3175">
              <a:solidFill>
                <a:srgbClr val="C6C5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585" y="1317701"/>
            <a:ext cx="676084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7725" marR="5080" indent="-835660">
              <a:lnSpc>
                <a:spcPct val="100000"/>
              </a:lnSpc>
              <a:spcBef>
                <a:spcPts val="100"/>
              </a:spcBef>
            </a:pPr>
            <a:r>
              <a:rPr sz="5400" spc="-60" dirty="0"/>
              <a:t>Application </a:t>
            </a:r>
            <a:r>
              <a:rPr sz="5400" spc="55" dirty="0"/>
              <a:t>UI </a:t>
            </a:r>
            <a:r>
              <a:rPr sz="5400" spc="-155" dirty="0"/>
              <a:t>and </a:t>
            </a:r>
            <a:r>
              <a:rPr sz="5400" spc="-180" dirty="0"/>
              <a:t>the  </a:t>
            </a:r>
            <a:r>
              <a:rPr sz="5400" spc="-130" dirty="0"/>
              <a:t>World </a:t>
            </a:r>
            <a:r>
              <a:rPr sz="5400" spc="-50" dirty="0"/>
              <a:t>Wide</a:t>
            </a:r>
            <a:r>
              <a:rPr sz="5400" spc="250" dirty="0"/>
              <a:t> </a:t>
            </a:r>
            <a:r>
              <a:rPr sz="5400" spc="-185" dirty="0"/>
              <a:t>Web</a:t>
            </a:r>
            <a:endParaRPr sz="5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2010410" marR="1246505" indent="-749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3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 </a:t>
                      </a:r>
                      <a:r>
                        <a:rPr sz="4300" spc="-114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Programs </a:t>
                      </a:r>
                      <a:r>
                        <a:rPr sz="4300" spc="-1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  </a:t>
                      </a:r>
                      <a:r>
                        <a:rPr sz="4300" spc="-9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User </a:t>
                      </a:r>
                      <a:r>
                        <a:rPr sz="4300" spc="-1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Interfaces</a:t>
                      </a:r>
                      <a:r>
                        <a:rPr sz="4300" spc="2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300" spc="-1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(UI)</a:t>
                      </a:r>
                      <a:endParaRPr sz="4300">
                        <a:latin typeface="Georgia"/>
                        <a:cs typeface="Georg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Most database users do </a:t>
                      </a:r>
                      <a:r>
                        <a:rPr sz="2000" i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use a query language like</a:t>
                      </a:r>
                      <a:r>
                        <a:rPr sz="2000" spc="-204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SQL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404040"/>
                        </a:buClr>
                        <a:buFont typeface="Arial"/>
                        <a:buChar char="•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78230" marR="1130935" indent="-343535">
                        <a:lnSpc>
                          <a:spcPts val="1920"/>
                        </a:lnSpc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An application program acts as the intermediary</a:t>
                      </a:r>
                      <a:r>
                        <a:rPr sz="2000" spc="-18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between  users and the</a:t>
                      </a:r>
                      <a:r>
                        <a:rPr sz="2000" spc="-7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database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6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Applications split</a:t>
                      </a:r>
                      <a:r>
                        <a:rPr sz="1900" spc="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into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front-end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middle</a:t>
                      </a:r>
                      <a:r>
                        <a:rPr sz="1700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layer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backend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1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Front-end: user</a:t>
                      </a:r>
                      <a:r>
                        <a:rPr sz="2000" spc="-8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interface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Forms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Graphical user</a:t>
                      </a:r>
                      <a:r>
                        <a:rPr sz="1900" spc="5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interfaces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Many interfaces are</a:t>
                      </a:r>
                      <a:r>
                        <a:rPr sz="1900" spc="6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Web-based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9300" marR="5080" indent="-173482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Application </a:t>
            </a:r>
            <a:r>
              <a:rPr spc="-85" dirty="0"/>
              <a:t>Architecture  </a:t>
            </a:r>
            <a:r>
              <a:rPr spc="-70" dirty="0"/>
              <a:t>Evolution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9119" y="1659391"/>
            <a:ext cx="6435090" cy="17094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Three distinct eras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application</a:t>
            </a:r>
            <a:r>
              <a:rPr sz="2400" spc="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architecture</a:t>
            </a:r>
            <a:endParaRPr sz="2400">
              <a:latin typeface="Arial"/>
              <a:cs typeface="Arial"/>
            </a:endParaRPr>
          </a:p>
          <a:p>
            <a:pPr marL="591820" lvl="1" indent="-229235">
              <a:lnSpc>
                <a:spcPct val="100000"/>
              </a:lnSpc>
              <a:spcBef>
                <a:spcPts val="600"/>
              </a:spcBef>
              <a:buClr>
                <a:srgbClr val="AFBBC1"/>
              </a:buClr>
              <a:buChar char="•"/>
              <a:tabLst>
                <a:tab pos="591185" algn="l"/>
                <a:tab pos="592455" algn="l"/>
              </a:tabLst>
            </a:pP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mainframe (1960’s and</a:t>
            </a:r>
            <a:r>
              <a:rPr sz="22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70’s)</a:t>
            </a:r>
            <a:endParaRPr sz="2200">
              <a:latin typeface="Arial"/>
              <a:cs typeface="Arial"/>
            </a:endParaRPr>
          </a:p>
          <a:p>
            <a:pPr marL="591820" lvl="1" indent="-229235">
              <a:lnSpc>
                <a:spcPct val="100000"/>
              </a:lnSpc>
              <a:spcBef>
                <a:spcPts val="600"/>
              </a:spcBef>
              <a:buClr>
                <a:srgbClr val="AFBBC1"/>
              </a:buClr>
              <a:buChar char="•"/>
              <a:tabLst>
                <a:tab pos="591185" algn="l"/>
                <a:tab pos="592455" algn="l"/>
              </a:tabLst>
            </a:pP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personal computer era</a:t>
            </a:r>
            <a:r>
              <a:rPr sz="22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(1980’s)</a:t>
            </a:r>
            <a:endParaRPr sz="2200">
              <a:latin typeface="Arial"/>
              <a:cs typeface="Arial"/>
            </a:endParaRPr>
          </a:p>
          <a:p>
            <a:pPr marL="591820" lvl="1" indent="-229235">
              <a:lnSpc>
                <a:spcPct val="100000"/>
              </a:lnSpc>
              <a:spcBef>
                <a:spcPts val="600"/>
              </a:spcBef>
              <a:buClr>
                <a:srgbClr val="AFBBC1"/>
              </a:buClr>
              <a:buChar char="•"/>
              <a:tabLst>
                <a:tab pos="591185" algn="l"/>
                <a:tab pos="592455" algn="l"/>
              </a:tabLst>
            </a:pP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Web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era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(1990’s</a:t>
            </a:r>
            <a:r>
              <a:rPr sz="22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onwards)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2614" y="3593523"/>
            <a:ext cx="8728710" cy="2728595"/>
            <a:chOff x="212614" y="3593523"/>
            <a:chExt cx="8728710" cy="2728595"/>
          </a:xfrm>
        </p:grpSpPr>
        <p:sp>
          <p:nvSpPr>
            <p:cNvPr id="5" name="object 5"/>
            <p:cNvSpPr/>
            <p:nvPr/>
          </p:nvSpPr>
          <p:spPr>
            <a:xfrm>
              <a:off x="768825" y="6178235"/>
              <a:ext cx="1163548" cy="1365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94101" y="6178235"/>
              <a:ext cx="1703545" cy="1437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50061" y="6178235"/>
              <a:ext cx="707347" cy="1365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77446" y="3884847"/>
              <a:ext cx="349250" cy="38735"/>
            </a:xfrm>
            <a:custGeom>
              <a:avLst/>
              <a:gdLst/>
              <a:ahLst/>
              <a:cxnLst/>
              <a:rect l="l" t="t" r="r" b="b"/>
              <a:pathLst>
                <a:path w="349250" h="38735">
                  <a:moveTo>
                    <a:pt x="348948" y="0"/>
                  </a:moveTo>
                  <a:lnTo>
                    <a:pt x="41922" y="0"/>
                  </a:lnTo>
                  <a:lnTo>
                    <a:pt x="0" y="38131"/>
                  </a:lnTo>
                  <a:lnTo>
                    <a:pt x="307268" y="38131"/>
                  </a:lnTo>
                  <a:lnTo>
                    <a:pt x="348948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77446" y="3884847"/>
              <a:ext cx="349250" cy="38735"/>
            </a:xfrm>
            <a:custGeom>
              <a:avLst/>
              <a:gdLst/>
              <a:ahLst/>
              <a:cxnLst/>
              <a:rect l="l" t="t" r="r" b="b"/>
              <a:pathLst>
                <a:path w="349250" h="38735">
                  <a:moveTo>
                    <a:pt x="0" y="38131"/>
                  </a:moveTo>
                  <a:lnTo>
                    <a:pt x="41922" y="0"/>
                  </a:lnTo>
                  <a:lnTo>
                    <a:pt x="348948" y="0"/>
                  </a:lnTo>
                  <a:lnTo>
                    <a:pt x="307268" y="38131"/>
                  </a:lnTo>
                  <a:lnTo>
                    <a:pt x="0" y="38131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77446" y="3922979"/>
              <a:ext cx="307340" cy="58419"/>
            </a:xfrm>
            <a:custGeom>
              <a:avLst/>
              <a:gdLst/>
              <a:ahLst/>
              <a:cxnLst/>
              <a:rect l="l" t="t" r="r" b="b"/>
              <a:pathLst>
                <a:path w="307340" h="58420">
                  <a:moveTo>
                    <a:pt x="307268" y="0"/>
                  </a:moveTo>
                  <a:lnTo>
                    <a:pt x="0" y="0"/>
                  </a:lnTo>
                  <a:lnTo>
                    <a:pt x="0" y="58240"/>
                  </a:lnTo>
                  <a:lnTo>
                    <a:pt x="307268" y="58240"/>
                  </a:lnTo>
                  <a:lnTo>
                    <a:pt x="307268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77446" y="3922979"/>
              <a:ext cx="307340" cy="58419"/>
            </a:xfrm>
            <a:custGeom>
              <a:avLst/>
              <a:gdLst/>
              <a:ahLst/>
              <a:cxnLst/>
              <a:rect l="l" t="t" r="r" b="b"/>
              <a:pathLst>
                <a:path w="307340" h="58420">
                  <a:moveTo>
                    <a:pt x="0" y="0"/>
                  </a:moveTo>
                  <a:lnTo>
                    <a:pt x="307268" y="0"/>
                  </a:lnTo>
                  <a:lnTo>
                    <a:pt x="307268" y="58240"/>
                  </a:lnTo>
                  <a:lnTo>
                    <a:pt x="0" y="58240"/>
                  </a:lnTo>
                  <a:lnTo>
                    <a:pt x="0" y="0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84715" y="3884847"/>
              <a:ext cx="41910" cy="96520"/>
            </a:xfrm>
            <a:custGeom>
              <a:avLst/>
              <a:gdLst/>
              <a:ahLst/>
              <a:cxnLst/>
              <a:rect l="l" t="t" r="r" b="b"/>
              <a:pathLst>
                <a:path w="41909" h="96520">
                  <a:moveTo>
                    <a:pt x="41679" y="0"/>
                  </a:moveTo>
                  <a:lnTo>
                    <a:pt x="0" y="38131"/>
                  </a:lnTo>
                  <a:lnTo>
                    <a:pt x="0" y="96372"/>
                  </a:lnTo>
                  <a:lnTo>
                    <a:pt x="41679" y="54529"/>
                  </a:lnTo>
                  <a:lnTo>
                    <a:pt x="41679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84715" y="3884847"/>
              <a:ext cx="41910" cy="96520"/>
            </a:xfrm>
            <a:custGeom>
              <a:avLst/>
              <a:gdLst/>
              <a:ahLst/>
              <a:cxnLst/>
              <a:rect l="l" t="t" r="r" b="b"/>
              <a:pathLst>
                <a:path w="41909" h="96520">
                  <a:moveTo>
                    <a:pt x="0" y="96372"/>
                  </a:moveTo>
                  <a:lnTo>
                    <a:pt x="41679" y="54529"/>
                  </a:lnTo>
                  <a:lnTo>
                    <a:pt x="41679" y="0"/>
                  </a:lnTo>
                  <a:lnTo>
                    <a:pt x="0" y="38131"/>
                  </a:lnTo>
                  <a:lnTo>
                    <a:pt x="0" y="96372"/>
                  </a:lnTo>
                  <a:close/>
                </a:path>
              </a:pathLst>
            </a:custGeom>
            <a:ln w="3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88341" y="3884853"/>
              <a:ext cx="330835" cy="31115"/>
            </a:xfrm>
            <a:custGeom>
              <a:avLst/>
              <a:gdLst/>
              <a:ahLst/>
              <a:cxnLst/>
              <a:rect l="l" t="t" r="r" b="b"/>
              <a:pathLst>
                <a:path w="330834" h="31114">
                  <a:moveTo>
                    <a:pt x="33078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30861"/>
                  </a:lnTo>
                  <a:lnTo>
                    <a:pt x="330784" y="30861"/>
                  </a:lnTo>
                  <a:lnTo>
                    <a:pt x="330784" y="25400"/>
                  </a:lnTo>
                  <a:lnTo>
                    <a:pt x="3307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88351" y="3884847"/>
              <a:ext cx="330835" cy="31115"/>
            </a:xfrm>
            <a:custGeom>
              <a:avLst/>
              <a:gdLst/>
              <a:ahLst/>
              <a:cxnLst/>
              <a:rect l="l" t="t" r="r" b="b"/>
              <a:pathLst>
                <a:path w="330834" h="31114">
                  <a:moveTo>
                    <a:pt x="0" y="30854"/>
                  </a:moveTo>
                  <a:lnTo>
                    <a:pt x="31017" y="0"/>
                  </a:lnTo>
                  <a:lnTo>
                    <a:pt x="330773" y="0"/>
                  </a:lnTo>
                  <a:lnTo>
                    <a:pt x="298059" y="30854"/>
                  </a:lnTo>
                  <a:lnTo>
                    <a:pt x="0" y="30854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77446" y="3637185"/>
              <a:ext cx="342265" cy="31115"/>
            </a:xfrm>
            <a:custGeom>
              <a:avLst/>
              <a:gdLst/>
              <a:ahLst/>
              <a:cxnLst/>
              <a:rect l="l" t="t" r="r" b="b"/>
              <a:pathLst>
                <a:path w="342265" h="31114">
                  <a:moveTo>
                    <a:pt x="341678" y="0"/>
                  </a:moveTo>
                  <a:lnTo>
                    <a:pt x="34652" y="0"/>
                  </a:lnTo>
                  <a:lnTo>
                    <a:pt x="0" y="31048"/>
                  </a:lnTo>
                  <a:lnTo>
                    <a:pt x="307268" y="31048"/>
                  </a:lnTo>
                  <a:lnTo>
                    <a:pt x="341678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77446" y="3637185"/>
              <a:ext cx="342265" cy="31115"/>
            </a:xfrm>
            <a:custGeom>
              <a:avLst/>
              <a:gdLst/>
              <a:ahLst/>
              <a:cxnLst/>
              <a:rect l="l" t="t" r="r" b="b"/>
              <a:pathLst>
                <a:path w="342265" h="31114">
                  <a:moveTo>
                    <a:pt x="0" y="31048"/>
                  </a:moveTo>
                  <a:lnTo>
                    <a:pt x="34652" y="0"/>
                  </a:lnTo>
                  <a:lnTo>
                    <a:pt x="341678" y="0"/>
                  </a:lnTo>
                  <a:lnTo>
                    <a:pt x="307268" y="31048"/>
                  </a:lnTo>
                  <a:lnTo>
                    <a:pt x="0" y="31048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77446" y="3668234"/>
              <a:ext cx="309245" cy="242570"/>
            </a:xfrm>
            <a:custGeom>
              <a:avLst/>
              <a:gdLst/>
              <a:ahLst/>
              <a:cxnLst/>
              <a:rect l="l" t="t" r="r" b="b"/>
              <a:pathLst>
                <a:path w="309245" h="242570">
                  <a:moveTo>
                    <a:pt x="308964" y="0"/>
                  </a:moveTo>
                  <a:lnTo>
                    <a:pt x="0" y="0"/>
                  </a:lnTo>
                  <a:lnTo>
                    <a:pt x="0" y="242010"/>
                  </a:lnTo>
                  <a:lnTo>
                    <a:pt x="308964" y="242010"/>
                  </a:lnTo>
                  <a:lnTo>
                    <a:pt x="308964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77446" y="3668234"/>
              <a:ext cx="309245" cy="242570"/>
            </a:xfrm>
            <a:custGeom>
              <a:avLst/>
              <a:gdLst/>
              <a:ahLst/>
              <a:cxnLst/>
              <a:rect l="l" t="t" r="r" b="b"/>
              <a:pathLst>
                <a:path w="309245" h="242570">
                  <a:moveTo>
                    <a:pt x="0" y="0"/>
                  </a:moveTo>
                  <a:lnTo>
                    <a:pt x="308964" y="0"/>
                  </a:lnTo>
                  <a:lnTo>
                    <a:pt x="308964" y="242010"/>
                  </a:lnTo>
                  <a:lnTo>
                    <a:pt x="0" y="242010"/>
                  </a:lnTo>
                  <a:lnTo>
                    <a:pt x="0" y="0"/>
                  </a:lnTo>
                  <a:close/>
                </a:path>
              </a:pathLst>
            </a:custGeom>
            <a:ln w="33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04829" y="3699040"/>
              <a:ext cx="256540" cy="187960"/>
            </a:xfrm>
            <a:custGeom>
              <a:avLst/>
              <a:gdLst/>
              <a:ahLst/>
              <a:cxnLst/>
              <a:rect l="l" t="t" r="r" b="b"/>
              <a:pathLst>
                <a:path w="256540" h="187960">
                  <a:moveTo>
                    <a:pt x="256137" y="0"/>
                  </a:moveTo>
                  <a:lnTo>
                    <a:pt x="0" y="0"/>
                  </a:lnTo>
                  <a:lnTo>
                    <a:pt x="0" y="187505"/>
                  </a:lnTo>
                  <a:lnTo>
                    <a:pt x="256137" y="187505"/>
                  </a:lnTo>
                  <a:lnTo>
                    <a:pt x="25613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04829" y="3699040"/>
              <a:ext cx="256540" cy="187960"/>
            </a:xfrm>
            <a:custGeom>
              <a:avLst/>
              <a:gdLst/>
              <a:ahLst/>
              <a:cxnLst/>
              <a:rect l="l" t="t" r="r" b="b"/>
              <a:pathLst>
                <a:path w="256540" h="187960">
                  <a:moveTo>
                    <a:pt x="0" y="0"/>
                  </a:moveTo>
                  <a:lnTo>
                    <a:pt x="256137" y="0"/>
                  </a:lnTo>
                  <a:lnTo>
                    <a:pt x="256137" y="187505"/>
                  </a:lnTo>
                  <a:lnTo>
                    <a:pt x="0" y="187505"/>
                  </a:lnTo>
                  <a:lnTo>
                    <a:pt x="0" y="0"/>
                  </a:lnTo>
                  <a:close/>
                </a:path>
              </a:pathLst>
            </a:custGeom>
            <a:ln w="33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84715" y="3637185"/>
              <a:ext cx="34925" cy="271780"/>
            </a:xfrm>
            <a:custGeom>
              <a:avLst/>
              <a:gdLst/>
              <a:ahLst/>
              <a:cxnLst/>
              <a:rect l="l" t="t" r="r" b="b"/>
              <a:pathLst>
                <a:path w="34925" h="271779">
                  <a:moveTo>
                    <a:pt x="34410" y="0"/>
                  </a:moveTo>
                  <a:lnTo>
                    <a:pt x="0" y="31048"/>
                  </a:lnTo>
                  <a:lnTo>
                    <a:pt x="0" y="271239"/>
                  </a:lnTo>
                  <a:lnTo>
                    <a:pt x="34410" y="238444"/>
                  </a:lnTo>
                  <a:lnTo>
                    <a:pt x="34410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84715" y="3637185"/>
              <a:ext cx="34925" cy="271780"/>
            </a:xfrm>
            <a:custGeom>
              <a:avLst/>
              <a:gdLst/>
              <a:ahLst/>
              <a:cxnLst/>
              <a:rect l="l" t="t" r="r" b="b"/>
              <a:pathLst>
                <a:path w="34925" h="271779">
                  <a:moveTo>
                    <a:pt x="0" y="271239"/>
                  </a:moveTo>
                  <a:lnTo>
                    <a:pt x="34410" y="238444"/>
                  </a:lnTo>
                  <a:lnTo>
                    <a:pt x="34410" y="0"/>
                  </a:lnTo>
                  <a:lnTo>
                    <a:pt x="0" y="31048"/>
                  </a:lnTo>
                  <a:lnTo>
                    <a:pt x="0" y="271239"/>
                  </a:lnTo>
                  <a:close/>
                </a:path>
              </a:pathLst>
            </a:custGeom>
            <a:ln w="33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17350" y="3968485"/>
              <a:ext cx="382270" cy="60325"/>
            </a:xfrm>
            <a:custGeom>
              <a:avLst/>
              <a:gdLst/>
              <a:ahLst/>
              <a:cxnLst/>
              <a:rect l="l" t="t" r="r" b="b"/>
              <a:pathLst>
                <a:path w="382270" h="60325">
                  <a:moveTo>
                    <a:pt x="381904" y="0"/>
                  </a:moveTo>
                  <a:lnTo>
                    <a:pt x="49192" y="0"/>
                  </a:lnTo>
                  <a:lnTo>
                    <a:pt x="0" y="60059"/>
                  </a:lnTo>
                  <a:lnTo>
                    <a:pt x="332712" y="60059"/>
                  </a:lnTo>
                  <a:lnTo>
                    <a:pt x="381904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17350" y="3968485"/>
              <a:ext cx="382270" cy="60325"/>
            </a:xfrm>
            <a:custGeom>
              <a:avLst/>
              <a:gdLst/>
              <a:ahLst/>
              <a:cxnLst/>
              <a:rect l="l" t="t" r="r" b="b"/>
              <a:pathLst>
                <a:path w="382270" h="60325">
                  <a:moveTo>
                    <a:pt x="0" y="60059"/>
                  </a:moveTo>
                  <a:lnTo>
                    <a:pt x="49192" y="0"/>
                  </a:lnTo>
                  <a:lnTo>
                    <a:pt x="381904" y="0"/>
                  </a:lnTo>
                  <a:lnTo>
                    <a:pt x="332712" y="60059"/>
                  </a:lnTo>
                  <a:lnTo>
                    <a:pt x="0" y="60059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50062" y="3968485"/>
              <a:ext cx="49530" cy="73025"/>
            </a:xfrm>
            <a:custGeom>
              <a:avLst/>
              <a:gdLst/>
              <a:ahLst/>
              <a:cxnLst/>
              <a:rect l="l" t="t" r="r" b="b"/>
              <a:pathLst>
                <a:path w="49529" h="73025">
                  <a:moveTo>
                    <a:pt x="49192" y="0"/>
                  </a:moveTo>
                  <a:lnTo>
                    <a:pt x="0" y="60059"/>
                  </a:lnTo>
                  <a:lnTo>
                    <a:pt x="0" y="72818"/>
                  </a:lnTo>
                  <a:lnTo>
                    <a:pt x="49192" y="21855"/>
                  </a:lnTo>
                  <a:lnTo>
                    <a:pt x="49192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50062" y="3968485"/>
              <a:ext cx="49530" cy="73025"/>
            </a:xfrm>
            <a:custGeom>
              <a:avLst/>
              <a:gdLst/>
              <a:ahLst/>
              <a:cxnLst/>
              <a:rect l="l" t="t" r="r" b="b"/>
              <a:pathLst>
                <a:path w="49529" h="73025">
                  <a:moveTo>
                    <a:pt x="0" y="72818"/>
                  </a:moveTo>
                  <a:lnTo>
                    <a:pt x="49192" y="21855"/>
                  </a:lnTo>
                  <a:lnTo>
                    <a:pt x="49192" y="0"/>
                  </a:lnTo>
                  <a:lnTo>
                    <a:pt x="0" y="60059"/>
                  </a:lnTo>
                  <a:lnTo>
                    <a:pt x="0" y="72818"/>
                  </a:lnTo>
                  <a:close/>
                </a:path>
              </a:pathLst>
            </a:custGeom>
            <a:ln w="3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17350" y="4028544"/>
              <a:ext cx="332740" cy="13335"/>
            </a:xfrm>
            <a:custGeom>
              <a:avLst/>
              <a:gdLst/>
              <a:ahLst/>
              <a:cxnLst/>
              <a:rect l="l" t="t" r="r" b="b"/>
              <a:pathLst>
                <a:path w="332740" h="13335">
                  <a:moveTo>
                    <a:pt x="332712" y="0"/>
                  </a:moveTo>
                  <a:lnTo>
                    <a:pt x="0" y="0"/>
                  </a:lnTo>
                  <a:lnTo>
                    <a:pt x="0" y="12759"/>
                  </a:lnTo>
                  <a:lnTo>
                    <a:pt x="332712" y="12759"/>
                  </a:lnTo>
                  <a:lnTo>
                    <a:pt x="332712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17350" y="4028544"/>
              <a:ext cx="332740" cy="13335"/>
            </a:xfrm>
            <a:custGeom>
              <a:avLst/>
              <a:gdLst/>
              <a:ahLst/>
              <a:cxnLst/>
              <a:rect l="l" t="t" r="r" b="b"/>
              <a:pathLst>
                <a:path w="332740" h="13335">
                  <a:moveTo>
                    <a:pt x="0" y="0"/>
                  </a:moveTo>
                  <a:lnTo>
                    <a:pt x="332712" y="0"/>
                  </a:lnTo>
                  <a:lnTo>
                    <a:pt x="332712" y="12759"/>
                  </a:lnTo>
                  <a:lnTo>
                    <a:pt x="0" y="12759"/>
                  </a:lnTo>
                  <a:lnTo>
                    <a:pt x="0" y="0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15733" y="3722812"/>
              <a:ext cx="228755" cy="1399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20895" y="3884847"/>
              <a:ext cx="347345" cy="38735"/>
            </a:xfrm>
            <a:custGeom>
              <a:avLst/>
              <a:gdLst/>
              <a:ahLst/>
              <a:cxnLst/>
              <a:rect l="l" t="t" r="r" b="b"/>
              <a:pathLst>
                <a:path w="347345" h="38735">
                  <a:moveTo>
                    <a:pt x="347251" y="0"/>
                  </a:moveTo>
                  <a:lnTo>
                    <a:pt x="41922" y="0"/>
                  </a:lnTo>
                  <a:lnTo>
                    <a:pt x="0" y="38131"/>
                  </a:lnTo>
                  <a:lnTo>
                    <a:pt x="307268" y="38131"/>
                  </a:lnTo>
                  <a:lnTo>
                    <a:pt x="347251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20895" y="3884847"/>
              <a:ext cx="347345" cy="38735"/>
            </a:xfrm>
            <a:custGeom>
              <a:avLst/>
              <a:gdLst/>
              <a:ahLst/>
              <a:cxnLst/>
              <a:rect l="l" t="t" r="r" b="b"/>
              <a:pathLst>
                <a:path w="347345" h="38735">
                  <a:moveTo>
                    <a:pt x="0" y="38131"/>
                  </a:moveTo>
                  <a:lnTo>
                    <a:pt x="41922" y="0"/>
                  </a:lnTo>
                  <a:lnTo>
                    <a:pt x="347251" y="0"/>
                  </a:lnTo>
                  <a:lnTo>
                    <a:pt x="307268" y="38131"/>
                  </a:lnTo>
                  <a:lnTo>
                    <a:pt x="0" y="38131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20895" y="3922979"/>
              <a:ext cx="307340" cy="58419"/>
            </a:xfrm>
            <a:custGeom>
              <a:avLst/>
              <a:gdLst/>
              <a:ahLst/>
              <a:cxnLst/>
              <a:rect l="l" t="t" r="r" b="b"/>
              <a:pathLst>
                <a:path w="307340" h="58420">
                  <a:moveTo>
                    <a:pt x="307268" y="0"/>
                  </a:moveTo>
                  <a:lnTo>
                    <a:pt x="0" y="0"/>
                  </a:lnTo>
                  <a:lnTo>
                    <a:pt x="0" y="58240"/>
                  </a:lnTo>
                  <a:lnTo>
                    <a:pt x="307268" y="58240"/>
                  </a:lnTo>
                  <a:lnTo>
                    <a:pt x="307268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20895" y="3922979"/>
              <a:ext cx="307340" cy="58419"/>
            </a:xfrm>
            <a:custGeom>
              <a:avLst/>
              <a:gdLst/>
              <a:ahLst/>
              <a:cxnLst/>
              <a:rect l="l" t="t" r="r" b="b"/>
              <a:pathLst>
                <a:path w="307340" h="58420">
                  <a:moveTo>
                    <a:pt x="0" y="0"/>
                  </a:moveTo>
                  <a:lnTo>
                    <a:pt x="307268" y="0"/>
                  </a:lnTo>
                  <a:lnTo>
                    <a:pt x="307268" y="58240"/>
                  </a:lnTo>
                  <a:lnTo>
                    <a:pt x="0" y="58240"/>
                  </a:lnTo>
                  <a:lnTo>
                    <a:pt x="0" y="0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28163" y="3884847"/>
              <a:ext cx="40005" cy="96520"/>
            </a:xfrm>
            <a:custGeom>
              <a:avLst/>
              <a:gdLst/>
              <a:ahLst/>
              <a:cxnLst/>
              <a:rect l="l" t="t" r="r" b="b"/>
              <a:pathLst>
                <a:path w="40004" h="96520">
                  <a:moveTo>
                    <a:pt x="39983" y="0"/>
                  </a:moveTo>
                  <a:lnTo>
                    <a:pt x="0" y="38131"/>
                  </a:lnTo>
                  <a:lnTo>
                    <a:pt x="0" y="96372"/>
                  </a:lnTo>
                  <a:lnTo>
                    <a:pt x="39983" y="54529"/>
                  </a:lnTo>
                  <a:lnTo>
                    <a:pt x="39983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28163" y="3884847"/>
              <a:ext cx="40005" cy="96520"/>
            </a:xfrm>
            <a:custGeom>
              <a:avLst/>
              <a:gdLst/>
              <a:ahLst/>
              <a:cxnLst/>
              <a:rect l="l" t="t" r="r" b="b"/>
              <a:pathLst>
                <a:path w="40004" h="96520">
                  <a:moveTo>
                    <a:pt x="0" y="96372"/>
                  </a:moveTo>
                  <a:lnTo>
                    <a:pt x="39983" y="54529"/>
                  </a:lnTo>
                  <a:lnTo>
                    <a:pt x="39983" y="0"/>
                  </a:lnTo>
                  <a:lnTo>
                    <a:pt x="0" y="38131"/>
                  </a:lnTo>
                  <a:lnTo>
                    <a:pt x="0" y="96372"/>
                  </a:lnTo>
                  <a:close/>
                </a:path>
              </a:pathLst>
            </a:custGeom>
            <a:ln w="3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30095" y="3884853"/>
              <a:ext cx="330835" cy="31115"/>
            </a:xfrm>
            <a:custGeom>
              <a:avLst/>
              <a:gdLst/>
              <a:ahLst/>
              <a:cxnLst/>
              <a:rect l="l" t="t" r="r" b="b"/>
              <a:pathLst>
                <a:path w="330834" h="31114">
                  <a:moveTo>
                    <a:pt x="330771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30861"/>
                  </a:lnTo>
                  <a:lnTo>
                    <a:pt x="330771" y="30861"/>
                  </a:lnTo>
                  <a:lnTo>
                    <a:pt x="330771" y="25400"/>
                  </a:lnTo>
                  <a:lnTo>
                    <a:pt x="3307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30104" y="3884847"/>
              <a:ext cx="330835" cy="31115"/>
            </a:xfrm>
            <a:custGeom>
              <a:avLst/>
              <a:gdLst/>
              <a:ahLst/>
              <a:cxnLst/>
              <a:rect l="l" t="t" r="r" b="b"/>
              <a:pathLst>
                <a:path w="330834" h="31114">
                  <a:moveTo>
                    <a:pt x="0" y="30854"/>
                  </a:moveTo>
                  <a:lnTo>
                    <a:pt x="32713" y="0"/>
                  </a:lnTo>
                  <a:lnTo>
                    <a:pt x="330773" y="0"/>
                  </a:lnTo>
                  <a:lnTo>
                    <a:pt x="299998" y="30854"/>
                  </a:lnTo>
                  <a:lnTo>
                    <a:pt x="0" y="30854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20895" y="3637185"/>
              <a:ext cx="340360" cy="31115"/>
            </a:xfrm>
            <a:custGeom>
              <a:avLst/>
              <a:gdLst/>
              <a:ahLst/>
              <a:cxnLst/>
              <a:rect l="l" t="t" r="r" b="b"/>
              <a:pathLst>
                <a:path w="340359" h="31114">
                  <a:moveTo>
                    <a:pt x="339982" y="0"/>
                  </a:moveTo>
                  <a:lnTo>
                    <a:pt x="34652" y="0"/>
                  </a:lnTo>
                  <a:lnTo>
                    <a:pt x="0" y="31048"/>
                  </a:lnTo>
                  <a:lnTo>
                    <a:pt x="307268" y="31048"/>
                  </a:lnTo>
                  <a:lnTo>
                    <a:pt x="339982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20895" y="3637185"/>
              <a:ext cx="340360" cy="31115"/>
            </a:xfrm>
            <a:custGeom>
              <a:avLst/>
              <a:gdLst/>
              <a:ahLst/>
              <a:cxnLst/>
              <a:rect l="l" t="t" r="r" b="b"/>
              <a:pathLst>
                <a:path w="340359" h="31114">
                  <a:moveTo>
                    <a:pt x="0" y="31048"/>
                  </a:moveTo>
                  <a:lnTo>
                    <a:pt x="34652" y="0"/>
                  </a:lnTo>
                  <a:lnTo>
                    <a:pt x="339982" y="0"/>
                  </a:lnTo>
                  <a:lnTo>
                    <a:pt x="307268" y="31048"/>
                  </a:lnTo>
                  <a:lnTo>
                    <a:pt x="0" y="31048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20895" y="3668234"/>
              <a:ext cx="309245" cy="242570"/>
            </a:xfrm>
            <a:custGeom>
              <a:avLst/>
              <a:gdLst/>
              <a:ahLst/>
              <a:cxnLst/>
              <a:rect l="l" t="t" r="r" b="b"/>
              <a:pathLst>
                <a:path w="309245" h="242570">
                  <a:moveTo>
                    <a:pt x="309206" y="0"/>
                  </a:moveTo>
                  <a:lnTo>
                    <a:pt x="0" y="0"/>
                  </a:lnTo>
                  <a:lnTo>
                    <a:pt x="0" y="242010"/>
                  </a:lnTo>
                  <a:lnTo>
                    <a:pt x="309206" y="242010"/>
                  </a:lnTo>
                  <a:lnTo>
                    <a:pt x="309206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20895" y="3668234"/>
              <a:ext cx="309245" cy="242570"/>
            </a:xfrm>
            <a:custGeom>
              <a:avLst/>
              <a:gdLst/>
              <a:ahLst/>
              <a:cxnLst/>
              <a:rect l="l" t="t" r="r" b="b"/>
              <a:pathLst>
                <a:path w="309245" h="242570">
                  <a:moveTo>
                    <a:pt x="0" y="0"/>
                  </a:moveTo>
                  <a:lnTo>
                    <a:pt x="309206" y="0"/>
                  </a:lnTo>
                  <a:lnTo>
                    <a:pt x="309206" y="242010"/>
                  </a:lnTo>
                  <a:lnTo>
                    <a:pt x="0" y="242010"/>
                  </a:lnTo>
                  <a:lnTo>
                    <a:pt x="0" y="0"/>
                  </a:lnTo>
                  <a:close/>
                </a:path>
              </a:pathLst>
            </a:custGeom>
            <a:ln w="33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48278" y="3699040"/>
              <a:ext cx="254635" cy="187960"/>
            </a:xfrm>
            <a:custGeom>
              <a:avLst/>
              <a:gdLst/>
              <a:ahLst/>
              <a:cxnLst/>
              <a:rect l="l" t="t" r="r" b="b"/>
              <a:pathLst>
                <a:path w="254634" h="187960">
                  <a:moveTo>
                    <a:pt x="254441" y="0"/>
                  </a:moveTo>
                  <a:lnTo>
                    <a:pt x="0" y="0"/>
                  </a:lnTo>
                  <a:lnTo>
                    <a:pt x="0" y="187505"/>
                  </a:lnTo>
                  <a:lnTo>
                    <a:pt x="254441" y="187505"/>
                  </a:lnTo>
                  <a:lnTo>
                    <a:pt x="25444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48278" y="3699040"/>
              <a:ext cx="254635" cy="187960"/>
            </a:xfrm>
            <a:custGeom>
              <a:avLst/>
              <a:gdLst/>
              <a:ahLst/>
              <a:cxnLst/>
              <a:rect l="l" t="t" r="r" b="b"/>
              <a:pathLst>
                <a:path w="254634" h="187960">
                  <a:moveTo>
                    <a:pt x="0" y="0"/>
                  </a:moveTo>
                  <a:lnTo>
                    <a:pt x="254441" y="0"/>
                  </a:lnTo>
                  <a:lnTo>
                    <a:pt x="254441" y="187505"/>
                  </a:lnTo>
                  <a:lnTo>
                    <a:pt x="0" y="187505"/>
                  </a:lnTo>
                  <a:lnTo>
                    <a:pt x="0" y="0"/>
                  </a:lnTo>
                  <a:close/>
                </a:path>
              </a:pathLst>
            </a:custGeom>
            <a:ln w="33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28163" y="3637185"/>
              <a:ext cx="33020" cy="271780"/>
            </a:xfrm>
            <a:custGeom>
              <a:avLst/>
              <a:gdLst/>
              <a:ahLst/>
              <a:cxnLst/>
              <a:rect l="l" t="t" r="r" b="b"/>
              <a:pathLst>
                <a:path w="33020" h="271779">
                  <a:moveTo>
                    <a:pt x="32713" y="0"/>
                  </a:moveTo>
                  <a:lnTo>
                    <a:pt x="0" y="31048"/>
                  </a:lnTo>
                  <a:lnTo>
                    <a:pt x="0" y="271239"/>
                  </a:lnTo>
                  <a:lnTo>
                    <a:pt x="32713" y="238444"/>
                  </a:lnTo>
                  <a:lnTo>
                    <a:pt x="32713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728163" y="3637185"/>
              <a:ext cx="33020" cy="271780"/>
            </a:xfrm>
            <a:custGeom>
              <a:avLst/>
              <a:gdLst/>
              <a:ahLst/>
              <a:cxnLst/>
              <a:rect l="l" t="t" r="r" b="b"/>
              <a:pathLst>
                <a:path w="33020" h="271779">
                  <a:moveTo>
                    <a:pt x="0" y="271239"/>
                  </a:moveTo>
                  <a:lnTo>
                    <a:pt x="32713" y="238444"/>
                  </a:lnTo>
                  <a:lnTo>
                    <a:pt x="32713" y="0"/>
                  </a:lnTo>
                  <a:lnTo>
                    <a:pt x="0" y="31048"/>
                  </a:lnTo>
                  <a:lnTo>
                    <a:pt x="0" y="271239"/>
                  </a:lnTo>
                  <a:close/>
                </a:path>
              </a:pathLst>
            </a:custGeom>
            <a:ln w="33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61041" y="3968485"/>
              <a:ext cx="382270" cy="60325"/>
            </a:xfrm>
            <a:custGeom>
              <a:avLst/>
              <a:gdLst/>
              <a:ahLst/>
              <a:cxnLst/>
              <a:rect l="l" t="t" r="r" b="b"/>
              <a:pathLst>
                <a:path w="382270" h="60325">
                  <a:moveTo>
                    <a:pt x="381662" y="0"/>
                  </a:moveTo>
                  <a:lnTo>
                    <a:pt x="47253" y="0"/>
                  </a:lnTo>
                  <a:lnTo>
                    <a:pt x="0" y="60059"/>
                  </a:lnTo>
                  <a:lnTo>
                    <a:pt x="332712" y="60059"/>
                  </a:lnTo>
                  <a:lnTo>
                    <a:pt x="381662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361041" y="3968485"/>
              <a:ext cx="382270" cy="60325"/>
            </a:xfrm>
            <a:custGeom>
              <a:avLst/>
              <a:gdLst/>
              <a:ahLst/>
              <a:cxnLst/>
              <a:rect l="l" t="t" r="r" b="b"/>
              <a:pathLst>
                <a:path w="382270" h="60325">
                  <a:moveTo>
                    <a:pt x="0" y="60059"/>
                  </a:moveTo>
                  <a:lnTo>
                    <a:pt x="47253" y="0"/>
                  </a:lnTo>
                  <a:lnTo>
                    <a:pt x="381662" y="0"/>
                  </a:lnTo>
                  <a:lnTo>
                    <a:pt x="332712" y="60059"/>
                  </a:lnTo>
                  <a:lnTo>
                    <a:pt x="0" y="60059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693754" y="3968485"/>
              <a:ext cx="49530" cy="73025"/>
            </a:xfrm>
            <a:custGeom>
              <a:avLst/>
              <a:gdLst/>
              <a:ahLst/>
              <a:cxnLst/>
              <a:rect l="l" t="t" r="r" b="b"/>
              <a:pathLst>
                <a:path w="49529" h="73025">
                  <a:moveTo>
                    <a:pt x="48949" y="0"/>
                  </a:moveTo>
                  <a:lnTo>
                    <a:pt x="0" y="60059"/>
                  </a:lnTo>
                  <a:lnTo>
                    <a:pt x="0" y="72818"/>
                  </a:lnTo>
                  <a:lnTo>
                    <a:pt x="48949" y="21855"/>
                  </a:lnTo>
                  <a:lnTo>
                    <a:pt x="48949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93754" y="3968485"/>
              <a:ext cx="49530" cy="73025"/>
            </a:xfrm>
            <a:custGeom>
              <a:avLst/>
              <a:gdLst/>
              <a:ahLst/>
              <a:cxnLst/>
              <a:rect l="l" t="t" r="r" b="b"/>
              <a:pathLst>
                <a:path w="49529" h="73025">
                  <a:moveTo>
                    <a:pt x="0" y="72818"/>
                  </a:moveTo>
                  <a:lnTo>
                    <a:pt x="48949" y="21855"/>
                  </a:lnTo>
                  <a:lnTo>
                    <a:pt x="48949" y="0"/>
                  </a:lnTo>
                  <a:lnTo>
                    <a:pt x="0" y="60059"/>
                  </a:lnTo>
                  <a:lnTo>
                    <a:pt x="0" y="72818"/>
                  </a:lnTo>
                  <a:close/>
                </a:path>
              </a:pathLst>
            </a:custGeom>
            <a:ln w="3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61041" y="4028544"/>
              <a:ext cx="332740" cy="13335"/>
            </a:xfrm>
            <a:custGeom>
              <a:avLst/>
              <a:gdLst/>
              <a:ahLst/>
              <a:cxnLst/>
              <a:rect l="l" t="t" r="r" b="b"/>
              <a:pathLst>
                <a:path w="332740" h="13335">
                  <a:moveTo>
                    <a:pt x="332712" y="0"/>
                  </a:moveTo>
                  <a:lnTo>
                    <a:pt x="0" y="0"/>
                  </a:lnTo>
                  <a:lnTo>
                    <a:pt x="0" y="12759"/>
                  </a:lnTo>
                  <a:lnTo>
                    <a:pt x="332712" y="12759"/>
                  </a:lnTo>
                  <a:lnTo>
                    <a:pt x="332712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61041" y="4028544"/>
              <a:ext cx="332740" cy="13335"/>
            </a:xfrm>
            <a:custGeom>
              <a:avLst/>
              <a:gdLst/>
              <a:ahLst/>
              <a:cxnLst/>
              <a:rect l="l" t="t" r="r" b="b"/>
              <a:pathLst>
                <a:path w="332740" h="13335">
                  <a:moveTo>
                    <a:pt x="0" y="0"/>
                  </a:moveTo>
                  <a:lnTo>
                    <a:pt x="332712" y="0"/>
                  </a:lnTo>
                  <a:lnTo>
                    <a:pt x="332712" y="12759"/>
                  </a:lnTo>
                  <a:lnTo>
                    <a:pt x="0" y="12759"/>
                  </a:lnTo>
                  <a:lnTo>
                    <a:pt x="0" y="0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57486" y="3722812"/>
              <a:ext cx="230694" cy="1399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59189" y="3871991"/>
              <a:ext cx="1078230" cy="0"/>
            </a:xfrm>
            <a:custGeom>
              <a:avLst/>
              <a:gdLst/>
              <a:ahLst/>
              <a:cxnLst/>
              <a:rect l="l" t="t" r="r" b="b"/>
              <a:pathLst>
                <a:path w="1078229">
                  <a:moveTo>
                    <a:pt x="0" y="0"/>
                  </a:moveTo>
                  <a:lnTo>
                    <a:pt x="1078104" y="0"/>
                  </a:lnTo>
                </a:path>
              </a:pathLst>
            </a:custGeom>
            <a:ln w="1092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01109" y="4549266"/>
              <a:ext cx="225121" cy="2254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66457" y="4514554"/>
              <a:ext cx="296545" cy="295275"/>
            </a:xfrm>
            <a:custGeom>
              <a:avLst/>
              <a:gdLst/>
              <a:ahLst/>
              <a:cxnLst/>
              <a:rect l="l" t="t" r="r" b="b"/>
              <a:pathLst>
                <a:path w="296545" h="295275">
                  <a:moveTo>
                    <a:pt x="147333" y="0"/>
                  </a:moveTo>
                  <a:lnTo>
                    <a:pt x="101303" y="7643"/>
                  </a:lnTo>
                  <a:lnTo>
                    <a:pt x="60926" y="28828"/>
                  </a:lnTo>
                  <a:lnTo>
                    <a:pt x="28830" y="60935"/>
                  </a:lnTo>
                  <a:lnTo>
                    <a:pt x="7645" y="101342"/>
                  </a:lnTo>
                  <a:lnTo>
                    <a:pt x="0" y="147432"/>
                  </a:lnTo>
                  <a:lnTo>
                    <a:pt x="7645" y="194221"/>
                  </a:lnTo>
                  <a:lnTo>
                    <a:pt x="28830" y="234716"/>
                  </a:lnTo>
                  <a:lnTo>
                    <a:pt x="60926" y="266560"/>
                  </a:lnTo>
                  <a:lnTo>
                    <a:pt x="101303" y="287396"/>
                  </a:lnTo>
                  <a:lnTo>
                    <a:pt x="147333" y="294865"/>
                  </a:lnTo>
                  <a:lnTo>
                    <a:pt x="194191" y="287396"/>
                  </a:lnTo>
                  <a:lnTo>
                    <a:pt x="235070" y="266560"/>
                  </a:lnTo>
                  <a:lnTo>
                    <a:pt x="243280" y="258480"/>
                  </a:lnTo>
                  <a:lnTo>
                    <a:pt x="147333" y="258480"/>
                  </a:lnTo>
                  <a:lnTo>
                    <a:pt x="104639" y="249834"/>
                  </a:lnTo>
                  <a:lnTo>
                    <a:pt x="69304" y="226170"/>
                  </a:lnTo>
                  <a:lnTo>
                    <a:pt x="45239" y="190899"/>
                  </a:lnTo>
                  <a:lnTo>
                    <a:pt x="36348" y="147432"/>
                  </a:lnTo>
                  <a:lnTo>
                    <a:pt x="45239" y="104747"/>
                  </a:lnTo>
                  <a:lnTo>
                    <a:pt x="69304" y="69398"/>
                  </a:lnTo>
                  <a:lnTo>
                    <a:pt x="104639" y="45310"/>
                  </a:lnTo>
                  <a:lnTo>
                    <a:pt x="147333" y="36409"/>
                  </a:lnTo>
                  <a:lnTo>
                    <a:pt x="242709" y="36409"/>
                  </a:lnTo>
                  <a:lnTo>
                    <a:pt x="235070" y="28828"/>
                  </a:lnTo>
                  <a:lnTo>
                    <a:pt x="194191" y="7643"/>
                  </a:lnTo>
                  <a:lnTo>
                    <a:pt x="147333" y="0"/>
                  </a:lnTo>
                  <a:close/>
                </a:path>
                <a:path w="296545" h="295275">
                  <a:moveTo>
                    <a:pt x="242709" y="36409"/>
                  </a:moveTo>
                  <a:lnTo>
                    <a:pt x="147333" y="36409"/>
                  </a:lnTo>
                  <a:lnTo>
                    <a:pt x="190706" y="45310"/>
                  </a:lnTo>
                  <a:lnTo>
                    <a:pt x="225877" y="69398"/>
                  </a:lnTo>
                  <a:lnTo>
                    <a:pt x="249462" y="104747"/>
                  </a:lnTo>
                  <a:lnTo>
                    <a:pt x="258076" y="147432"/>
                  </a:lnTo>
                  <a:lnTo>
                    <a:pt x="249462" y="190899"/>
                  </a:lnTo>
                  <a:lnTo>
                    <a:pt x="225877" y="226170"/>
                  </a:lnTo>
                  <a:lnTo>
                    <a:pt x="190706" y="249834"/>
                  </a:lnTo>
                  <a:lnTo>
                    <a:pt x="147333" y="258480"/>
                  </a:lnTo>
                  <a:lnTo>
                    <a:pt x="243280" y="258480"/>
                  </a:lnTo>
                  <a:lnTo>
                    <a:pt x="267424" y="234716"/>
                  </a:lnTo>
                  <a:lnTo>
                    <a:pt x="288704" y="194221"/>
                  </a:lnTo>
                  <a:lnTo>
                    <a:pt x="296363" y="147432"/>
                  </a:lnTo>
                  <a:lnTo>
                    <a:pt x="288704" y="101342"/>
                  </a:lnTo>
                  <a:lnTo>
                    <a:pt x="267424" y="60935"/>
                  </a:lnTo>
                  <a:lnTo>
                    <a:pt x="242709" y="36409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702579" y="4807600"/>
              <a:ext cx="22860" cy="1905"/>
            </a:xfrm>
            <a:custGeom>
              <a:avLst/>
              <a:gdLst/>
              <a:ahLst/>
              <a:cxnLst/>
              <a:rect l="l" t="t" r="r" b="b"/>
              <a:pathLst>
                <a:path w="22859" h="1904">
                  <a:moveTo>
                    <a:pt x="0" y="0"/>
                  </a:moveTo>
                  <a:lnTo>
                    <a:pt x="11211" y="1819"/>
                  </a:lnTo>
                  <a:lnTo>
                    <a:pt x="22623" y="0"/>
                  </a:lnTo>
                </a:path>
              </a:pathLst>
            </a:custGeom>
            <a:ln w="3395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01109" y="4549266"/>
              <a:ext cx="225121" cy="2254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6457" y="4514554"/>
              <a:ext cx="296545" cy="293370"/>
            </a:xfrm>
            <a:custGeom>
              <a:avLst/>
              <a:gdLst/>
              <a:ahLst/>
              <a:cxnLst/>
              <a:rect l="l" t="t" r="r" b="b"/>
              <a:pathLst>
                <a:path w="296545" h="293370">
                  <a:moveTo>
                    <a:pt x="296363" y="147432"/>
                  </a:moveTo>
                  <a:lnTo>
                    <a:pt x="288704" y="101342"/>
                  </a:lnTo>
                  <a:lnTo>
                    <a:pt x="267424" y="60935"/>
                  </a:lnTo>
                  <a:lnTo>
                    <a:pt x="235070" y="28828"/>
                  </a:lnTo>
                  <a:lnTo>
                    <a:pt x="194191" y="7643"/>
                  </a:lnTo>
                  <a:lnTo>
                    <a:pt x="147333" y="0"/>
                  </a:lnTo>
                  <a:lnTo>
                    <a:pt x="101303" y="7643"/>
                  </a:lnTo>
                  <a:lnTo>
                    <a:pt x="60926" y="28828"/>
                  </a:lnTo>
                  <a:lnTo>
                    <a:pt x="28830" y="60935"/>
                  </a:lnTo>
                  <a:lnTo>
                    <a:pt x="7645" y="101342"/>
                  </a:lnTo>
                  <a:lnTo>
                    <a:pt x="0" y="147432"/>
                  </a:lnTo>
                  <a:lnTo>
                    <a:pt x="7645" y="194221"/>
                  </a:lnTo>
                  <a:lnTo>
                    <a:pt x="28830" y="234716"/>
                  </a:lnTo>
                  <a:lnTo>
                    <a:pt x="60926" y="266560"/>
                  </a:lnTo>
                  <a:lnTo>
                    <a:pt x="101303" y="287396"/>
                  </a:lnTo>
                  <a:lnTo>
                    <a:pt x="136122" y="293046"/>
                  </a:lnTo>
                </a:path>
                <a:path w="296545" h="293370">
                  <a:moveTo>
                    <a:pt x="158746" y="293046"/>
                  </a:moveTo>
                  <a:lnTo>
                    <a:pt x="194191" y="287396"/>
                  </a:lnTo>
                  <a:lnTo>
                    <a:pt x="235070" y="266560"/>
                  </a:lnTo>
                  <a:lnTo>
                    <a:pt x="267424" y="234716"/>
                  </a:lnTo>
                  <a:lnTo>
                    <a:pt x="288704" y="194221"/>
                  </a:lnTo>
                  <a:lnTo>
                    <a:pt x="296363" y="147432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30108" y="4478144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70" h="369570">
                  <a:moveTo>
                    <a:pt x="183682" y="0"/>
                  </a:moveTo>
                  <a:lnTo>
                    <a:pt x="135326" y="6539"/>
                  </a:lnTo>
                  <a:lnTo>
                    <a:pt x="91580" y="25012"/>
                  </a:lnTo>
                  <a:lnTo>
                    <a:pt x="54311" y="53698"/>
                  </a:lnTo>
                  <a:lnTo>
                    <a:pt x="25381" y="90878"/>
                  </a:lnTo>
                  <a:lnTo>
                    <a:pt x="6656" y="134832"/>
                  </a:lnTo>
                  <a:lnTo>
                    <a:pt x="0" y="183842"/>
                  </a:lnTo>
                  <a:lnTo>
                    <a:pt x="6656" y="232986"/>
                  </a:lnTo>
                  <a:lnTo>
                    <a:pt x="25381" y="277277"/>
                  </a:lnTo>
                  <a:lnTo>
                    <a:pt x="54311" y="314895"/>
                  </a:lnTo>
                  <a:lnTo>
                    <a:pt x="91580" y="344019"/>
                  </a:lnTo>
                  <a:lnTo>
                    <a:pt x="135326" y="362829"/>
                  </a:lnTo>
                  <a:lnTo>
                    <a:pt x="183682" y="369503"/>
                  </a:lnTo>
                  <a:lnTo>
                    <a:pt x="232753" y="362829"/>
                  </a:lnTo>
                  <a:lnTo>
                    <a:pt x="276977" y="344019"/>
                  </a:lnTo>
                  <a:lnTo>
                    <a:pt x="293414" y="331275"/>
                  </a:lnTo>
                  <a:lnTo>
                    <a:pt x="183682" y="331275"/>
                  </a:lnTo>
                  <a:lnTo>
                    <a:pt x="137652" y="323805"/>
                  </a:lnTo>
                  <a:lnTo>
                    <a:pt x="97275" y="302970"/>
                  </a:lnTo>
                  <a:lnTo>
                    <a:pt x="65179" y="271125"/>
                  </a:lnTo>
                  <a:lnTo>
                    <a:pt x="43994" y="230630"/>
                  </a:lnTo>
                  <a:lnTo>
                    <a:pt x="36348" y="183842"/>
                  </a:lnTo>
                  <a:lnTo>
                    <a:pt x="43994" y="137752"/>
                  </a:lnTo>
                  <a:lnTo>
                    <a:pt x="65179" y="97344"/>
                  </a:lnTo>
                  <a:lnTo>
                    <a:pt x="97275" y="65238"/>
                  </a:lnTo>
                  <a:lnTo>
                    <a:pt x="137652" y="44053"/>
                  </a:lnTo>
                  <a:lnTo>
                    <a:pt x="183682" y="36409"/>
                  </a:lnTo>
                  <a:lnTo>
                    <a:pt x="291900" y="36409"/>
                  </a:lnTo>
                  <a:lnTo>
                    <a:pt x="276977" y="25012"/>
                  </a:lnTo>
                  <a:lnTo>
                    <a:pt x="232753" y="6539"/>
                  </a:lnTo>
                  <a:lnTo>
                    <a:pt x="183682" y="0"/>
                  </a:lnTo>
                  <a:close/>
                </a:path>
                <a:path w="369570" h="369570">
                  <a:moveTo>
                    <a:pt x="291900" y="36409"/>
                  </a:moveTo>
                  <a:lnTo>
                    <a:pt x="183682" y="36409"/>
                  </a:lnTo>
                  <a:lnTo>
                    <a:pt x="230540" y="44053"/>
                  </a:lnTo>
                  <a:lnTo>
                    <a:pt x="271419" y="65238"/>
                  </a:lnTo>
                  <a:lnTo>
                    <a:pt x="303772" y="97344"/>
                  </a:lnTo>
                  <a:lnTo>
                    <a:pt x="325052" y="137752"/>
                  </a:lnTo>
                  <a:lnTo>
                    <a:pt x="332712" y="183842"/>
                  </a:lnTo>
                  <a:lnTo>
                    <a:pt x="325052" y="230630"/>
                  </a:lnTo>
                  <a:lnTo>
                    <a:pt x="303772" y="271125"/>
                  </a:lnTo>
                  <a:lnTo>
                    <a:pt x="271419" y="302970"/>
                  </a:lnTo>
                  <a:lnTo>
                    <a:pt x="230540" y="323805"/>
                  </a:lnTo>
                  <a:lnTo>
                    <a:pt x="183682" y="331275"/>
                  </a:lnTo>
                  <a:lnTo>
                    <a:pt x="293414" y="331275"/>
                  </a:lnTo>
                  <a:lnTo>
                    <a:pt x="314538" y="314895"/>
                  </a:lnTo>
                  <a:lnTo>
                    <a:pt x="343617" y="277277"/>
                  </a:lnTo>
                  <a:lnTo>
                    <a:pt x="362397" y="232986"/>
                  </a:lnTo>
                  <a:lnTo>
                    <a:pt x="369061" y="183842"/>
                  </a:lnTo>
                  <a:lnTo>
                    <a:pt x="362397" y="134832"/>
                  </a:lnTo>
                  <a:lnTo>
                    <a:pt x="343617" y="90878"/>
                  </a:lnTo>
                  <a:lnTo>
                    <a:pt x="314538" y="53698"/>
                  </a:lnTo>
                  <a:lnTo>
                    <a:pt x="291900" y="36409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01354" y="4660289"/>
              <a:ext cx="263163" cy="1890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30108" y="4478144"/>
              <a:ext cx="369570" cy="329565"/>
            </a:xfrm>
            <a:custGeom>
              <a:avLst/>
              <a:gdLst/>
              <a:ahLst/>
              <a:cxnLst/>
              <a:rect l="l" t="t" r="r" b="b"/>
              <a:pathLst>
                <a:path w="369570" h="329564">
                  <a:moveTo>
                    <a:pt x="172471" y="329455"/>
                  </a:moveTo>
                  <a:lnTo>
                    <a:pt x="97275" y="302970"/>
                  </a:lnTo>
                  <a:lnTo>
                    <a:pt x="65179" y="271125"/>
                  </a:lnTo>
                  <a:lnTo>
                    <a:pt x="43994" y="230630"/>
                  </a:lnTo>
                  <a:lnTo>
                    <a:pt x="36348" y="183842"/>
                  </a:lnTo>
                  <a:lnTo>
                    <a:pt x="43994" y="137752"/>
                  </a:lnTo>
                  <a:lnTo>
                    <a:pt x="65179" y="97344"/>
                  </a:lnTo>
                  <a:lnTo>
                    <a:pt x="97275" y="65238"/>
                  </a:lnTo>
                  <a:lnTo>
                    <a:pt x="137652" y="44053"/>
                  </a:lnTo>
                  <a:lnTo>
                    <a:pt x="183682" y="36409"/>
                  </a:lnTo>
                  <a:lnTo>
                    <a:pt x="230540" y="44053"/>
                  </a:lnTo>
                  <a:lnTo>
                    <a:pt x="271419" y="65238"/>
                  </a:lnTo>
                  <a:lnTo>
                    <a:pt x="303772" y="97344"/>
                  </a:lnTo>
                  <a:lnTo>
                    <a:pt x="325053" y="137752"/>
                  </a:lnTo>
                  <a:lnTo>
                    <a:pt x="332712" y="183842"/>
                  </a:lnTo>
                </a:path>
                <a:path w="369570" h="329564">
                  <a:moveTo>
                    <a:pt x="369061" y="183842"/>
                  </a:moveTo>
                  <a:lnTo>
                    <a:pt x="362397" y="134832"/>
                  </a:lnTo>
                  <a:lnTo>
                    <a:pt x="343617" y="90878"/>
                  </a:lnTo>
                  <a:lnTo>
                    <a:pt x="314538" y="53698"/>
                  </a:lnTo>
                  <a:lnTo>
                    <a:pt x="276977" y="25012"/>
                  </a:lnTo>
                  <a:lnTo>
                    <a:pt x="232753" y="6539"/>
                  </a:lnTo>
                  <a:lnTo>
                    <a:pt x="183682" y="0"/>
                  </a:lnTo>
                  <a:lnTo>
                    <a:pt x="135326" y="6539"/>
                  </a:lnTo>
                  <a:lnTo>
                    <a:pt x="91580" y="25012"/>
                  </a:lnTo>
                  <a:lnTo>
                    <a:pt x="54311" y="53698"/>
                  </a:lnTo>
                  <a:lnTo>
                    <a:pt x="25381" y="90878"/>
                  </a:lnTo>
                  <a:lnTo>
                    <a:pt x="6656" y="134832"/>
                  </a:lnTo>
                  <a:lnTo>
                    <a:pt x="0" y="183842"/>
                  </a:lnTo>
                  <a:lnTo>
                    <a:pt x="6656" y="232986"/>
                  </a:lnTo>
                  <a:lnTo>
                    <a:pt x="25381" y="277277"/>
                  </a:lnTo>
                  <a:lnTo>
                    <a:pt x="54311" y="314895"/>
                  </a:lnTo>
                  <a:lnTo>
                    <a:pt x="72943" y="329455"/>
                  </a:lnTo>
                </a:path>
                <a:path w="369570" h="329564">
                  <a:moveTo>
                    <a:pt x="295760" y="329455"/>
                  </a:moveTo>
                  <a:lnTo>
                    <a:pt x="314538" y="314895"/>
                  </a:lnTo>
                  <a:lnTo>
                    <a:pt x="343617" y="277277"/>
                  </a:lnTo>
                  <a:lnTo>
                    <a:pt x="362397" y="232986"/>
                  </a:lnTo>
                  <a:lnTo>
                    <a:pt x="369061" y="183842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93759" y="4439916"/>
              <a:ext cx="441959" cy="444500"/>
            </a:xfrm>
            <a:custGeom>
              <a:avLst/>
              <a:gdLst/>
              <a:ahLst/>
              <a:cxnLst/>
              <a:rect l="l" t="t" r="r" b="b"/>
              <a:pathLst>
                <a:path w="441959" h="444500">
                  <a:moveTo>
                    <a:pt x="220031" y="0"/>
                  </a:moveTo>
                  <a:lnTo>
                    <a:pt x="175581" y="4540"/>
                  </a:lnTo>
                  <a:lnTo>
                    <a:pt x="134229" y="17550"/>
                  </a:lnTo>
                  <a:lnTo>
                    <a:pt x="96847" y="38112"/>
                  </a:lnTo>
                  <a:lnTo>
                    <a:pt x="64307" y="65308"/>
                  </a:lnTo>
                  <a:lnTo>
                    <a:pt x="37480" y="98219"/>
                  </a:lnTo>
                  <a:lnTo>
                    <a:pt x="17239" y="135929"/>
                  </a:lnTo>
                  <a:lnTo>
                    <a:pt x="4455" y="177519"/>
                  </a:lnTo>
                  <a:lnTo>
                    <a:pt x="0" y="222070"/>
                  </a:lnTo>
                  <a:lnTo>
                    <a:pt x="4455" y="266629"/>
                  </a:lnTo>
                  <a:lnTo>
                    <a:pt x="17239" y="308222"/>
                  </a:lnTo>
                  <a:lnTo>
                    <a:pt x="37480" y="345932"/>
                  </a:lnTo>
                  <a:lnTo>
                    <a:pt x="64307" y="378842"/>
                  </a:lnTo>
                  <a:lnTo>
                    <a:pt x="96847" y="406035"/>
                  </a:lnTo>
                  <a:lnTo>
                    <a:pt x="134229" y="426594"/>
                  </a:lnTo>
                  <a:lnTo>
                    <a:pt x="175581" y="439602"/>
                  </a:lnTo>
                  <a:lnTo>
                    <a:pt x="220031" y="444141"/>
                  </a:lnTo>
                  <a:lnTo>
                    <a:pt x="264484" y="439602"/>
                  </a:lnTo>
                  <a:lnTo>
                    <a:pt x="305996" y="426594"/>
                  </a:lnTo>
                  <a:lnTo>
                    <a:pt x="340537" y="407732"/>
                  </a:lnTo>
                  <a:lnTo>
                    <a:pt x="220031" y="407732"/>
                  </a:lnTo>
                  <a:lnTo>
                    <a:pt x="171675" y="401058"/>
                  </a:lnTo>
                  <a:lnTo>
                    <a:pt x="127929" y="382248"/>
                  </a:lnTo>
                  <a:lnTo>
                    <a:pt x="90659" y="353124"/>
                  </a:lnTo>
                  <a:lnTo>
                    <a:pt x="61730" y="315506"/>
                  </a:lnTo>
                  <a:lnTo>
                    <a:pt x="43004" y="271215"/>
                  </a:lnTo>
                  <a:lnTo>
                    <a:pt x="36348" y="222070"/>
                  </a:lnTo>
                  <a:lnTo>
                    <a:pt x="43004" y="173061"/>
                  </a:lnTo>
                  <a:lnTo>
                    <a:pt x="61730" y="129107"/>
                  </a:lnTo>
                  <a:lnTo>
                    <a:pt x="90659" y="91927"/>
                  </a:lnTo>
                  <a:lnTo>
                    <a:pt x="127929" y="63241"/>
                  </a:lnTo>
                  <a:lnTo>
                    <a:pt x="171675" y="44768"/>
                  </a:lnTo>
                  <a:lnTo>
                    <a:pt x="220031" y="38228"/>
                  </a:lnTo>
                  <a:lnTo>
                    <a:pt x="343785" y="38228"/>
                  </a:lnTo>
                  <a:lnTo>
                    <a:pt x="343645" y="38112"/>
                  </a:lnTo>
                  <a:lnTo>
                    <a:pt x="305996" y="17550"/>
                  </a:lnTo>
                  <a:lnTo>
                    <a:pt x="264484" y="4540"/>
                  </a:lnTo>
                  <a:lnTo>
                    <a:pt x="220031" y="0"/>
                  </a:lnTo>
                  <a:close/>
                </a:path>
                <a:path w="441959" h="444500">
                  <a:moveTo>
                    <a:pt x="343785" y="38228"/>
                  </a:moveTo>
                  <a:lnTo>
                    <a:pt x="220031" y="38228"/>
                  </a:lnTo>
                  <a:lnTo>
                    <a:pt x="269102" y="44768"/>
                  </a:lnTo>
                  <a:lnTo>
                    <a:pt x="313326" y="63241"/>
                  </a:lnTo>
                  <a:lnTo>
                    <a:pt x="350886" y="91927"/>
                  </a:lnTo>
                  <a:lnTo>
                    <a:pt x="379965" y="129107"/>
                  </a:lnTo>
                  <a:lnTo>
                    <a:pt x="398746" y="173061"/>
                  </a:lnTo>
                  <a:lnTo>
                    <a:pt x="405409" y="222070"/>
                  </a:lnTo>
                  <a:lnTo>
                    <a:pt x="398746" y="271215"/>
                  </a:lnTo>
                  <a:lnTo>
                    <a:pt x="379965" y="315506"/>
                  </a:lnTo>
                  <a:lnTo>
                    <a:pt x="350886" y="353124"/>
                  </a:lnTo>
                  <a:lnTo>
                    <a:pt x="313326" y="382248"/>
                  </a:lnTo>
                  <a:lnTo>
                    <a:pt x="269102" y="401058"/>
                  </a:lnTo>
                  <a:lnTo>
                    <a:pt x="220031" y="407732"/>
                  </a:lnTo>
                  <a:lnTo>
                    <a:pt x="340537" y="407732"/>
                  </a:lnTo>
                  <a:lnTo>
                    <a:pt x="376512" y="378842"/>
                  </a:lnTo>
                  <a:lnTo>
                    <a:pt x="403677" y="345932"/>
                  </a:lnTo>
                  <a:lnTo>
                    <a:pt x="424220" y="308222"/>
                  </a:lnTo>
                  <a:lnTo>
                    <a:pt x="437220" y="266629"/>
                  </a:lnTo>
                  <a:lnTo>
                    <a:pt x="441758" y="222070"/>
                  </a:lnTo>
                  <a:lnTo>
                    <a:pt x="437220" y="177519"/>
                  </a:lnTo>
                  <a:lnTo>
                    <a:pt x="424220" y="135929"/>
                  </a:lnTo>
                  <a:lnTo>
                    <a:pt x="403677" y="98219"/>
                  </a:lnTo>
                  <a:lnTo>
                    <a:pt x="376512" y="65308"/>
                  </a:lnTo>
                  <a:lnTo>
                    <a:pt x="343785" y="38228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93760" y="4439916"/>
              <a:ext cx="441959" cy="444500"/>
            </a:xfrm>
            <a:custGeom>
              <a:avLst/>
              <a:gdLst/>
              <a:ahLst/>
              <a:cxnLst/>
              <a:rect l="l" t="t" r="r" b="b"/>
              <a:pathLst>
                <a:path w="441959" h="444500">
                  <a:moveTo>
                    <a:pt x="332108" y="367684"/>
                  </a:moveTo>
                  <a:lnTo>
                    <a:pt x="313326" y="382248"/>
                  </a:lnTo>
                  <a:lnTo>
                    <a:pt x="269102" y="401058"/>
                  </a:lnTo>
                  <a:lnTo>
                    <a:pt x="220031" y="407732"/>
                  </a:lnTo>
                  <a:lnTo>
                    <a:pt x="171675" y="401058"/>
                  </a:lnTo>
                  <a:lnTo>
                    <a:pt x="127929" y="382248"/>
                  </a:lnTo>
                  <a:lnTo>
                    <a:pt x="109292" y="367684"/>
                  </a:lnTo>
                </a:path>
                <a:path w="441959" h="444500">
                  <a:moveTo>
                    <a:pt x="55211" y="367684"/>
                  </a:moveTo>
                  <a:lnTo>
                    <a:pt x="96847" y="406035"/>
                  </a:lnTo>
                  <a:lnTo>
                    <a:pt x="134229" y="426594"/>
                  </a:lnTo>
                  <a:lnTo>
                    <a:pt x="175581" y="439602"/>
                  </a:lnTo>
                  <a:lnTo>
                    <a:pt x="220031" y="444141"/>
                  </a:lnTo>
                  <a:lnTo>
                    <a:pt x="264484" y="439602"/>
                  </a:lnTo>
                  <a:lnTo>
                    <a:pt x="305996" y="426594"/>
                  </a:lnTo>
                  <a:lnTo>
                    <a:pt x="343645" y="406035"/>
                  </a:lnTo>
                  <a:lnTo>
                    <a:pt x="376512" y="378842"/>
                  </a:lnTo>
                  <a:lnTo>
                    <a:pt x="385722" y="367684"/>
                  </a:lnTo>
                </a:path>
                <a:path w="441959" h="444500">
                  <a:moveTo>
                    <a:pt x="405409" y="222070"/>
                  </a:moveTo>
                  <a:lnTo>
                    <a:pt x="398746" y="271215"/>
                  </a:lnTo>
                  <a:lnTo>
                    <a:pt x="379965" y="315506"/>
                  </a:lnTo>
                  <a:lnTo>
                    <a:pt x="350886" y="353124"/>
                  </a:lnTo>
                  <a:lnTo>
                    <a:pt x="332108" y="367684"/>
                  </a:lnTo>
                </a:path>
                <a:path w="441959" h="444500">
                  <a:moveTo>
                    <a:pt x="109292" y="367684"/>
                  </a:moveTo>
                  <a:lnTo>
                    <a:pt x="90659" y="353124"/>
                  </a:lnTo>
                  <a:lnTo>
                    <a:pt x="61730" y="315506"/>
                  </a:lnTo>
                  <a:lnTo>
                    <a:pt x="43004" y="271215"/>
                  </a:lnTo>
                  <a:lnTo>
                    <a:pt x="36348" y="222070"/>
                  </a:lnTo>
                  <a:lnTo>
                    <a:pt x="43004" y="173061"/>
                  </a:lnTo>
                  <a:lnTo>
                    <a:pt x="61730" y="129107"/>
                  </a:lnTo>
                  <a:lnTo>
                    <a:pt x="90659" y="91927"/>
                  </a:lnTo>
                  <a:lnTo>
                    <a:pt x="127929" y="63241"/>
                  </a:lnTo>
                  <a:lnTo>
                    <a:pt x="171675" y="44768"/>
                  </a:lnTo>
                  <a:lnTo>
                    <a:pt x="220031" y="38228"/>
                  </a:lnTo>
                  <a:lnTo>
                    <a:pt x="269102" y="44768"/>
                  </a:lnTo>
                  <a:lnTo>
                    <a:pt x="313326" y="63241"/>
                  </a:lnTo>
                  <a:lnTo>
                    <a:pt x="350886" y="91927"/>
                  </a:lnTo>
                  <a:lnTo>
                    <a:pt x="379965" y="129107"/>
                  </a:lnTo>
                  <a:lnTo>
                    <a:pt x="398746" y="173061"/>
                  </a:lnTo>
                  <a:lnTo>
                    <a:pt x="405409" y="222070"/>
                  </a:lnTo>
                </a:path>
                <a:path w="441959" h="444500">
                  <a:moveTo>
                    <a:pt x="441758" y="222070"/>
                  </a:moveTo>
                  <a:lnTo>
                    <a:pt x="437220" y="177519"/>
                  </a:lnTo>
                  <a:lnTo>
                    <a:pt x="424220" y="135929"/>
                  </a:lnTo>
                  <a:lnTo>
                    <a:pt x="403677" y="98219"/>
                  </a:lnTo>
                  <a:lnTo>
                    <a:pt x="376512" y="65308"/>
                  </a:lnTo>
                  <a:lnTo>
                    <a:pt x="343645" y="38112"/>
                  </a:lnTo>
                  <a:lnTo>
                    <a:pt x="305996" y="17550"/>
                  </a:lnTo>
                  <a:lnTo>
                    <a:pt x="264484" y="4540"/>
                  </a:lnTo>
                  <a:lnTo>
                    <a:pt x="220031" y="0"/>
                  </a:lnTo>
                  <a:lnTo>
                    <a:pt x="175581" y="4540"/>
                  </a:lnTo>
                  <a:lnTo>
                    <a:pt x="134229" y="17550"/>
                  </a:lnTo>
                  <a:lnTo>
                    <a:pt x="96847" y="38112"/>
                  </a:lnTo>
                  <a:lnTo>
                    <a:pt x="64307" y="65308"/>
                  </a:lnTo>
                  <a:lnTo>
                    <a:pt x="37480" y="98219"/>
                  </a:lnTo>
                  <a:lnTo>
                    <a:pt x="17239" y="135929"/>
                  </a:lnTo>
                  <a:lnTo>
                    <a:pt x="4455" y="177519"/>
                  </a:lnTo>
                  <a:lnTo>
                    <a:pt x="0" y="222070"/>
                  </a:lnTo>
                  <a:lnTo>
                    <a:pt x="4455" y="266629"/>
                  </a:lnTo>
                  <a:lnTo>
                    <a:pt x="17239" y="308222"/>
                  </a:lnTo>
                  <a:lnTo>
                    <a:pt x="37480" y="345932"/>
                  </a:lnTo>
                  <a:lnTo>
                    <a:pt x="55211" y="367684"/>
                  </a:lnTo>
                </a:path>
                <a:path w="441959" h="444500">
                  <a:moveTo>
                    <a:pt x="385722" y="367684"/>
                  </a:moveTo>
                  <a:lnTo>
                    <a:pt x="403677" y="345932"/>
                  </a:lnTo>
                  <a:lnTo>
                    <a:pt x="424220" y="308222"/>
                  </a:lnTo>
                  <a:lnTo>
                    <a:pt x="437220" y="266629"/>
                  </a:lnTo>
                  <a:lnTo>
                    <a:pt x="441758" y="222070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455472" y="4403530"/>
              <a:ext cx="516890" cy="517525"/>
            </a:xfrm>
            <a:custGeom>
              <a:avLst/>
              <a:gdLst/>
              <a:ahLst/>
              <a:cxnLst/>
              <a:rect l="l" t="t" r="r" b="b"/>
              <a:pathLst>
                <a:path w="516890" h="517525">
                  <a:moveTo>
                    <a:pt x="258318" y="0"/>
                  </a:moveTo>
                  <a:lnTo>
                    <a:pt x="212123" y="4189"/>
                  </a:lnTo>
                  <a:lnTo>
                    <a:pt x="168547" y="16257"/>
                  </a:lnTo>
                  <a:lnTo>
                    <a:pt x="128342" y="35457"/>
                  </a:lnTo>
                  <a:lnTo>
                    <a:pt x="92259" y="61037"/>
                  </a:lnTo>
                  <a:lnTo>
                    <a:pt x="61051" y="92251"/>
                  </a:lnTo>
                  <a:lnTo>
                    <a:pt x="35469" y="128348"/>
                  </a:lnTo>
                  <a:lnTo>
                    <a:pt x="16265" y="168581"/>
                  </a:lnTo>
                  <a:lnTo>
                    <a:pt x="4191" y="212200"/>
                  </a:lnTo>
                  <a:lnTo>
                    <a:pt x="0" y="258456"/>
                  </a:lnTo>
                  <a:lnTo>
                    <a:pt x="4191" y="304712"/>
                  </a:lnTo>
                  <a:lnTo>
                    <a:pt x="16265" y="348333"/>
                  </a:lnTo>
                  <a:lnTo>
                    <a:pt x="35469" y="388569"/>
                  </a:lnTo>
                  <a:lnTo>
                    <a:pt x="61051" y="424670"/>
                  </a:lnTo>
                  <a:lnTo>
                    <a:pt x="92259" y="455888"/>
                  </a:lnTo>
                  <a:lnTo>
                    <a:pt x="128342" y="481473"/>
                  </a:lnTo>
                  <a:lnTo>
                    <a:pt x="168547" y="500675"/>
                  </a:lnTo>
                  <a:lnTo>
                    <a:pt x="212123" y="512746"/>
                  </a:lnTo>
                  <a:lnTo>
                    <a:pt x="258318" y="516936"/>
                  </a:lnTo>
                  <a:lnTo>
                    <a:pt x="304951" y="512746"/>
                  </a:lnTo>
                  <a:lnTo>
                    <a:pt x="348742" y="500675"/>
                  </a:lnTo>
                  <a:lnTo>
                    <a:pt x="388985" y="481473"/>
                  </a:lnTo>
                  <a:lnTo>
                    <a:pt x="390316" y="480527"/>
                  </a:lnTo>
                  <a:lnTo>
                    <a:pt x="258318" y="480527"/>
                  </a:lnTo>
                  <a:lnTo>
                    <a:pt x="213868" y="475987"/>
                  </a:lnTo>
                  <a:lnTo>
                    <a:pt x="172516" y="462979"/>
                  </a:lnTo>
                  <a:lnTo>
                    <a:pt x="135134" y="442420"/>
                  </a:lnTo>
                  <a:lnTo>
                    <a:pt x="102594" y="415227"/>
                  </a:lnTo>
                  <a:lnTo>
                    <a:pt x="75767" y="382317"/>
                  </a:lnTo>
                  <a:lnTo>
                    <a:pt x="55526" y="344607"/>
                  </a:lnTo>
                  <a:lnTo>
                    <a:pt x="42742" y="303015"/>
                  </a:lnTo>
                  <a:lnTo>
                    <a:pt x="38287" y="258456"/>
                  </a:lnTo>
                  <a:lnTo>
                    <a:pt x="42742" y="213904"/>
                  </a:lnTo>
                  <a:lnTo>
                    <a:pt x="55526" y="172314"/>
                  </a:lnTo>
                  <a:lnTo>
                    <a:pt x="75767" y="134605"/>
                  </a:lnTo>
                  <a:lnTo>
                    <a:pt x="102594" y="101693"/>
                  </a:lnTo>
                  <a:lnTo>
                    <a:pt x="135134" y="74497"/>
                  </a:lnTo>
                  <a:lnTo>
                    <a:pt x="172516" y="53936"/>
                  </a:lnTo>
                  <a:lnTo>
                    <a:pt x="213868" y="40925"/>
                  </a:lnTo>
                  <a:lnTo>
                    <a:pt x="258318" y="36385"/>
                  </a:lnTo>
                  <a:lnTo>
                    <a:pt x="390291" y="36385"/>
                  </a:lnTo>
                  <a:lnTo>
                    <a:pt x="388985" y="35457"/>
                  </a:lnTo>
                  <a:lnTo>
                    <a:pt x="348742" y="16257"/>
                  </a:lnTo>
                  <a:lnTo>
                    <a:pt x="304951" y="4189"/>
                  </a:lnTo>
                  <a:lnTo>
                    <a:pt x="258318" y="0"/>
                  </a:lnTo>
                  <a:close/>
                </a:path>
                <a:path w="516890" h="517525">
                  <a:moveTo>
                    <a:pt x="390291" y="36385"/>
                  </a:moveTo>
                  <a:lnTo>
                    <a:pt x="258318" y="36385"/>
                  </a:lnTo>
                  <a:lnTo>
                    <a:pt x="302772" y="40925"/>
                  </a:lnTo>
                  <a:lnTo>
                    <a:pt x="344283" y="53936"/>
                  </a:lnTo>
                  <a:lnTo>
                    <a:pt x="381932" y="74497"/>
                  </a:lnTo>
                  <a:lnTo>
                    <a:pt x="414800" y="101693"/>
                  </a:lnTo>
                  <a:lnTo>
                    <a:pt x="441965" y="134605"/>
                  </a:lnTo>
                  <a:lnTo>
                    <a:pt x="462507" y="172314"/>
                  </a:lnTo>
                  <a:lnTo>
                    <a:pt x="475508" y="213904"/>
                  </a:lnTo>
                  <a:lnTo>
                    <a:pt x="480046" y="258456"/>
                  </a:lnTo>
                  <a:lnTo>
                    <a:pt x="475508" y="303015"/>
                  </a:lnTo>
                  <a:lnTo>
                    <a:pt x="462507" y="344607"/>
                  </a:lnTo>
                  <a:lnTo>
                    <a:pt x="441965" y="382317"/>
                  </a:lnTo>
                  <a:lnTo>
                    <a:pt x="414800" y="415227"/>
                  </a:lnTo>
                  <a:lnTo>
                    <a:pt x="381932" y="442420"/>
                  </a:lnTo>
                  <a:lnTo>
                    <a:pt x="344283" y="462979"/>
                  </a:lnTo>
                  <a:lnTo>
                    <a:pt x="302772" y="475987"/>
                  </a:lnTo>
                  <a:lnTo>
                    <a:pt x="258318" y="480527"/>
                  </a:lnTo>
                  <a:lnTo>
                    <a:pt x="390316" y="480527"/>
                  </a:lnTo>
                  <a:lnTo>
                    <a:pt x="424974" y="455888"/>
                  </a:lnTo>
                  <a:lnTo>
                    <a:pt x="456003" y="424670"/>
                  </a:lnTo>
                  <a:lnTo>
                    <a:pt x="481365" y="388569"/>
                  </a:lnTo>
                  <a:lnTo>
                    <a:pt x="500355" y="348333"/>
                  </a:lnTo>
                  <a:lnTo>
                    <a:pt x="512267" y="304712"/>
                  </a:lnTo>
                  <a:lnTo>
                    <a:pt x="516394" y="258456"/>
                  </a:lnTo>
                  <a:lnTo>
                    <a:pt x="512267" y="212200"/>
                  </a:lnTo>
                  <a:lnTo>
                    <a:pt x="500355" y="168581"/>
                  </a:lnTo>
                  <a:lnTo>
                    <a:pt x="481365" y="128348"/>
                  </a:lnTo>
                  <a:lnTo>
                    <a:pt x="456003" y="92251"/>
                  </a:lnTo>
                  <a:lnTo>
                    <a:pt x="424974" y="61037"/>
                  </a:lnTo>
                  <a:lnTo>
                    <a:pt x="390291" y="36385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55472" y="4403530"/>
              <a:ext cx="516890" cy="517525"/>
            </a:xfrm>
            <a:custGeom>
              <a:avLst/>
              <a:gdLst/>
              <a:ahLst/>
              <a:cxnLst/>
              <a:rect l="l" t="t" r="r" b="b"/>
              <a:pathLst>
                <a:path w="516890" h="517525">
                  <a:moveTo>
                    <a:pt x="424010" y="404069"/>
                  </a:moveTo>
                  <a:lnTo>
                    <a:pt x="381932" y="442420"/>
                  </a:lnTo>
                  <a:lnTo>
                    <a:pt x="344283" y="462979"/>
                  </a:lnTo>
                  <a:lnTo>
                    <a:pt x="302772" y="475987"/>
                  </a:lnTo>
                  <a:lnTo>
                    <a:pt x="258318" y="480527"/>
                  </a:lnTo>
                  <a:lnTo>
                    <a:pt x="213868" y="475987"/>
                  </a:lnTo>
                  <a:lnTo>
                    <a:pt x="172516" y="462979"/>
                  </a:lnTo>
                  <a:lnTo>
                    <a:pt x="135134" y="442420"/>
                  </a:lnTo>
                  <a:lnTo>
                    <a:pt x="102594" y="415227"/>
                  </a:lnTo>
                  <a:lnTo>
                    <a:pt x="93498" y="404069"/>
                  </a:lnTo>
                </a:path>
                <a:path w="516890" h="517525">
                  <a:moveTo>
                    <a:pt x="46452" y="404069"/>
                  </a:moveTo>
                  <a:lnTo>
                    <a:pt x="92259" y="455888"/>
                  </a:lnTo>
                  <a:lnTo>
                    <a:pt x="128342" y="481473"/>
                  </a:lnTo>
                  <a:lnTo>
                    <a:pt x="168547" y="500675"/>
                  </a:lnTo>
                  <a:lnTo>
                    <a:pt x="212123" y="512746"/>
                  </a:lnTo>
                  <a:lnTo>
                    <a:pt x="258318" y="516936"/>
                  </a:lnTo>
                  <a:lnTo>
                    <a:pt x="304951" y="512746"/>
                  </a:lnTo>
                  <a:lnTo>
                    <a:pt x="348742" y="500675"/>
                  </a:lnTo>
                  <a:lnTo>
                    <a:pt x="388985" y="481473"/>
                  </a:lnTo>
                  <a:lnTo>
                    <a:pt x="424974" y="455888"/>
                  </a:lnTo>
                  <a:lnTo>
                    <a:pt x="456003" y="424670"/>
                  </a:lnTo>
                  <a:lnTo>
                    <a:pt x="470476" y="404069"/>
                  </a:lnTo>
                </a:path>
                <a:path w="516890" h="517525">
                  <a:moveTo>
                    <a:pt x="480046" y="258456"/>
                  </a:moveTo>
                  <a:lnTo>
                    <a:pt x="475508" y="303015"/>
                  </a:lnTo>
                  <a:lnTo>
                    <a:pt x="462507" y="344607"/>
                  </a:lnTo>
                  <a:lnTo>
                    <a:pt x="441965" y="382317"/>
                  </a:lnTo>
                  <a:lnTo>
                    <a:pt x="424010" y="404069"/>
                  </a:lnTo>
                </a:path>
                <a:path w="516890" h="517525">
                  <a:moveTo>
                    <a:pt x="93498" y="404069"/>
                  </a:moveTo>
                  <a:lnTo>
                    <a:pt x="75767" y="382317"/>
                  </a:lnTo>
                  <a:lnTo>
                    <a:pt x="55526" y="344607"/>
                  </a:lnTo>
                  <a:lnTo>
                    <a:pt x="42742" y="303015"/>
                  </a:lnTo>
                  <a:lnTo>
                    <a:pt x="38287" y="258456"/>
                  </a:lnTo>
                  <a:lnTo>
                    <a:pt x="42742" y="213904"/>
                  </a:lnTo>
                  <a:lnTo>
                    <a:pt x="55526" y="172314"/>
                  </a:lnTo>
                  <a:lnTo>
                    <a:pt x="75767" y="134605"/>
                  </a:lnTo>
                  <a:lnTo>
                    <a:pt x="102594" y="101693"/>
                  </a:lnTo>
                  <a:lnTo>
                    <a:pt x="135134" y="74497"/>
                  </a:lnTo>
                  <a:lnTo>
                    <a:pt x="172516" y="53936"/>
                  </a:lnTo>
                  <a:lnTo>
                    <a:pt x="213868" y="40925"/>
                  </a:lnTo>
                  <a:lnTo>
                    <a:pt x="258318" y="36385"/>
                  </a:lnTo>
                  <a:lnTo>
                    <a:pt x="302772" y="40925"/>
                  </a:lnTo>
                  <a:lnTo>
                    <a:pt x="344283" y="53936"/>
                  </a:lnTo>
                  <a:lnTo>
                    <a:pt x="381932" y="74497"/>
                  </a:lnTo>
                  <a:lnTo>
                    <a:pt x="414800" y="101693"/>
                  </a:lnTo>
                  <a:lnTo>
                    <a:pt x="441965" y="134605"/>
                  </a:lnTo>
                  <a:lnTo>
                    <a:pt x="462507" y="172314"/>
                  </a:lnTo>
                  <a:lnTo>
                    <a:pt x="475508" y="213904"/>
                  </a:lnTo>
                  <a:lnTo>
                    <a:pt x="480046" y="258456"/>
                  </a:lnTo>
                </a:path>
                <a:path w="516890" h="517525">
                  <a:moveTo>
                    <a:pt x="516394" y="258456"/>
                  </a:moveTo>
                  <a:lnTo>
                    <a:pt x="512267" y="212200"/>
                  </a:lnTo>
                  <a:lnTo>
                    <a:pt x="500355" y="168581"/>
                  </a:lnTo>
                  <a:lnTo>
                    <a:pt x="481365" y="128349"/>
                  </a:lnTo>
                  <a:lnTo>
                    <a:pt x="456003" y="92251"/>
                  </a:lnTo>
                  <a:lnTo>
                    <a:pt x="424974" y="61037"/>
                  </a:lnTo>
                  <a:lnTo>
                    <a:pt x="388985" y="35457"/>
                  </a:lnTo>
                  <a:lnTo>
                    <a:pt x="348742" y="16257"/>
                  </a:lnTo>
                  <a:lnTo>
                    <a:pt x="304951" y="4189"/>
                  </a:lnTo>
                  <a:lnTo>
                    <a:pt x="258318" y="0"/>
                  </a:lnTo>
                  <a:lnTo>
                    <a:pt x="212123" y="4189"/>
                  </a:lnTo>
                  <a:lnTo>
                    <a:pt x="168547" y="16257"/>
                  </a:lnTo>
                  <a:lnTo>
                    <a:pt x="128342" y="35457"/>
                  </a:lnTo>
                  <a:lnTo>
                    <a:pt x="92259" y="61037"/>
                  </a:lnTo>
                  <a:lnTo>
                    <a:pt x="61051" y="92251"/>
                  </a:lnTo>
                  <a:lnTo>
                    <a:pt x="35469" y="128349"/>
                  </a:lnTo>
                  <a:lnTo>
                    <a:pt x="16265" y="168581"/>
                  </a:lnTo>
                  <a:lnTo>
                    <a:pt x="4191" y="212200"/>
                  </a:lnTo>
                  <a:lnTo>
                    <a:pt x="0" y="258456"/>
                  </a:lnTo>
                  <a:lnTo>
                    <a:pt x="4191" y="304712"/>
                  </a:lnTo>
                  <a:lnTo>
                    <a:pt x="16265" y="348333"/>
                  </a:lnTo>
                  <a:lnTo>
                    <a:pt x="35469" y="388569"/>
                  </a:lnTo>
                  <a:lnTo>
                    <a:pt x="46452" y="404069"/>
                  </a:lnTo>
                </a:path>
                <a:path w="516890" h="517525">
                  <a:moveTo>
                    <a:pt x="470476" y="404069"/>
                  </a:moveTo>
                  <a:lnTo>
                    <a:pt x="481365" y="388569"/>
                  </a:lnTo>
                  <a:lnTo>
                    <a:pt x="500355" y="348333"/>
                  </a:lnTo>
                  <a:lnTo>
                    <a:pt x="512267" y="304712"/>
                  </a:lnTo>
                  <a:lnTo>
                    <a:pt x="516394" y="258456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19123" y="4367121"/>
              <a:ext cx="591185" cy="591820"/>
            </a:xfrm>
            <a:custGeom>
              <a:avLst/>
              <a:gdLst/>
              <a:ahLst/>
              <a:cxnLst/>
              <a:rect l="l" t="t" r="r" b="b"/>
              <a:pathLst>
                <a:path w="591184" h="591820">
                  <a:moveTo>
                    <a:pt x="294667" y="0"/>
                  </a:moveTo>
                  <a:lnTo>
                    <a:pt x="247081" y="3882"/>
                  </a:lnTo>
                  <a:lnTo>
                    <a:pt x="201862" y="15115"/>
                  </a:lnTo>
                  <a:lnTo>
                    <a:pt x="159633" y="33075"/>
                  </a:lnTo>
                  <a:lnTo>
                    <a:pt x="121015" y="57140"/>
                  </a:lnTo>
                  <a:lnTo>
                    <a:pt x="86631" y="86687"/>
                  </a:lnTo>
                  <a:lnTo>
                    <a:pt x="57103" y="121094"/>
                  </a:lnTo>
                  <a:lnTo>
                    <a:pt x="33054" y="159738"/>
                  </a:lnTo>
                  <a:lnTo>
                    <a:pt x="15105" y="201996"/>
                  </a:lnTo>
                  <a:lnTo>
                    <a:pt x="3880" y="247246"/>
                  </a:lnTo>
                  <a:lnTo>
                    <a:pt x="0" y="294865"/>
                  </a:lnTo>
                  <a:lnTo>
                    <a:pt x="3880" y="342984"/>
                  </a:lnTo>
                  <a:lnTo>
                    <a:pt x="15105" y="388634"/>
                  </a:lnTo>
                  <a:lnTo>
                    <a:pt x="33054" y="431203"/>
                  </a:lnTo>
                  <a:lnTo>
                    <a:pt x="57103" y="470081"/>
                  </a:lnTo>
                  <a:lnTo>
                    <a:pt x="86631" y="504656"/>
                  </a:lnTo>
                  <a:lnTo>
                    <a:pt x="121015" y="534316"/>
                  </a:lnTo>
                  <a:lnTo>
                    <a:pt x="159633" y="558449"/>
                  </a:lnTo>
                  <a:lnTo>
                    <a:pt x="201862" y="576444"/>
                  </a:lnTo>
                  <a:lnTo>
                    <a:pt x="247081" y="587690"/>
                  </a:lnTo>
                  <a:lnTo>
                    <a:pt x="294667" y="591574"/>
                  </a:lnTo>
                  <a:lnTo>
                    <a:pt x="342712" y="587690"/>
                  </a:lnTo>
                  <a:lnTo>
                    <a:pt x="388299" y="576444"/>
                  </a:lnTo>
                  <a:lnTo>
                    <a:pt x="430816" y="558449"/>
                  </a:lnTo>
                  <a:lnTo>
                    <a:pt x="439028" y="553346"/>
                  </a:lnTo>
                  <a:lnTo>
                    <a:pt x="294667" y="553346"/>
                  </a:lnTo>
                  <a:lnTo>
                    <a:pt x="248472" y="549155"/>
                  </a:lnTo>
                  <a:lnTo>
                    <a:pt x="204896" y="537084"/>
                  </a:lnTo>
                  <a:lnTo>
                    <a:pt x="164691" y="517882"/>
                  </a:lnTo>
                  <a:lnTo>
                    <a:pt x="128608" y="492297"/>
                  </a:lnTo>
                  <a:lnTo>
                    <a:pt x="97400" y="461080"/>
                  </a:lnTo>
                  <a:lnTo>
                    <a:pt x="71817" y="424979"/>
                  </a:lnTo>
                  <a:lnTo>
                    <a:pt x="52614" y="384743"/>
                  </a:lnTo>
                  <a:lnTo>
                    <a:pt x="40540" y="341122"/>
                  </a:lnTo>
                  <a:lnTo>
                    <a:pt x="36348" y="294865"/>
                  </a:lnTo>
                  <a:lnTo>
                    <a:pt x="40540" y="248609"/>
                  </a:lnTo>
                  <a:lnTo>
                    <a:pt x="52614" y="204990"/>
                  </a:lnTo>
                  <a:lnTo>
                    <a:pt x="71817" y="164758"/>
                  </a:lnTo>
                  <a:lnTo>
                    <a:pt x="97400" y="128660"/>
                  </a:lnTo>
                  <a:lnTo>
                    <a:pt x="128608" y="97447"/>
                  </a:lnTo>
                  <a:lnTo>
                    <a:pt x="164691" y="71866"/>
                  </a:lnTo>
                  <a:lnTo>
                    <a:pt x="204896" y="52667"/>
                  </a:lnTo>
                  <a:lnTo>
                    <a:pt x="248472" y="40598"/>
                  </a:lnTo>
                  <a:lnTo>
                    <a:pt x="294667" y="36409"/>
                  </a:lnTo>
                  <a:lnTo>
                    <a:pt x="436196" y="36409"/>
                  </a:lnTo>
                  <a:lnTo>
                    <a:pt x="430816" y="33075"/>
                  </a:lnTo>
                  <a:lnTo>
                    <a:pt x="388299" y="15115"/>
                  </a:lnTo>
                  <a:lnTo>
                    <a:pt x="342712" y="3882"/>
                  </a:lnTo>
                  <a:lnTo>
                    <a:pt x="294667" y="0"/>
                  </a:lnTo>
                  <a:close/>
                </a:path>
                <a:path w="591184" h="591820">
                  <a:moveTo>
                    <a:pt x="436196" y="36409"/>
                  </a:moveTo>
                  <a:lnTo>
                    <a:pt x="294667" y="36409"/>
                  </a:lnTo>
                  <a:lnTo>
                    <a:pt x="341300" y="40598"/>
                  </a:lnTo>
                  <a:lnTo>
                    <a:pt x="385091" y="52667"/>
                  </a:lnTo>
                  <a:lnTo>
                    <a:pt x="425334" y="71866"/>
                  </a:lnTo>
                  <a:lnTo>
                    <a:pt x="461323" y="97447"/>
                  </a:lnTo>
                  <a:lnTo>
                    <a:pt x="492351" y="128660"/>
                  </a:lnTo>
                  <a:lnTo>
                    <a:pt x="517714" y="164758"/>
                  </a:lnTo>
                  <a:lnTo>
                    <a:pt x="536704" y="204990"/>
                  </a:lnTo>
                  <a:lnTo>
                    <a:pt x="548616" y="248609"/>
                  </a:lnTo>
                  <a:lnTo>
                    <a:pt x="552743" y="294865"/>
                  </a:lnTo>
                  <a:lnTo>
                    <a:pt x="548616" y="341122"/>
                  </a:lnTo>
                  <a:lnTo>
                    <a:pt x="536704" y="384743"/>
                  </a:lnTo>
                  <a:lnTo>
                    <a:pt x="517714" y="424979"/>
                  </a:lnTo>
                  <a:lnTo>
                    <a:pt x="492351" y="461080"/>
                  </a:lnTo>
                  <a:lnTo>
                    <a:pt x="461323" y="492297"/>
                  </a:lnTo>
                  <a:lnTo>
                    <a:pt x="425334" y="517882"/>
                  </a:lnTo>
                  <a:lnTo>
                    <a:pt x="385091" y="537084"/>
                  </a:lnTo>
                  <a:lnTo>
                    <a:pt x="341300" y="549155"/>
                  </a:lnTo>
                  <a:lnTo>
                    <a:pt x="294667" y="553346"/>
                  </a:lnTo>
                  <a:lnTo>
                    <a:pt x="439028" y="553346"/>
                  </a:lnTo>
                  <a:lnTo>
                    <a:pt x="504187" y="504656"/>
                  </a:lnTo>
                  <a:lnTo>
                    <a:pt x="533819" y="470081"/>
                  </a:lnTo>
                  <a:lnTo>
                    <a:pt x="557931" y="431203"/>
                  </a:lnTo>
                  <a:lnTo>
                    <a:pt x="575911" y="388634"/>
                  </a:lnTo>
                  <a:lnTo>
                    <a:pt x="587149" y="342984"/>
                  </a:lnTo>
                  <a:lnTo>
                    <a:pt x="591030" y="294865"/>
                  </a:lnTo>
                  <a:lnTo>
                    <a:pt x="587149" y="247246"/>
                  </a:lnTo>
                  <a:lnTo>
                    <a:pt x="575911" y="201996"/>
                  </a:lnTo>
                  <a:lnTo>
                    <a:pt x="557931" y="159738"/>
                  </a:lnTo>
                  <a:lnTo>
                    <a:pt x="533819" y="121094"/>
                  </a:lnTo>
                  <a:lnTo>
                    <a:pt x="504187" y="86687"/>
                  </a:lnTo>
                  <a:lnTo>
                    <a:pt x="469649" y="57140"/>
                  </a:lnTo>
                  <a:lnTo>
                    <a:pt x="436196" y="36409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19123" y="4367121"/>
              <a:ext cx="591185" cy="591820"/>
            </a:xfrm>
            <a:custGeom>
              <a:avLst/>
              <a:gdLst/>
              <a:ahLst/>
              <a:cxnLst/>
              <a:rect l="l" t="t" r="r" b="b"/>
              <a:pathLst>
                <a:path w="591184" h="591820">
                  <a:moveTo>
                    <a:pt x="506824" y="440479"/>
                  </a:moveTo>
                  <a:lnTo>
                    <a:pt x="461323" y="492297"/>
                  </a:lnTo>
                  <a:lnTo>
                    <a:pt x="425334" y="517882"/>
                  </a:lnTo>
                  <a:lnTo>
                    <a:pt x="385091" y="537085"/>
                  </a:lnTo>
                  <a:lnTo>
                    <a:pt x="341300" y="549155"/>
                  </a:lnTo>
                  <a:lnTo>
                    <a:pt x="294667" y="553346"/>
                  </a:lnTo>
                  <a:lnTo>
                    <a:pt x="248472" y="549155"/>
                  </a:lnTo>
                  <a:lnTo>
                    <a:pt x="204896" y="537085"/>
                  </a:lnTo>
                  <a:lnTo>
                    <a:pt x="164691" y="517882"/>
                  </a:lnTo>
                  <a:lnTo>
                    <a:pt x="128608" y="492297"/>
                  </a:lnTo>
                  <a:lnTo>
                    <a:pt x="97400" y="461080"/>
                  </a:lnTo>
                  <a:lnTo>
                    <a:pt x="82801" y="440479"/>
                  </a:lnTo>
                </a:path>
                <a:path w="591184" h="591820">
                  <a:moveTo>
                    <a:pt x="38791" y="440479"/>
                  </a:moveTo>
                  <a:lnTo>
                    <a:pt x="86631" y="504656"/>
                  </a:lnTo>
                  <a:lnTo>
                    <a:pt x="121015" y="534316"/>
                  </a:lnTo>
                  <a:lnTo>
                    <a:pt x="159633" y="558449"/>
                  </a:lnTo>
                  <a:lnTo>
                    <a:pt x="201862" y="576444"/>
                  </a:lnTo>
                  <a:lnTo>
                    <a:pt x="247081" y="587690"/>
                  </a:lnTo>
                  <a:lnTo>
                    <a:pt x="294667" y="591574"/>
                  </a:lnTo>
                  <a:lnTo>
                    <a:pt x="342712" y="587690"/>
                  </a:lnTo>
                  <a:lnTo>
                    <a:pt x="388299" y="576444"/>
                  </a:lnTo>
                  <a:lnTo>
                    <a:pt x="430816" y="558449"/>
                  </a:lnTo>
                  <a:lnTo>
                    <a:pt x="469649" y="534316"/>
                  </a:lnTo>
                  <a:lnTo>
                    <a:pt x="504187" y="504656"/>
                  </a:lnTo>
                  <a:lnTo>
                    <a:pt x="533819" y="470081"/>
                  </a:lnTo>
                  <a:lnTo>
                    <a:pt x="552178" y="440479"/>
                  </a:lnTo>
                </a:path>
                <a:path w="591184" h="591820">
                  <a:moveTo>
                    <a:pt x="552743" y="294865"/>
                  </a:moveTo>
                  <a:lnTo>
                    <a:pt x="548616" y="341122"/>
                  </a:lnTo>
                  <a:lnTo>
                    <a:pt x="536704" y="384743"/>
                  </a:lnTo>
                  <a:lnTo>
                    <a:pt x="517714" y="424979"/>
                  </a:lnTo>
                  <a:lnTo>
                    <a:pt x="506824" y="440479"/>
                  </a:lnTo>
                </a:path>
                <a:path w="591184" h="591820">
                  <a:moveTo>
                    <a:pt x="82801" y="440479"/>
                  </a:moveTo>
                  <a:lnTo>
                    <a:pt x="71817" y="424979"/>
                  </a:lnTo>
                  <a:lnTo>
                    <a:pt x="52614" y="384743"/>
                  </a:lnTo>
                  <a:lnTo>
                    <a:pt x="40540" y="341122"/>
                  </a:lnTo>
                  <a:lnTo>
                    <a:pt x="36348" y="294865"/>
                  </a:lnTo>
                  <a:lnTo>
                    <a:pt x="40540" y="248609"/>
                  </a:lnTo>
                  <a:lnTo>
                    <a:pt x="52614" y="204990"/>
                  </a:lnTo>
                  <a:lnTo>
                    <a:pt x="71817" y="164758"/>
                  </a:lnTo>
                  <a:lnTo>
                    <a:pt x="97400" y="128660"/>
                  </a:lnTo>
                  <a:lnTo>
                    <a:pt x="128608" y="97447"/>
                  </a:lnTo>
                  <a:lnTo>
                    <a:pt x="164691" y="71866"/>
                  </a:lnTo>
                  <a:lnTo>
                    <a:pt x="204896" y="52667"/>
                  </a:lnTo>
                  <a:lnTo>
                    <a:pt x="248472" y="40598"/>
                  </a:lnTo>
                  <a:lnTo>
                    <a:pt x="294667" y="36409"/>
                  </a:lnTo>
                  <a:lnTo>
                    <a:pt x="341300" y="40598"/>
                  </a:lnTo>
                  <a:lnTo>
                    <a:pt x="385091" y="52667"/>
                  </a:lnTo>
                  <a:lnTo>
                    <a:pt x="425334" y="71866"/>
                  </a:lnTo>
                  <a:lnTo>
                    <a:pt x="461323" y="97447"/>
                  </a:lnTo>
                  <a:lnTo>
                    <a:pt x="492351" y="128660"/>
                  </a:lnTo>
                  <a:lnTo>
                    <a:pt x="517714" y="164758"/>
                  </a:lnTo>
                  <a:lnTo>
                    <a:pt x="536704" y="204990"/>
                  </a:lnTo>
                  <a:lnTo>
                    <a:pt x="548616" y="248609"/>
                  </a:lnTo>
                  <a:lnTo>
                    <a:pt x="552743" y="294865"/>
                  </a:lnTo>
                </a:path>
                <a:path w="591184" h="591820">
                  <a:moveTo>
                    <a:pt x="591031" y="294865"/>
                  </a:moveTo>
                  <a:lnTo>
                    <a:pt x="587149" y="247246"/>
                  </a:lnTo>
                  <a:lnTo>
                    <a:pt x="575911" y="201996"/>
                  </a:lnTo>
                  <a:lnTo>
                    <a:pt x="557931" y="159738"/>
                  </a:lnTo>
                  <a:lnTo>
                    <a:pt x="533819" y="121094"/>
                  </a:lnTo>
                  <a:lnTo>
                    <a:pt x="504187" y="86687"/>
                  </a:lnTo>
                  <a:lnTo>
                    <a:pt x="469649" y="57140"/>
                  </a:lnTo>
                  <a:lnTo>
                    <a:pt x="430816" y="33075"/>
                  </a:lnTo>
                  <a:lnTo>
                    <a:pt x="388299" y="15115"/>
                  </a:lnTo>
                  <a:lnTo>
                    <a:pt x="342712" y="3882"/>
                  </a:lnTo>
                  <a:lnTo>
                    <a:pt x="294667" y="0"/>
                  </a:lnTo>
                  <a:lnTo>
                    <a:pt x="247081" y="3882"/>
                  </a:lnTo>
                  <a:lnTo>
                    <a:pt x="201862" y="15115"/>
                  </a:lnTo>
                  <a:lnTo>
                    <a:pt x="159633" y="33075"/>
                  </a:lnTo>
                  <a:lnTo>
                    <a:pt x="121015" y="57140"/>
                  </a:lnTo>
                  <a:lnTo>
                    <a:pt x="86631" y="86687"/>
                  </a:lnTo>
                  <a:lnTo>
                    <a:pt x="57103" y="121094"/>
                  </a:lnTo>
                  <a:lnTo>
                    <a:pt x="33054" y="159738"/>
                  </a:lnTo>
                  <a:lnTo>
                    <a:pt x="15105" y="201996"/>
                  </a:lnTo>
                  <a:lnTo>
                    <a:pt x="3880" y="247246"/>
                  </a:lnTo>
                  <a:lnTo>
                    <a:pt x="0" y="294865"/>
                  </a:lnTo>
                  <a:lnTo>
                    <a:pt x="3880" y="342984"/>
                  </a:lnTo>
                  <a:lnTo>
                    <a:pt x="15105" y="388634"/>
                  </a:lnTo>
                  <a:lnTo>
                    <a:pt x="33054" y="431204"/>
                  </a:lnTo>
                  <a:lnTo>
                    <a:pt x="38791" y="440479"/>
                  </a:lnTo>
                </a:path>
                <a:path w="591184" h="591820">
                  <a:moveTo>
                    <a:pt x="552178" y="440479"/>
                  </a:moveTo>
                  <a:lnTo>
                    <a:pt x="557931" y="431204"/>
                  </a:lnTo>
                  <a:lnTo>
                    <a:pt x="575911" y="388634"/>
                  </a:lnTo>
                  <a:lnTo>
                    <a:pt x="587149" y="342984"/>
                  </a:lnTo>
                  <a:lnTo>
                    <a:pt x="591031" y="294865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82774" y="4328892"/>
              <a:ext cx="664210" cy="666750"/>
            </a:xfrm>
            <a:custGeom>
              <a:avLst/>
              <a:gdLst/>
              <a:ahLst/>
              <a:cxnLst/>
              <a:rect l="l" t="t" r="r" b="b"/>
              <a:pathLst>
                <a:path w="664209" h="666750">
                  <a:moveTo>
                    <a:pt x="331016" y="0"/>
                  </a:moveTo>
                  <a:lnTo>
                    <a:pt x="282342" y="3655"/>
                  </a:lnTo>
                  <a:lnTo>
                    <a:pt x="235805" y="14260"/>
                  </a:lnTo>
                  <a:lnTo>
                    <a:pt x="191931" y="31273"/>
                  </a:lnTo>
                  <a:lnTo>
                    <a:pt x="151247" y="54153"/>
                  </a:lnTo>
                  <a:lnTo>
                    <a:pt x="114279" y="82358"/>
                  </a:lnTo>
                  <a:lnTo>
                    <a:pt x="81554" y="115347"/>
                  </a:lnTo>
                  <a:lnTo>
                    <a:pt x="53599" y="152577"/>
                  </a:lnTo>
                  <a:lnTo>
                    <a:pt x="30939" y="193509"/>
                  </a:lnTo>
                  <a:lnTo>
                    <a:pt x="14101" y="237600"/>
                  </a:lnTo>
                  <a:lnTo>
                    <a:pt x="3613" y="284309"/>
                  </a:lnTo>
                  <a:lnTo>
                    <a:pt x="0" y="333094"/>
                  </a:lnTo>
                  <a:lnTo>
                    <a:pt x="3613" y="382289"/>
                  </a:lnTo>
                  <a:lnTo>
                    <a:pt x="14101" y="429252"/>
                  </a:lnTo>
                  <a:lnTo>
                    <a:pt x="30939" y="473466"/>
                  </a:lnTo>
                  <a:lnTo>
                    <a:pt x="53599" y="514414"/>
                  </a:lnTo>
                  <a:lnTo>
                    <a:pt x="81554" y="551579"/>
                  </a:lnTo>
                  <a:lnTo>
                    <a:pt x="114279" y="584445"/>
                  </a:lnTo>
                  <a:lnTo>
                    <a:pt x="151247" y="612494"/>
                  </a:lnTo>
                  <a:lnTo>
                    <a:pt x="191931" y="635210"/>
                  </a:lnTo>
                  <a:lnTo>
                    <a:pt x="235805" y="652075"/>
                  </a:lnTo>
                  <a:lnTo>
                    <a:pt x="282342" y="662574"/>
                  </a:lnTo>
                  <a:lnTo>
                    <a:pt x="331016" y="666188"/>
                  </a:lnTo>
                  <a:lnTo>
                    <a:pt x="380166" y="662574"/>
                  </a:lnTo>
                  <a:lnTo>
                    <a:pt x="427082" y="652075"/>
                  </a:lnTo>
                  <a:lnTo>
                    <a:pt x="471249" y="635210"/>
                  </a:lnTo>
                  <a:lnTo>
                    <a:pt x="480984" y="629803"/>
                  </a:lnTo>
                  <a:lnTo>
                    <a:pt x="331016" y="629803"/>
                  </a:lnTo>
                  <a:lnTo>
                    <a:pt x="283430" y="625919"/>
                  </a:lnTo>
                  <a:lnTo>
                    <a:pt x="238211" y="614673"/>
                  </a:lnTo>
                  <a:lnTo>
                    <a:pt x="195981" y="596678"/>
                  </a:lnTo>
                  <a:lnTo>
                    <a:pt x="157364" y="572544"/>
                  </a:lnTo>
                  <a:lnTo>
                    <a:pt x="122980" y="542885"/>
                  </a:lnTo>
                  <a:lnTo>
                    <a:pt x="93452" y="508310"/>
                  </a:lnTo>
                  <a:lnTo>
                    <a:pt x="69402" y="469432"/>
                  </a:lnTo>
                  <a:lnTo>
                    <a:pt x="51454" y="426862"/>
                  </a:lnTo>
                  <a:lnTo>
                    <a:pt x="40228" y="381212"/>
                  </a:lnTo>
                  <a:lnTo>
                    <a:pt x="36348" y="333094"/>
                  </a:lnTo>
                  <a:lnTo>
                    <a:pt x="40228" y="285475"/>
                  </a:lnTo>
                  <a:lnTo>
                    <a:pt x="51454" y="240225"/>
                  </a:lnTo>
                  <a:lnTo>
                    <a:pt x="69402" y="197967"/>
                  </a:lnTo>
                  <a:lnTo>
                    <a:pt x="93452" y="159323"/>
                  </a:lnTo>
                  <a:lnTo>
                    <a:pt x="122980" y="124916"/>
                  </a:lnTo>
                  <a:lnTo>
                    <a:pt x="157364" y="95369"/>
                  </a:lnTo>
                  <a:lnTo>
                    <a:pt x="195981" y="71304"/>
                  </a:lnTo>
                  <a:lnTo>
                    <a:pt x="238211" y="53343"/>
                  </a:lnTo>
                  <a:lnTo>
                    <a:pt x="283430" y="42111"/>
                  </a:lnTo>
                  <a:lnTo>
                    <a:pt x="331016" y="38228"/>
                  </a:lnTo>
                  <a:lnTo>
                    <a:pt x="483682" y="38228"/>
                  </a:lnTo>
                  <a:lnTo>
                    <a:pt x="471249" y="31273"/>
                  </a:lnTo>
                  <a:lnTo>
                    <a:pt x="427082" y="14260"/>
                  </a:lnTo>
                  <a:lnTo>
                    <a:pt x="380166" y="3655"/>
                  </a:lnTo>
                  <a:lnTo>
                    <a:pt x="331016" y="0"/>
                  </a:lnTo>
                  <a:close/>
                </a:path>
                <a:path w="664209" h="666750">
                  <a:moveTo>
                    <a:pt x="483682" y="38228"/>
                  </a:moveTo>
                  <a:lnTo>
                    <a:pt x="331016" y="38228"/>
                  </a:lnTo>
                  <a:lnTo>
                    <a:pt x="379061" y="42111"/>
                  </a:lnTo>
                  <a:lnTo>
                    <a:pt x="424648" y="53343"/>
                  </a:lnTo>
                  <a:lnTo>
                    <a:pt x="467164" y="71304"/>
                  </a:lnTo>
                  <a:lnTo>
                    <a:pt x="505998" y="95369"/>
                  </a:lnTo>
                  <a:lnTo>
                    <a:pt x="540536" y="124916"/>
                  </a:lnTo>
                  <a:lnTo>
                    <a:pt x="570167" y="159323"/>
                  </a:lnTo>
                  <a:lnTo>
                    <a:pt x="594279" y="197967"/>
                  </a:lnTo>
                  <a:lnTo>
                    <a:pt x="612260" y="240225"/>
                  </a:lnTo>
                  <a:lnTo>
                    <a:pt x="623497" y="285475"/>
                  </a:lnTo>
                  <a:lnTo>
                    <a:pt x="627379" y="333094"/>
                  </a:lnTo>
                  <a:lnTo>
                    <a:pt x="623497" y="381212"/>
                  </a:lnTo>
                  <a:lnTo>
                    <a:pt x="612260" y="426862"/>
                  </a:lnTo>
                  <a:lnTo>
                    <a:pt x="594279" y="469432"/>
                  </a:lnTo>
                  <a:lnTo>
                    <a:pt x="570167" y="508310"/>
                  </a:lnTo>
                  <a:lnTo>
                    <a:pt x="540536" y="542885"/>
                  </a:lnTo>
                  <a:lnTo>
                    <a:pt x="505998" y="572544"/>
                  </a:lnTo>
                  <a:lnTo>
                    <a:pt x="467164" y="596678"/>
                  </a:lnTo>
                  <a:lnTo>
                    <a:pt x="424648" y="614673"/>
                  </a:lnTo>
                  <a:lnTo>
                    <a:pt x="379061" y="625919"/>
                  </a:lnTo>
                  <a:lnTo>
                    <a:pt x="331016" y="629803"/>
                  </a:lnTo>
                  <a:lnTo>
                    <a:pt x="480984" y="629803"/>
                  </a:lnTo>
                  <a:lnTo>
                    <a:pt x="549271" y="584445"/>
                  </a:lnTo>
                  <a:lnTo>
                    <a:pt x="582096" y="551579"/>
                  </a:lnTo>
                  <a:lnTo>
                    <a:pt x="610108" y="514414"/>
                  </a:lnTo>
                  <a:lnTo>
                    <a:pt x="632794" y="473466"/>
                  </a:lnTo>
                  <a:lnTo>
                    <a:pt x="649636" y="429252"/>
                  </a:lnTo>
                  <a:lnTo>
                    <a:pt x="660119" y="382289"/>
                  </a:lnTo>
                  <a:lnTo>
                    <a:pt x="663728" y="333094"/>
                  </a:lnTo>
                  <a:lnTo>
                    <a:pt x="660119" y="284309"/>
                  </a:lnTo>
                  <a:lnTo>
                    <a:pt x="649636" y="237600"/>
                  </a:lnTo>
                  <a:lnTo>
                    <a:pt x="632794" y="193509"/>
                  </a:lnTo>
                  <a:lnTo>
                    <a:pt x="610108" y="152577"/>
                  </a:lnTo>
                  <a:lnTo>
                    <a:pt x="582096" y="115347"/>
                  </a:lnTo>
                  <a:lnTo>
                    <a:pt x="554261" y="87373"/>
                  </a:lnTo>
                  <a:lnTo>
                    <a:pt x="532872" y="87373"/>
                  </a:lnTo>
                  <a:lnTo>
                    <a:pt x="546265" y="80073"/>
                  </a:lnTo>
                  <a:lnTo>
                    <a:pt x="512150" y="54153"/>
                  </a:lnTo>
                  <a:lnTo>
                    <a:pt x="483682" y="38228"/>
                  </a:lnTo>
                  <a:close/>
                </a:path>
                <a:path w="664209" h="666750">
                  <a:moveTo>
                    <a:pt x="553305" y="86411"/>
                  </a:moveTo>
                  <a:lnTo>
                    <a:pt x="549174" y="86749"/>
                  </a:lnTo>
                  <a:lnTo>
                    <a:pt x="532872" y="87373"/>
                  </a:lnTo>
                  <a:lnTo>
                    <a:pt x="554261" y="87373"/>
                  </a:lnTo>
                  <a:lnTo>
                    <a:pt x="553305" y="86411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416615" y="4367121"/>
              <a:ext cx="596265" cy="628015"/>
            </a:xfrm>
            <a:custGeom>
              <a:avLst/>
              <a:gdLst/>
              <a:ahLst/>
              <a:cxnLst/>
              <a:rect l="l" t="t" r="r" b="b"/>
              <a:pathLst>
                <a:path w="596265" h="628014">
                  <a:moveTo>
                    <a:pt x="554687" y="440479"/>
                  </a:moveTo>
                  <a:lnTo>
                    <a:pt x="506696" y="504656"/>
                  </a:lnTo>
                  <a:lnTo>
                    <a:pt x="472158" y="534316"/>
                  </a:lnTo>
                  <a:lnTo>
                    <a:pt x="433324" y="558449"/>
                  </a:lnTo>
                  <a:lnTo>
                    <a:pt x="390808" y="576444"/>
                  </a:lnTo>
                  <a:lnTo>
                    <a:pt x="345221" y="587690"/>
                  </a:lnTo>
                  <a:lnTo>
                    <a:pt x="297176" y="591574"/>
                  </a:lnTo>
                  <a:lnTo>
                    <a:pt x="249590" y="587690"/>
                  </a:lnTo>
                  <a:lnTo>
                    <a:pt x="204371" y="576444"/>
                  </a:lnTo>
                  <a:lnTo>
                    <a:pt x="162141" y="558449"/>
                  </a:lnTo>
                  <a:lnTo>
                    <a:pt x="123524" y="534316"/>
                  </a:lnTo>
                  <a:lnTo>
                    <a:pt x="89140" y="504656"/>
                  </a:lnTo>
                  <a:lnTo>
                    <a:pt x="59612" y="470081"/>
                  </a:lnTo>
                  <a:lnTo>
                    <a:pt x="41300" y="440479"/>
                  </a:lnTo>
                </a:path>
                <a:path w="596265" h="628014">
                  <a:moveTo>
                    <a:pt x="0" y="440479"/>
                  </a:moveTo>
                  <a:lnTo>
                    <a:pt x="19759" y="476185"/>
                  </a:lnTo>
                  <a:lnTo>
                    <a:pt x="47714" y="513351"/>
                  </a:lnTo>
                  <a:lnTo>
                    <a:pt x="80439" y="546216"/>
                  </a:lnTo>
                  <a:lnTo>
                    <a:pt x="117407" y="574265"/>
                  </a:lnTo>
                  <a:lnTo>
                    <a:pt x="158091" y="596981"/>
                  </a:lnTo>
                  <a:lnTo>
                    <a:pt x="201965" y="613847"/>
                  </a:lnTo>
                  <a:lnTo>
                    <a:pt x="248502" y="624345"/>
                  </a:lnTo>
                  <a:lnTo>
                    <a:pt x="297176" y="627959"/>
                  </a:lnTo>
                  <a:lnTo>
                    <a:pt x="346326" y="624345"/>
                  </a:lnTo>
                  <a:lnTo>
                    <a:pt x="393242" y="613847"/>
                  </a:lnTo>
                  <a:lnTo>
                    <a:pt x="437409" y="596981"/>
                  </a:lnTo>
                  <a:lnTo>
                    <a:pt x="478310" y="574265"/>
                  </a:lnTo>
                  <a:lnTo>
                    <a:pt x="515431" y="546216"/>
                  </a:lnTo>
                  <a:lnTo>
                    <a:pt x="548256" y="513351"/>
                  </a:lnTo>
                  <a:lnTo>
                    <a:pt x="576269" y="476185"/>
                  </a:lnTo>
                  <a:lnTo>
                    <a:pt x="596050" y="440479"/>
                  </a:lnTo>
                </a:path>
                <a:path w="596265" h="628014">
                  <a:moveTo>
                    <a:pt x="593539" y="294865"/>
                  </a:moveTo>
                  <a:lnTo>
                    <a:pt x="589658" y="342984"/>
                  </a:lnTo>
                  <a:lnTo>
                    <a:pt x="578420" y="388634"/>
                  </a:lnTo>
                  <a:lnTo>
                    <a:pt x="560439" y="431204"/>
                  </a:lnTo>
                  <a:lnTo>
                    <a:pt x="554687" y="440479"/>
                  </a:lnTo>
                </a:path>
                <a:path w="596265" h="628014">
                  <a:moveTo>
                    <a:pt x="41300" y="440479"/>
                  </a:moveTo>
                  <a:lnTo>
                    <a:pt x="35562" y="431204"/>
                  </a:lnTo>
                  <a:lnTo>
                    <a:pt x="17614" y="388634"/>
                  </a:lnTo>
                  <a:lnTo>
                    <a:pt x="6388" y="342984"/>
                  </a:lnTo>
                  <a:lnTo>
                    <a:pt x="2508" y="294865"/>
                  </a:lnTo>
                  <a:lnTo>
                    <a:pt x="6388" y="247246"/>
                  </a:lnTo>
                  <a:lnTo>
                    <a:pt x="17614" y="201996"/>
                  </a:lnTo>
                  <a:lnTo>
                    <a:pt x="35562" y="159738"/>
                  </a:lnTo>
                  <a:lnTo>
                    <a:pt x="59612" y="121094"/>
                  </a:lnTo>
                  <a:lnTo>
                    <a:pt x="89140" y="86687"/>
                  </a:lnTo>
                  <a:lnTo>
                    <a:pt x="123524" y="57140"/>
                  </a:lnTo>
                  <a:lnTo>
                    <a:pt x="162141" y="33075"/>
                  </a:lnTo>
                  <a:lnTo>
                    <a:pt x="204371" y="15115"/>
                  </a:lnTo>
                  <a:lnTo>
                    <a:pt x="249590" y="3882"/>
                  </a:lnTo>
                  <a:lnTo>
                    <a:pt x="297176" y="0"/>
                  </a:lnTo>
                  <a:lnTo>
                    <a:pt x="345221" y="3882"/>
                  </a:lnTo>
                  <a:lnTo>
                    <a:pt x="390808" y="15115"/>
                  </a:lnTo>
                  <a:lnTo>
                    <a:pt x="433324" y="33075"/>
                  </a:lnTo>
                  <a:lnTo>
                    <a:pt x="472158" y="57140"/>
                  </a:lnTo>
                  <a:lnTo>
                    <a:pt x="506696" y="86687"/>
                  </a:lnTo>
                  <a:lnTo>
                    <a:pt x="536327" y="121094"/>
                  </a:lnTo>
                  <a:lnTo>
                    <a:pt x="560439" y="159738"/>
                  </a:lnTo>
                  <a:lnTo>
                    <a:pt x="578420" y="201996"/>
                  </a:lnTo>
                  <a:lnTo>
                    <a:pt x="589658" y="247246"/>
                  </a:lnTo>
                  <a:lnTo>
                    <a:pt x="593539" y="294865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935340" y="4414569"/>
              <a:ext cx="112860" cy="2491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382774" y="4328892"/>
              <a:ext cx="664210" cy="478790"/>
            </a:xfrm>
            <a:custGeom>
              <a:avLst/>
              <a:gdLst/>
              <a:ahLst/>
              <a:cxnLst/>
              <a:rect l="l" t="t" r="r" b="b"/>
              <a:pathLst>
                <a:path w="664209" h="478789">
                  <a:moveTo>
                    <a:pt x="546265" y="80073"/>
                  </a:moveTo>
                  <a:lnTo>
                    <a:pt x="512150" y="54153"/>
                  </a:lnTo>
                  <a:lnTo>
                    <a:pt x="471249" y="31273"/>
                  </a:lnTo>
                  <a:lnTo>
                    <a:pt x="427082" y="14260"/>
                  </a:lnTo>
                  <a:lnTo>
                    <a:pt x="380166" y="3655"/>
                  </a:lnTo>
                  <a:lnTo>
                    <a:pt x="331016" y="0"/>
                  </a:lnTo>
                  <a:lnTo>
                    <a:pt x="282342" y="3655"/>
                  </a:lnTo>
                  <a:lnTo>
                    <a:pt x="235805" y="14260"/>
                  </a:lnTo>
                  <a:lnTo>
                    <a:pt x="191931" y="31273"/>
                  </a:lnTo>
                  <a:lnTo>
                    <a:pt x="151247" y="54153"/>
                  </a:lnTo>
                  <a:lnTo>
                    <a:pt x="114279" y="82358"/>
                  </a:lnTo>
                  <a:lnTo>
                    <a:pt x="81554" y="115347"/>
                  </a:lnTo>
                  <a:lnTo>
                    <a:pt x="53599" y="152577"/>
                  </a:lnTo>
                  <a:lnTo>
                    <a:pt x="30939" y="193509"/>
                  </a:lnTo>
                  <a:lnTo>
                    <a:pt x="14101" y="237600"/>
                  </a:lnTo>
                  <a:lnTo>
                    <a:pt x="3613" y="284309"/>
                  </a:lnTo>
                  <a:lnTo>
                    <a:pt x="0" y="333094"/>
                  </a:lnTo>
                  <a:lnTo>
                    <a:pt x="3613" y="382289"/>
                  </a:lnTo>
                  <a:lnTo>
                    <a:pt x="14101" y="429252"/>
                  </a:lnTo>
                  <a:lnTo>
                    <a:pt x="30939" y="473466"/>
                  </a:lnTo>
                  <a:lnTo>
                    <a:pt x="33839" y="478707"/>
                  </a:lnTo>
                </a:path>
                <a:path w="664209" h="478789">
                  <a:moveTo>
                    <a:pt x="629890" y="478707"/>
                  </a:moveTo>
                  <a:lnTo>
                    <a:pt x="632794" y="473466"/>
                  </a:lnTo>
                  <a:lnTo>
                    <a:pt x="649636" y="429252"/>
                  </a:lnTo>
                  <a:lnTo>
                    <a:pt x="660119" y="382289"/>
                  </a:lnTo>
                  <a:lnTo>
                    <a:pt x="663728" y="333094"/>
                  </a:lnTo>
                </a:path>
                <a:path w="664209" h="478789">
                  <a:moveTo>
                    <a:pt x="554261" y="87373"/>
                  </a:moveTo>
                  <a:lnTo>
                    <a:pt x="553305" y="86411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44729" y="4292483"/>
              <a:ext cx="738505" cy="739140"/>
            </a:xfrm>
            <a:custGeom>
              <a:avLst/>
              <a:gdLst/>
              <a:ahLst/>
              <a:cxnLst/>
              <a:rect l="l" t="t" r="r" b="b"/>
              <a:pathLst>
                <a:path w="738504" h="739139">
                  <a:moveTo>
                    <a:pt x="369061" y="0"/>
                  </a:moveTo>
                  <a:lnTo>
                    <a:pt x="323154" y="2912"/>
                  </a:lnTo>
                  <a:lnTo>
                    <a:pt x="278839" y="11407"/>
                  </a:lnTo>
                  <a:lnTo>
                    <a:pt x="236479" y="25122"/>
                  </a:lnTo>
                  <a:lnTo>
                    <a:pt x="196435" y="43693"/>
                  </a:lnTo>
                  <a:lnTo>
                    <a:pt x="159069" y="66758"/>
                  </a:lnTo>
                  <a:lnTo>
                    <a:pt x="124743" y="93955"/>
                  </a:lnTo>
                  <a:lnTo>
                    <a:pt x="93820" y="124919"/>
                  </a:lnTo>
                  <a:lnTo>
                    <a:pt x="66661" y="159288"/>
                  </a:lnTo>
                  <a:lnTo>
                    <a:pt x="43628" y="196699"/>
                  </a:lnTo>
                  <a:lnTo>
                    <a:pt x="25084" y="236789"/>
                  </a:lnTo>
                  <a:lnTo>
                    <a:pt x="11389" y="279195"/>
                  </a:lnTo>
                  <a:lnTo>
                    <a:pt x="2907" y="323554"/>
                  </a:lnTo>
                  <a:lnTo>
                    <a:pt x="0" y="369503"/>
                  </a:lnTo>
                  <a:lnTo>
                    <a:pt x="2907" y="415815"/>
                  </a:lnTo>
                  <a:lnTo>
                    <a:pt x="11389" y="460421"/>
                  </a:lnTo>
                  <a:lnTo>
                    <a:pt x="25084" y="502973"/>
                  </a:lnTo>
                  <a:lnTo>
                    <a:pt x="43628" y="543123"/>
                  </a:lnTo>
                  <a:lnTo>
                    <a:pt x="66661" y="580524"/>
                  </a:lnTo>
                  <a:lnTo>
                    <a:pt x="93820" y="614828"/>
                  </a:lnTo>
                  <a:lnTo>
                    <a:pt x="124743" y="645686"/>
                  </a:lnTo>
                  <a:lnTo>
                    <a:pt x="159069" y="672752"/>
                  </a:lnTo>
                  <a:lnTo>
                    <a:pt x="196435" y="695676"/>
                  </a:lnTo>
                  <a:lnTo>
                    <a:pt x="236479" y="714112"/>
                  </a:lnTo>
                  <a:lnTo>
                    <a:pt x="278839" y="727710"/>
                  </a:lnTo>
                  <a:lnTo>
                    <a:pt x="323154" y="736125"/>
                  </a:lnTo>
                  <a:lnTo>
                    <a:pt x="369061" y="739007"/>
                  </a:lnTo>
                  <a:lnTo>
                    <a:pt x="415301" y="736125"/>
                  </a:lnTo>
                  <a:lnTo>
                    <a:pt x="459843" y="727710"/>
                  </a:lnTo>
                  <a:lnTo>
                    <a:pt x="502337" y="714112"/>
                  </a:lnTo>
                  <a:lnTo>
                    <a:pt x="527382" y="702598"/>
                  </a:lnTo>
                  <a:lnTo>
                    <a:pt x="369061" y="702598"/>
                  </a:lnTo>
                  <a:lnTo>
                    <a:pt x="320387" y="698983"/>
                  </a:lnTo>
                  <a:lnTo>
                    <a:pt x="273850" y="688485"/>
                  </a:lnTo>
                  <a:lnTo>
                    <a:pt x="229976" y="671619"/>
                  </a:lnTo>
                  <a:lnTo>
                    <a:pt x="189292" y="648904"/>
                  </a:lnTo>
                  <a:lnTo>
                    <a:pt x="152324" y="620854"/>
                  </a:lnTo>
                  <a:lnTo>
                    <a:pt x="119599" y="587989"/>
                  </a:lnTo>
                  <a:lnTo>
                    <a:pt x="91644" y="550823"/>
                  </a:lnTo>
                  <a:lnTo>
                    <a:pt x="68984" y="509875"/>
                  </a:lnTo>
                  <a:lnTo>
                    <a:pt x="52146" y="465661"/>
                  </a:lnTo>
                  <a:lnTo>
                    <a:pt x="41658" y="418698"/>
                  </a:lnTo>
                  <a:lnTo>
                    <a:pt x="38045" y="369503"/>
                  </a:lnTo>
                  <a:lnTo>
                    <a:pt x="41658" y="320718"/>
                  </a:lnTo>
                  <a:lnTo>
                    <a:pt x="52146" y="274010"/>
                  </a:lnTo>
                  <a:lnTo>
                    <a:pt x="68984" y="229919"/>
                  </a:lnTo>
                  <a:lnTo>
                    <a:pt x="91644" y="188987"/>
                  </a:lnTo>
                  <a:lnTo>
                    <a:pt x="119599" y="151756"/>
                  </a:lnTo>
                  <a:lnTo>
                    <a:pt x="152324" y="118767"/>
                  </a:lnTo>
                  <a:lnTo>
                    <a:pt x="189292" y="90562"/>
                  </a:lnTo>
                  <a:lnTo>
                    <a:pt x="229976" y="67682"/>
                  </a:lnTo>
                  <a:lnTo>
                    <a:pt x="273850" y="50669"/>
                  </a:lnTo>
                  <a:lnTo>
                    <a:pt x="320387" y="40064"/>
                  </a:lnTo>
                  <a:lnTo>
                    <a:pt x="369061" y="36409"/>
                  </a:lnTo>
                  <a:lnTo>
                    <a:pt x="526709" y="36409"/>
                  </a:lnTo>
                  <a:lnTo>
                    <a:pt x="502337" y="25122"/>
                  </a:lnTo>
                  <a:lnTo>
                    <a:pt x="459843" y="11407"/>
                  </a:lnTo>
                  <a:lnTo>
                    <a:pt x="415301" y="2912"/>
                  </a:lnTo>
                  <a:lnTo>
                    <a:pt x="369061" y="0"/>
                  </a:lnTo>
                  <a:close/>
                </a:path>
                <a:path w="738504" h="739139">
                  <a:moveTo>
                    <a:pt x="638514" y="118519"/>
                  </a:moveTo>
                  <a:lnTo>
                    <a:pt x="611474" y="121176"/>
                  </a:lnTo>
                  <a:lnTo>
                    <a:pt x="591350" y="122821"/>
                  </a:lnTo>
                  <a:lnTo>
                    <a:pt x="620141" y="151756"/>
                  </a:lnTo>
                  <a:lnTo>
                    <a:pt x="648154" y="188987"/>
                  </a:lnTo>
                  <a:lnTo>
                    <a:pt x="670839" y="229919"/>
                  </a:lnTo>
                  <a:lnTo>
                    <a:pt x="687681" y="274010"/>
                  </a:lnTo>
                  <a:lnTo>
                    <a:pt x="698164" y="320718"/>
                  </a:lnTo>
                  <a:lnTo>
                    <a:pt x="701773" y="369503"/>
                  </a:lnTo>
                  <a:lnTo>
                    <a:pt x="698164" y="418698"/>
                  </a:lnTo>
                  <a:lnTo>
                    <a:pt x="687681" y="465661"/>
                  </a:lnTo>
                  <a:lnTo>
                    <a:pt x="670839" y="509875"/>
                  </a:lnTo>
                  <a:lnTo>
                    <a:pt x="648154" y="550823"/>
                  </a:lnTo>
                  <a:lnTo>
                    <a:pt x="620141" y="587989"/>
                  </a:lnTo>
                  <a:lnTo>
                    <a:pt x="587316" y="620854"/>
                  </a:lnTo>
                  <a:lnTo>
                    <a:pt x="550195" y="648904"/>
                  </a:lnTo>
                  <a:lnTo>
                    <a:pt x="509294" y="671619"/>
                  </a:lnTo>
                  <a:lnTo>
                    <a:pt x="465127" y="688485"/>
                  </a:lnTo>
                  <a:lnTo>
                    <a:pt x="418211" y="698983"/>
                  </a:lnTo>
                  <a:lnTo>
                    <a:pt x="369061" y="702598"/>
                  </a:lnTo>
                  <a:lnTo>
                    <a:pt x="527382" y="702598"/>
                  </a:lnTo>
                  <a:lnTo>
                    <a:pt x="579794" y="672752"/>
                  </a:lnTo>
                  <a:lnTo>
                    <a:pt x="614059" y="645686"/>
                  </a:lnTo>
                  <a:lnTo>
                    <a:pt x="644885" y="614828"/>
                  </a:lnTo>
                  <a:lnTo>
                    <a:pt x="671924" y="580524"/>
                  </a:lnTo>
                  <a:lnTo>
                    <a:pt x="694827" y="543123"/>
                  </a:lnTo>
                  <a:lnTo>
                    <a:pt x="713246" y="502973"/>
                  </a:lnTo>
                  <a:lnTo>
                    <a:pt x="726834" y="460421"/>
                  </a:lnTo>
                  <a:lnTo>
                    <a:pt x="735242" y="415815"/>
                  </a:lnTo>
                  <a:lnTo>
                    <a:pt x="738122" y="369503"/>
                  </a:lnTo>
                  <a:lnTo>
                    <a:pt x="735242" y="323554"/>
                  </a:lnTo>
                  <a:lnTo>
                    <a:pt x="726834" y="279195"/>
                  </a:lnTo>
                  <a:lnTo>
                    <a:pt x="713246" y="236789"/>
                  </a:lnTo>
                  <a:lnTo>
                    <a:pt x="694827" y="196699"/>
                  </a:lnTo>
                  <a:lnTo>
                    <a:pt x="671924" y="159288"/>
                  </a:lnTo>
                  <a:lnTo>
                    <a:pt x="644885" y="124919"/>
                  </a:lnTo>
                  <a:lnTo>
                    <a:pt x="638514" y="118519"/>
                  </a:lnTo>
                  <a:close/>
                </a:path>
                <a:path w="738504" h="739139">
                  <a:moveTo>
                    <a:pt x="526709" y="36409"/>
                  </a:moveTo>
                  <a:lnTo>
                    <a:pt x="369061" y="36409"/>
                  </a:lnTo>
                  <a:lnTo>
                    <a:pt x="418211" y="40064"/>
                  </a:lnTo>
                  <a:lnTo>
                    <a:pt x="465127" y="50669"/>
                  </a:lnTo>
                  <a:lnTo>
                    <a:pt x="509294" y="67682"/>
                  </a:lnTo>
                  <a:lnTo>
                    <a:pt x="550195" y="90562"/>
                  </a:lnTo>
                  <a:lnTo>
                    <a:pt x="584310" y="116483"/>
                  </a:lnTo>
                  <a:lnTo>
                    <a:pt x="587408" y="114794"/>
                  </a:lnTo>
                  <a:lnTo>
                    <a:pt x="593694" y="102372"/>
                  </a:lnTo>
                  <a:lnTo>
                    <a:pt x="590424" y="87258"/>
                  </a:lnTo>
                  <a:lnTo>
                    <a:pt x="578245" y="70199"/>
                  </a:lnTo>
                  <a:lnTo>
                    <a:pt x="562313" y="55965"/>
                  </a:lnTo>
                  <a:lnTo>
                    <a:pt x="542437" y="43693"/>
                  </a:lnTo>
                  <a:lnTo>
                    <a:pt x="526709" y="36409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75423" y="4328892"/>
              <a:ext cx="677545" cy="702945"/>
            </a:xfrm>
            <a:custGeom>
              <a:avLst/>
              <a:gdLst/>
              <a:ahLst/>
              <a:cxnLst/>
              <a:rect l="l" t="t" r="r" b="b"/>
              <a:pathLst>
                <a:path w="677545" h="702945">
                  <a:moveTo>
                    <a:pt x="637242" y="478707"/>
                  </a:moveTo>
                  <a:lnTo>
                    <a:pt x="617460" y="514414"/>
                  </a:lnTo>
                  <a:lnTo>
                    <a:pt x="589448" y="551579"/>
                  </a:lnTo>
                  <a:lnTo>
                    <a:pt x="556623" y="584445"/>
                  </a:lnTo>
                  <a:lnTo>
                    <a:pt x="519502" y="612494"/>
                  </a:lnTo>
                  <a:lnTo>
                    <a:pt x="478601" y="635210"/>
                  </a:lnTo>
                  <a:lnTo>
                    <a:pt x="434434" y="652075"/>
                  </a:lnTo>
                  <a:lnTo>
                    <a:pt x="387518" y="662574"/>
                  </a:lnTo>
                  <a:lnTo>
                    <a:pt x="338368" y="666188"/>
                  </a:lnTo>
                  <a:lnTo>
                    <a:pt x="289694" y="662574"/>
                  </a:lnTo>
                  <a:lnTo>
                    <a:pt x="243157" y="652075"/>
                  </a:lnTo>
                  <a:lnTo>
                    <a:pt x="199283" y="635210"/>
                  </a:lnTo>
                  <a:lnTo>
                    <a:pt x="158599" y="612494"/>
                  </a:lnTo>
                  <a:lnTo>
                    <a:pt x="121631" y="584445"/>
                  </a:lnTo>
                  <a:lnTo>
                    <a:pt x="88906" y="551579"/>
                  </a:lnTo>
                  <a:lnTo>
                    <a:pt x="60951" y="514414"/>
                  </a:lnTo>
                  <a:lnTo>
                    <a:pt x="41191" y="478707"/>
                  </a:lnTo>
                </a:path>
                <a:path w="677545" h="702945">
                  <a:moveTo>
                    <a:pt x="0" y="478707"/>
                  </a:moveTo>
                  <a:lnTo>
                    <a:pt x="35968" y="544115"/>
                  </a:lnTo>
                  <a:lnTo>
                    <a:pt x="63127" y="578419"/>
                  </a:lnTo>
                  <a:lnTo>
                    <a:pt x="94050" y="609277"/>
                  </a:lnTo>
                  <a:lnTo>
                    <a:pt x="128376" y="636342"/>
                  </a:lnTo>
                  <a:lnTo>
                    <a:pt x="165742" y="659267"/>
                  </a:lnTo>
                  <a:lnTo>
                    <a:pt x="205786" y="677702"/>
                  </a:lnTo>
                  <a:lnTo>
                    <a:pt x="248146" y="691301"/>
                  </a:lnTo>
                  <a:lnTo>
                    <a:pt x="292461" y="699715"/>
                  </a:lnTo>
                  <a:lnTo>
                    <a:pt x="338368" y="702598"/>
                  </a:lnTo>
                  <a:lnTo>
                    <a:pt x="384608" y="699715"/>
                  </a:lnTo>
                  <a:lnTo>
                    <a:pt x="429150" y="691301"/>
                  </a:lnTo>
                  <a:lnTo>
                    <a:pt x="471644" y="677702"/>
                  </a:lnTo>
                  <a:lnTo>
                    <a:pt x="511744" y="659267"/>
                  </a:lnTo>
                  <a:lnTo>
                    <a:pt x="549101" y="636342"/>
                  </a:lnTo>
                  <a:lnTo>
                    <a:pt x="583366" y="609277"/>
                  </a:lnTo>
                  <a:lnTo>
                    <a:pt x="614192" y="578419"/>
                  </a:lnTo>
                  <a:lnTo>
                    <a:pt x="641231" y="544115"/>
                  </a:lnTo>
                  <a:lnTo>
                    <a:pt x="664134" y="506714"/>
                  </a:lnTo>
                  <a:lnTo>
                    <a:pt x="676982" y="478707"/>
                  </a:lnTo>
                </a:path>
                <a:path w="677545" h="702945">
                  <a:moveTo>
                    <a:pt x="671080" y="333094"/>
                  </a:moveTo>
                  <a:lnTo>
                    <a:pt x="667471" y="382289"/>
                  </a:lnTo>
                  <a:lnTo>
                    <a:pt x="656988" y="429252"/>
                  </a:lnTo>
                  <a:lnTo>
                    <a:pt x="640146" y="473466"/>
                  </a:lnTo>
                  <a:lnTo>
                    <a:pt x="637242" y="478707"/>
                  </a:lnTo>
                </a:path>
                <a:path w="677545" h="702945">
                  <a:moveTo>
                    <a:pt x="41191" y="478707"/>
                  </a:moveTo>
                  <a:lnTo>
                    <a:pt x="38291" y="473466"/>
                  </a:lnTo>
                  <a:lnTo>
                    <a:pt x="21453" y="429252"/>
                  </a:lnTo>
                  <a:lnTo>
                    <a:pt x="10965" y="382289"/>
                  </a:lnTo>
                  <a:lnTo>
                    <a:pt x="7351" y="333094"/>
                  </a:lnTo>
                  <a:lnTo>
                    <a:pt x="10965" y="284309"/>
                  </a:lnTo>
                  <a:lnTo>
                    <a:pt x="21453" y="237600"/>
                  </a:lnTo>
                  <a:lnTo>
                    <a:pt x="38291" y="193509"/>
                  </a:lnTo>
                  <a:lnTo>
                    <a:pt x="60951" y="152577"/>
                  </a:lnTo>
                  <a:lnTo>
                    <a:pt x="88906" y="115347"/>
                  </a:lnTo>
                  <a:lnTo>
                    <a:pt x="121631" y="82358"/>
                  </a:lnTo>
                  <a:lnTo>
                    <a:pt x="158599" y="54153"/>
                  </a:lnTo>
                  <a:lnTo>
                    <a:pt x="199283" y="31273"/>
                  </a:lnTo>
                  <a:lnTo>
                    <a:pt x="243157" y="14260"/>
                  </a:lnTo>
                  <a:lnTo>
                    <a:pt x="289694" y="3655"/>
                  </a:lnTo>
                  <a:lnTo>
                    <a:pt x="338368" y="0"/>
                  </a:lnTo>
                  <a:lnTo>
                    <a:pt x="387518" y="3655"/>
                  </a:lnTo>
                  <a:lnTo>
                    <a:pt x="434434" y="14260"/>
                  </a:lnTo>
                  <a:lnTo>
                    <a:pt x="478601" y="31273"/>
                  </a:lnTo>
                  <a:lnTo>
                    <a:pt x="519502" y="54153"/>
                  </a:lnTo>
                  <a:lnTo>
                    <a:pt x="553617" y="80073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35340" y="4414569"/>
              <a:ext cx="149208" cy="2491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344729" y="4292483"/>
              <a:ext cx="738505" cy="515620"/>
            </a:xfrm>
            <a:custGeom>
              <a:avLst/>
              <a:gdLst/>
              <a:ahLst/>
              <a:cxnLst/>
              <a:rect l="l" t="t" r="r" b="b"/>
              <a:pathLst>
                <a:path w="738504" h="515620">
                  <a:moveTo>
                    <a:pt x="562313" y="55965"/>
                  </a:moveTo>
                  <a:lnTo>
                    <a:pt x="502337" y="25122"/>
                  </a:lnTo>
                  <a:lnTo>
                    <a:pt x="459843" y="11407"/>
                  </a:lnTo>
                  <a:lnTo>
                    <a:pt x="415301" y="2912"/>
                  </a:lnTo>
                  <a:lnTo>
                    <a:pt x="369061" y="0"/>
                  </a:lnTo>
                  <a:lnTo>
                    <a:pt x="323154" y="2912"/>
                  </a:lnTo>
                  <a:lnTo>
                    <a:pt x="278839" y="11407"/>
                  </a:lnTo>
                  <a:lnTo>
                    <a:pt x="236479" y="25122"/>
                  </a:lnTo>
                  <a:lnTo>
                    <a:pt x="196435" y="43693"/>
                  </a:lnTo>
                  <a:lnTo>
                    <a:pt x="159069" y="66758"/>
                  </a:lnTo>
                  <a:lnTo>
                    <a:pt x="124743" y="93955"/>
                  </a:lnTo>
                  <a:lnTo>
                    <a:pt x="93820" y="124919"/>
                  </a:lnTo>
                  <a:lnTo>
                    <a:pt x="66661" y="159288"/>
                  </a:lnTo>
                  <a:lnTo>
                    <a:pt x="43628" y="196699"/>
                  </a:lnTo>
                  <a:lnTo>
                    <a:pt x="25084" y="236789"/>
                  </a:lnTo>
                  <a:lnTo>
                    <a:pt x="11389" y="279195"/>
                  </a:lnTo>
                  <a:lnTo>
                    <a:pt x="2907" y="323554"/>
                  </a:lnTo>
                  <a:lnTo>
                    <a:pt x="0" y="369503"/>
                  </a:lnTo>
                  <a:lnTo>
                    <a:pt x="2907" y="415815"/>
                  </a:lnTo>
                  <a:lnTo>
                    <a:pt x="11389" y="460421"/>
                  </a:lnTo>
                  <a:lnTo>
                    <a:pt x="25084" y="502973"/>
                  </a:lnTo>
                  <a:lnTo>
                    <a:pt x="30693" y="515117"/>
                  </a:lnTo>
                </a:path>
                <a:path w="738504" h="515620">
                  <a:moveTo>
                    <a:pt x="707675" y="515117"/>
                  </a:moveTo>
                  <a:lnTo>
                    <a:pt x="713246" y="502973"/>
                  </a:lnTo>
                  <a:lnTo>
                    <a:pt x="726834" y="460421"/>
                  </a:lnTo>
                  <a:lnTo>
                    <a:pt x="735242" y="415815"/>
                  </a:lnTo>
                  <a:lnTo>
                    <a:pt x="738122" y="369503"/>
                  </a:lnTo>
                </a:path>
                <a:path w="738504" h="515620">
                  <a:moveTo>
                    <a:pt x="591350" y="122821"/>
                  </a:moveTo>
                  <a:lnTo>
                    <a:pt x="592306" y="123782"/>
                  </a:lnTo>
                </a:path>
                <a:path w="738504" h="515620">
                  <a:moveTo>
                    <a:pt x="643753" y="123782"/>
                  </a:moveTo>
                  <a:lnTo>
                    <a:pt x="638514" y="118519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308380" y="4257983"/>
              <a:ext cx="812800" cy="812165"/>
            </a:xfrm>
            <a:custGeom>
              <a:avLst/>
              <a:gdLst/>
              <a:ahLst/>
              <a:cxnLst/>
              <a:rect l="l" t="t" r="r" b="b"/>
              <a:pathLst>
                <a:path w="812800" h="812164">
                  <a:moveTo>
                    <a:pt x="372650" y="0"/>
                  </a:moveTo>
                  <a:lnTo>
                    <a:pt x="313061" y="8826"/>
                  </a:lnTo>
                  <a:lnTo>
                    <a:pt x="269448" y="21786"/>
                  </a:lnTo>
                  <a:lnTo>
                    <a:pt x="227965" y="39398"/>
                  </a:lnTo>
                  <a:lnTo>
                    <a:pt x="188929" y="61357"/>
                  </a:lnTo>
                  <a:lnTo>
                    <a:pt x="152657" y="87356"/>
                  </a:lnTo>
                  <a:lnTo>
                    <a:pt x="119466" y="117088"/>
                  </a:lnTo>
                  <a:lnTo>
                    <a:pt x="89672" y="150247"/>
                  </a:lnTo>
                  <a:lnTo>
                    <a:pt x="63592" y="186526"/>
                  </a:lnTo>
                  <a:lnTo>
                    <a:pt x="41544" y="225619"/>
                  </a:lnTo>
                  <a:lnTo>
                    <a:pt x="23843" y="267220"/>
                  </a:lnTo>
                  <a:lnTo>
                    <a:pt x="10808" y="311022"/>
                  </a:lnTo>
                  <a:lnTo>
                    <a:pt x="2754" y="356719"/>
                  </a:lnTo>
                  <a:lnTo>
                    <a:pt x="0" y="404003"/>
                  </a:lnTo>
                  <a:lnTo>
                    <a:pt x="2754" y="451314"/>
                  </a:lnTo>
                  <a:lnTo>
                    <a:pt x="10808" y="497085"/>
                  </a:lnTo>
                  <a:lnTo>
                    <a:pt x="23843" y="541001"/>
                  </a:lnTo>
                  <a:lnTo>
                    <a:pt x="41544" y="582748"/>
                  </a:lnTo>
                  <a:lnTo>
                    <a:pt x="63592" y="622011"/>
                  </a:lnTo>
                  <a:lnTo>
                    <a:pt x="89672" y="658476"/>
                  </a:lnTo>
                  <a:lnTo>
                    <a:pt x="119466" y="691828"/>
                  </a:lnTo>
                  <a:lnTo>
                    <a:pt x="152657" y="721754"/>
                  </a:lnTo>
                  <a:lnTo>
                    <a:pt x="188929" y="747938"/>
                  </a:lnTo>
                  <a:lnTo>
                    <a:pt x="227965" y="770067"/>
                  </a:lnTo>
                  <a:lnTo>
                    <a:pt x="269448" y="787825"/>
                  </a:lnTo>
                  <a:lnTo>
                    <a:pt x="313061" y="800899"/>
                  </a:lnTo>
                  <a:lnTo>
                    <a:pt x="358487" y="808974"/>
                  </a:lnTo>
                  <a:lnTo>
                    <a:pt x="405409" y="811736"/>
                  </a:lnTo>
                  <a:lnTo>
                    <a:pt x="452670" y="808974"/>
                  </a:lnTo>
                  <a:lnTo>
                    <a:pt x="498386" y="800899"/>
                  </a:lnTo>
                  <a:lnTo>
                    <a:pt x="542244" y="787825"/>
                  </a:lnTo>
                  <a:lnTo>
                    <a:pt x="575856" y="773507"/>
                  </a:lnTo>
                  <a:lnTo>
                    <a:pt x="405409" y="773507"/>
                  </a:lnTo>
                  <a:lnTo>
                    <a:pt x="359503" y="770625"/>
                  </a:lnTo>
                  <a:lnTo>
                    <a:pt x="315188" y="762210"/>
                  </a:lnTo>
                  <a:lnTo>
                    <a:pt x="272828" y="748611"/>
                  </a:lnTo>
                  <a:lnTo>
                    <a:pt x="232784" y="730176"/>
                  </a:lnTo>
                  <a:lnTo>
                    <a:pt x="195418" y="707252"/>
                  </a:lnTo>
                  <a:lnTo>
                    <a:pt x="161092" y="680186"/>
                  </a:lnTo>
                  <a:lnTo>
                    <a:pt x="130169" y="649328"/>
                  </a:lnTo>
                  <a:lnTo>
                    <a:pt x="103010" y="615024"/>
                  </a:lnTo>
                  <a:lnTo>
                    <a:pt x="79977" y="577623"/>
                  </a:lnTo>
                  <a:lnTo>
                    <a:pt x="61432" y="537473"/>
                  </a:lnTo>
                  <a:lnTo>
                    <a:pt x="47738" y="494921"/>
                  </a:lnTo>
                  <a:lnTo>
                    <a:pt x="39256" y="450315"/>
                  </a:lnTo>
                  <a:lnTo>
                    <a:pt x="36348" y="404003"/>
                  </a:lnTo>
                  <a:lnTo>
                    <a:pt x="39256" y="358054"/>
                  </a:lnTo>
                  <a:lnTo>
                    <a:pt x="47738" y="313695"/>
                  </a:lnTo>
                  <a:lnTo>
                    <a:pt x="61432" y="271289"/>
                  </a:lnTo>
                  <a:lnTo>
                    <a:pt x="79977" y="231199"/>
                  </a:lnTo>
                  <a:lnTo>
                    <a:pt x="103010" y="193788"/>
                  </a:lnTo>
                  <a:lnTo>
                    <a:pt x="130169" y="159419"/>
                  </a:lnTo>
                  <a:lnTo>
                    <a:pt x="161092" y="128455"/>
                  </a:lnTo>
                  <a:lnTo>
                    <a:pt x="195418" y="101258"/>
                  </a:lnTo>
                  <a:lnTo>
                    <a:pt x="232784" y="78193"/>
                  </a:lnTo>
                  <a:lnTo>
                    <a:pt x="272828" y="59622"/>
                  </a:lnTo>
                  <a:lnTo>
                    <a:pt x="315188" y="45907"/>
                  </a:lnTo>
                  <a:lnTo>
                    <a:pt x="359503" y="37412"/>
                  </a:lnTo>
                  <a:lnTo>
                    <a:pt x="405409" y="34499"/>
                  </a:lnTo>
                  <a:lnTo>
                    <a:pt x="495959" y="34499"/>
                  </a:lnTo>
                  <a:lnTo>
                    <a:pt x="489752" y="31886"/>
                  </a:lnTo>
                  <a:lnTo>
                    <a:pt x="442750" y="16260"/>
                  </a:lnTo>
                  <a:lnTo>
                    <a:pt x="390728" y="3154"/>
                  </a:lnTo>
                  <a:lnTo>
                    <a:pt x="372650" y="0"/>
                  </a:lnTo>
                  <a:close/>
                </a:path>
                <a:path w="812800" h="812164">
                  <a:moveTo>
                    <a:pt x="721112" y="148474"/>
                  </a:moveTo>
                  <a:lnTo>
                    <a:pt x="674862" y="153019"/>
                  </a:lnTo>
                  <a:lnTo>
                    <a:pt x="681234" y="159419"/>
                  </a:lnTo>
                  <a:lnTo>
                    <a:pt x="708272" y="193788"/>
                  </a:lnTo>
                  <a:lnTo>
                    <a:pt x="731175" y="231199"/>
                  </a:lnTo>
                  <a:lnTo>
                    <a:pt x="749595" y="271289"/>
                  </a:lnTo>
                  <a:lnTo>
                    <a:pt x="763183" y="313695"/>
                  </a:lnTo>
                  <a:lnTo>
                    <a:pt x="771591" y="358054"/>
                  </a:lnTo>
                  <a:lnTo>
                    <a:pt x="774471" y="404003"/>
                  </a:lnTo>
                  <a:lnTo>
                    <a:pt x="771591" y="450315"/>
                  </a:lnTo>
                  <a:lnTo>
                    <a:pt x="763183" y="494921"/>
                  </a:lnTo>
                  <a:lnTo>
                    <a:pt x="749595" y="537473"/>
                  </a:lnTo>
                  <a:lnTo>
                    <a:pt x="731175" y="577623"/>
                  </a:lnTo>
                  <a:lnTo>
                    <a:pt x="708272" y="615024"/>
                  </a:lnTo>
                  <a:lnTo>
                    <a:pt x="681234" y="649328"/>
                  </a:lnTo>
                  <a:lnTo>
                    <a:pt x="650408" y="680186"/>
                  </a:lnTo>
                  <a:lnTo>
                    <a:pt x="616142" y="707252"/>
                  </a:lnTo>
                  <a:lnTo>
                    <a:pt x="578786" y="730176"/>
                  </a:lnTo>
                  <a:lnTo>
                    <a:pt x="538686" y="748611"/>
                  </a:lnTo>
                  <a:lnTo>
                    <a:pt x="496191" y="762210"/>
                  </a:lnTo>
                  <a:lnTo>
                    <a:pt x="451650" y="770625"/>
                  </a:lnTo>
                  <a:lnTo>
                    <a:pt x="405409" y="773507"/>
                  </a:lnTo>
                  <a:lnTo>
                    <a:pt x="575856" y="773507"/>
                  </a:lnTo>
                  <a:lnTo>
                    <a:pt x="583932" y="770067"/>
                  </a:lnTo>
                  <a:lnTo>
                    <a:pt x="623135" y="747938"/>
                  </a:lnTo>
                  <a:lnTo>
                    <a:pt x="659541" y="721754"/>
                  </a:lnTo>
                  <a:lnTo>
                    <a:pt x="683591" y="700139"/>
                  </a:lnTo>
                  <a:lnTo>
                    <a:pt x="679963" y="695255"/>
                  </a:lnTo>
                  <a:lnTo>
                    <a:pt x="689025" y="695255"/>
                  </a:lnTo>
                  <a:lnTo>
                    <a:pt x="722710" y="658476"/>
                  </a:lnTo>
                  <a:lnTo>
                    <a:pt x="748846" y="622011"/>
                  </a:lnTo>
                  <a:lnTo>
                    <a:pt x="770932" y="582748"/>
                  </a:lnTo>
                  <a:lnTo>
                    <a:pt x="788655" y="541001"/>
                  </a:lnTo>
                  <a:lnTo>
                    <a:pt x="801702" y="497085"/>
                  </a:lnTo>
                  <a:lnTo>
                    <a:pt x="809760" y="451314"/>
                  </a:lnTo>
                  <a:lnTo>
                    <a:pt x="812516" y="404003"/>
                  </a:lnTo>
                  <a:lnTo>
                    <a:pt x="809760" y="356719"/>
                  </a:lnTo>
                  <a:lnTo>
                    <a:pt x="801702" y="311022"/>
                  </a:lnTo>
                  <a:lnTo>
                    <a:pt x="788655" y="267220"/>
                  </a:lnTo>
                  <a:lnTo>
                    <a:pt x="770932" y="225619"/>
                  </a:lnTo>
                  <a:lnTo>
                    <a:pt x="748846" y="186526"/>
                  </a:lnTo>
                  <a:lnTo>
                    <a:pt x="722710" y="150247"/>
                  </a:lnTo>
                  <a:lnTo>
                    <a:pt x="721112" y="148474"/>
                  </a:lnTo>
                  <a:close/>
                </a:path>
                <a:path w="812800" h="812164">
                  <a:moveTo>
                    <a:pt x="495959" y="34499"/>
                  </a:moveTo>
                  <a:lnTo>
                    <a:pt x="405409" y="34499"/>
                  </a:lnTo>
                  <a:lnTo>
                    <a:pt x="451650" y="37412"/>
                  </a:lnTo>
                  <a:lnTo>
                    <a:pt x="496191" y="45907"/>
                  </a:lnTo>
                  <a:lnTo>
                    <a:pt x="538686" y="59622"/>
                  </a:lnTo>
                  <a:lnTo>
                    <a:pt x="578786" y="78193"/>
                  </a:lnTo>
                  <a:lnTo>
                    <a:pt x="598662" y="90465"/>
                  </a:lnTo>
                  <a:lnTo>
                    <a:pt x="594154" y="86438"/>
                  </a:lnTo>
                  <a:lnTo>
                    <a:pt x="566102" y="67719"/>
                  </a:lnTo>
                  <a:lnTo>
                    <a:pt x="531085" y="49287"/>
                  </a:lnTo>
                  <a:lnTo>
                    <a:pt x="495959" y="34499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335878" y="4807600"/>
              <a:ext cx="716915" cy="262255"/>
            </a:xfrm>
            <a:custGeom>
              <a:avLst/>
              <a:gdLst/>
              <a:ahLst/>
              <a:cxnLst/>
              <a:rect l="l" t="t" r="r" b="b"/>
              <a:pathLst>
                <a:path w="716915" h="262254">
                  <a:moveTo>
                    <a:pt x="716527" y="0"/>
                  </a:moveTo>
                  <a:lnTo>
                    <a:pt x="680775" y="65407"/>
                  </a:lnTo>
                  <a:lnTo>
                    <a:pt x="653737" y="99711"/>
                  </a:lnTo>
                  <a:lnTo>
                    <a:pt x="622911" y="130569"/>
                  </a:lnTo>
                  <a:lnTo>
                    <a:pt x="588645" y="157634"/>
                  </a:lnTo>
                  <a:lnTo>
                    <a:pt x="551289" y="180559"/>
                  </a:lnTo>
                  <a:lnTo>
                    <a:pt x="511189" y="198994"/>
                  </a:lnTo>
                  <a:lnTo>
                    <a:pt x="468694" y="212593"/>
                  </a:lnTo>
                  <a:lnTo>
                    <a:pt x="424153" y="221008"/>
                  </a:lnTo>
                  <a:lnTo>
                    <a:pt x="377912" y="223890"/>
                  </a:lnTo>
                  <a:lnTo>
                    <a:pt x="332006" y="221008"/>
                  </a:lnTo>
                  <a:lnTo>
                    <a:pt x="287691" y="212593"/>
                  </a:lnTo>
                  <a:lnTo>
                    <a:pt x="245331" y="198994"/>
                  </a:lnTo>
                  <a:lnTo>
                    <a:pt x="205286" y="180559"/>
                  </a:lnTo>
                  <a:lnTo>
                    <a:pt x="167921" y="157634"/>
                  </a:lnTo>
                  <a:lnTo>
                    <a:pt x="133595" y="130569"/>
                  </a:lnTo>
                  <a:lnTo>
                    <a:pt x="102672" y="99711"/>
                  </a:lnTo>
                  <a:lnTo>
                    <a:pt x="75513" y="65407"/>
                  </a:lnTo>
                  <a:lnTo>
                    <a:pt x="52480" y="28006"/>
                  </a:lnTo>
                  <a:lnTo>
                    <a:pt x="39544" y="0"/>
                  </a:lnTo>
                </a:path>
                <a:path w="716915" h="262254">
                  <a:moveTo>
                    <a:pt x="0" y="0"/>
                  </a:moveTo>
                  <a:lnTo>
                    <a:pt x="36095" y="72393"/>
                  </a:lnTo>
                  <a:lnTo>
                    <a:pt x="62175" y="108858"/>
                  </a:lnTo>
                  <a:lnTo>
                    <a:pt x="91969" y="142211"/>
                  </a:lnTo>
                  <a:lnTo>
                    <a:pt x="125160" y="172137"/>
                  </a:lnTo>
                  <a:lnTo>
                    <a:pt x="161432" y="198321"/>
                  </a:lnTo>
                  <a:lnTo>
                    <a:pt x="200468" y="220450"/>
                  </a:lnTo>
                  <a:lnTo>
                    <a:pt x="241951" y="238208"/>
                  </a:lnTo>
                  <a:lnTo>
                    <a:pt x="285564" y="251282"/>
                  </a:lnTo>
                  <a:lnTo>
                    <a:pt x="330990" y="259357"/>
                  </a:lnTo>
                  <a:lnTo>
                    <a:pt x="377912" y="262118"/>
                  </a:lnTo>
                  <a:lnTo>
                    <a:pt x="425173" y="259357"/>
                  </a:lnTo>
                  <a:lnTo>
                    <a:pt x="470889" y="251282"/>
                  </a:lnTo>
                  <a:lnTo>
                    <a:pt x="514747" y="238208"/>
                  </a:lnTo>
                  <a:lnTo>
                    <a:pt x="556435" y="220450"/>
                  </a:lnTo>
                  <a:lnTo>
                    <a:pt x="595638" y="198321"/>
                  </a:lnTo>
                  <a:lnTo>
                    <a:pt x="632044" y="172137"/>
                  </a:lnTo>
                  <a:lnTo>
                    <a:pt x="656094" y="150521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95709" y="4660290"/>
              <a:ext cx="99365" cy="2946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44729" y="4292483"/>
              <a:ext cx="562610" cy="515620"/>
            </a:xfrm>
            <a:custGeom>
              <a:avLst/>
              <a:gdLst/>
              <a:ahLst/>
              <a:cxnLst/>
              <a:rect l="l" t="t" r="r" b="b"/>
              <a:pathLst>
                <a:path w="562609" h="515620">
                  <a:moveTo>
                    <a:pt x="30693" y="515117"/>
                  </a:moveTo>
                  <a:lnTo>
                    <a:pt x="25084" y="502973"/>
                  </a:lnTo>
                  <a:lnTo>
                    <a:pt x="11389" y="460421"/>
                  </a:lnTo>
                  <a:lnTo>
                    <a:pt x="2907" y="415815"/>
                  </a:lnTo>
                  <a:lnTo>
                    <a:pt x="0" y="369503"/>
                  </a:lnTo>
                  <a:lnTo>
                    <a:pt x="2907" y="323554"/>
                  </a:lnTo>
                  <a:lnTo>
                    <a:pt x="11389" y="279195"/>
                  </a:lnTo>
                  <a:lnTo>
                    <a:pt x="25084" y="236789"/>
                  </a:lnTo>
                  <a:lnTo>
                    <a:pt x="43628" y="196699"/>
                  </a:lnTo>
                  <a:lnTo>
                    <a:pt x="66661" y="159288"/>
                  </a:lnTo>
                  <a:lnTo>
                    <a:pt x="93820" y="124919"/>
                  </a:lnTo>
                  <a:lnTo>
                    <a:pt x="124743" y="93955"/>
                  </a:lnTo>
                  <a:lnTo>
                    <a:pt x="159069" y="66758"/>
                  </a:lnTo>
                  <a:lnTo>
                    <a:pt x="196435" y="43693"/>
                  </a:lnTo>
                  <a:lnTo>
                    <a:pt x="236479" y="25122"/>
                  </a:lnTo>
                  <a:lnTo>
                    <a:pt x="278839" y="11407"/>
                  </a:lnTo>
                  <a:lnTo>
                    <a:pt x="323154" y="2912"/>
                  </a:lnTo>
                  <a:lnTo>
                    <a:pt x="369061" y="0"/>
                  </a:lnTo>
                  <a:lnTo>
                    <a:pt x="415301" y="2912"/>
                  </a:lnTo>
                  <a:lnTo>
                    <a:pt x="459843" y="11407"/>
                  </a:lnTo>
                  <a:lnTo>
                    <a:pt x="502337" y="25122"/>
                  </a:lnTo>
                  <a:lnTo>
                    <a:pt x="542437" y="43693"/>
                  </a:lnTo>
                  <a:lnTo>
                    <a:pt x="562313" y="55965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86787" y="4414569"/>
              <a:ext cx="135806" cy="2491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308381" y="4257983"/>
              <a:ext cx="812800" cy="549910"/>
            </a:xfrm>
            <a:custGeom>
              <a:avLst/>
              <a:gdLst/>
              <a:ahLst/>
              <a:cxnLst/>
              <a:rect l="l" t="t" r="r" b="b"/>
              <a:pathLst>
                <a:path w="812800" h="549910">
                  <a:moveTo>
                    <a:pt x="372650" y="0"/>
                  </a:moveTo>
                  <a:lnTo>
                    <a:pt x="313061" y="8826"/>
                  </a:lnTo>
                  <a:lnTo>
                    <a:pt x="269448" y="21786"/>
                  </a:lnTo>
                  <a:lnTo>
                    <a:pt x="227965" y="39398"/>
                  </a:lnTo>
                  <a:lnTo>
                    <a:pt x="188929" y="61357"/>
                  </a:lnTo>
                  <a:lnTo>
                    <a:pt x="152657" y="87356"/>
                  </a:lnTo>
                  <a:lnTo>
                    <a:pt x="119466" y="117088"/>
                  </a:lnTo>
                  <a:lnTo>
                    <a:pt x="89672" y="150247"/>
                  </a:lnTo>
                  <a:lnTo>
                    <a:pt x="63592" y="186526"/>
                  </a:lnTo>
                  <a:lnTo>
                    <a:pt x="41544" y="225619"/>
                  </a:lnTo>
                  <a:lnTo>
                    <a:pt x="23843" y="267220"/>
                  </a:lnTo>
                  <a:lnTo>
                    <a:pt x="10808" y="311022"/>
                  </a:lnTo>
                  <a:lnTo>
                    <a:pt x="2754" y="356719"/>
                  </a:lnTo>
                  <a:lnTo>
                    <a:pt x="0" y="404003"/>
                  </a:lnTo>
                  <a:lnTo>
                    <a:pt x="2754" y="451314"/>
                  </a:lnTo>
                  <a:lnTo>
                    <a:pt x="10808" y="497085"/>
                  </a:lnTo>
                  <a:lnTo>
                    <a:pt x="23843" y="541001"/>
                  </a:lnTo>
                  <a:lnTo>
                    <a:pt x="27497" y="549617"/>
                  </a:lnTo>
                </a:path>
                <a:path w="812800" h="549910">
                  <a:moveTo>
                    <a:pt x="784997" y="549617"/>
                  </a:moveTo>
                  <a:lnTo>
                    <a:pt x="788655" y="541001"/>
                  </a:lnTo>
                  <a:lnTo>
                    <a:pt x="801702" y="497085"/>
                  </a:lnTo>
                  <a:lnTo>
                    <a:pt x="809760" y="451314"/>
                  </a:lnTo>
                  <a:lnTo>
                    <a:pt x="812516" y="404003"/>
                  </a:lnTo>
                </a:path>
                <a:path w="812800" h="549910">
                  <a:moveTo>
                    <a:pt x="674862" y="153019"/>
                  </a:moveTo>
                  <a:lnTo>
                    <a:pt x="680102" y="158282"/>
                  </a:lnTo>
                </a:path>
                <a:path w="812800" h="549910">
                  <a:moveTo>
                    <a:pt x="728499" y="158282"/>
                  </a:moveTo>
                  <a:lnTo>
                    <a:pt x="722710" y="150247"/>
                  </a:lnTo>
                  <a:lnTo>
                    <a:pt x="721112" y="148474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272031" y="4245192"/>
              <a:ext cx="885825" cy="835025"/>
            </a:xfrm>
            <a:custGeom>
              <a:avLst/>
              <a:gdLst/>
              <a:ahLst/>
              <a:cxnLst/>
              <a:rect l="l" t="t" r="r" b="b"/>
              <a:pathLst>
                <a:path w="885825" h="835025">
                  <a:moveTo>
                    <a:pt x="294782" y="0"/>
                  </a:moveTo>
                  <a:lnTo>
                    <a:pt x="218882" y="34965"/>
                  </a:lnTo>
                  <a:lnTo>
                    <a:pt x="180947" y="59941"/>
                  </a:lnTo>
                  <a:lnTo>
                    <a:pt x="145856" y="88576"/>
                  </a:lnTo>
                  <a:lnTo>
                    <a:pt x="113880" y="120600"/>
                  </a:lnTo>
                  <a:lnTo>
                    <a:pt x="85290" y="155739"/>
                  </a:lnTo>
                  <a:lnTo>
                    <a:pt x="60356" y="193723"/>
                  </a:lnTo>
                  <a:lnTo>
                    <a:pt x="39349" y="234280"/>
                  </a:lnTo>
                  <a:lnTo>
                    <a:pt x="22540" y="277137"/>
                  </a:lnTo>
                  <a:lnTo>
                    <a:pt x="10198" y="322023"/>
                  </a:lnTo>
                  <a:lnTo>
                    <a:pt x="2594" y="368666"/>
                  </a:lnTo>
                  <a:lnTo>
                    <a:pt x="0" y="416794"/>
                  </a:lnTo>
                  <a:lnTo>
                    <a:pt x="2594" y="464950"/>
                  </a:lnTo>
                  <a:lnTo>
                    <a:pt x="10198" y="511662"/>
                  </a:lnTo>
                  <a:lnTo>
                    <a:pt x="22540" y="556653"/>
                  </a:lnTo>
                  <a:lnTo>
                    <a:pt x="39349" y="599642"/>
                  </a:lnTo>
                  <a:lnTo>
                    <a:pt x="60356" y="640354"/>
                  </a:lnTo>
                  <a:lnTo>
                    <a:pt x="85290" y="678508"/>
                  </a:lnTo>
                  <a:lnTo>
                    <a:pt x="113880" y="713828"/>
                  </a:lnTo>
                  <a:lnTo>
                    <a:pt x="145856" y="746034"/>
                  </a:lnTo>
                  <a:lnTo>
                    <a:pt x="180947" y="774849"/>
                  </a:lnTo>
                  <a:lnTo>
                    <a:pt x="218882" y="799994"/>
                  </a:lnTo>
                  <a:lnTo>
                    <a:pt x="259391" y="821191"/>
                  </a:lnTo>
                  <a:lnTo>
                    <a:pt x="352735" y="834950"/>
                  </a:lnTo>
                  <a:lnTo>
                    <a:pt x="415896" y="833234"/>
                  </a:lnTo>
                  <a:lnTo>
                    <a:pt x="473568" y="829337"/>
                  </a:lnTo>
                  <a:lnTo>
                    <a:pt x="516407" y="824527"/>
                  </a:lnTo>
                  <a:lnTo>
                    <a:pt x="441758" y="824527"/>
                  </a:lnTo>
                  <a:lnTo>
                    <a:pt x="394836" y="821765"/>
                  </a:lnTo>
                  <a:lnTo>
                    <a:pt x="349410" y="813690"/>
                  </a:lnTo>
                  <a:lnTo>
                    <a:pt x="305797" y="800616"/>
                  </a:lnTo>
                  <a:lnTo>
                    <a:pt x="264314" y="782858"/>
                  </a:lnTo>
                  <a:lnTo>
                    <a:pt x="225278" y="760729"/>
                  </a:lnTo>
                  <a:lnTo>
                    <a:pt x="189006" y="734545"/>
                  </a:lnTo>
                  <a:lnTo>
                    <a:pt x="155815" y="704619"/>
                  </a:lnTo>
                  <a:lnTo>
                    <a:pt x="126021" y="671267"/>
                  </a:lnTo>
                  <a:lnTo>
                    <a:pt x="99941" y="634802"/>
                  </a:lnTo>
                  <a:lnTo>
                    <a:pt x="77893" y="595538"/>
                  </a:lnTo>
                  <a:lnTo>
                    <a:pt x="60192" y="553792"/>
                  </a:lnTo>
                  <a:lnTo>
                    <a:pt x="47157" y="509876"/>
                  </a:lnTo>
                  <a:lnTo>
                    <a:pt x="39103" y="464105"/>
                  </a:lnTo>
                  <a:lnTo>
                    <a:pt x="36348" y="416794"/>
                  </a:lnTo>
                  <a:lnTo>
                    <a:pt x="39103" y="369509"/>
                  </a:lnTo>
                  <a:lnTo>
                    <a:pt x="47157" y="323813"/>
                  </a:lnTo>
                  <a:lnTo>
                    <a:pt x="60192" y="280011"/>
                  </a:lnTo>
                  <a:lnTo>
                    <a:pt x="77893" y="238410"/>
                  </a:lnTo>
                  <a:lnTo>
                    <a:pt x="99941" y="199317"/>
                  </a:lnTo>
                  <a:lnTo>
                    <a:pt x="126021" y="163038"/>
                  </a:lnTo>
                  <a:lnTo>
                    <a:pt x="155815" y="129879"/>
                  </a:lnTo>
                  <a:lnTo>
                    <a:pt x="189006" y="100147"/>
                  </a:lnTo>
                  <a:lnTo>
                    <a:pt x="225278" y="74148"/>
                  </a:lnTo>
                  <a:lnTo>
                    <a:pt x="264314" y="52189"/>
                  </a:lnTo>
                  <a:lnTo>
                    <a:pt x="305797" y="34576"/>
                  </a:lnTo>
                  <a:lnTo>
                    <a:pt x="349410" y="21616"/>
                  </a:lnTo>
                  <a:lnTo>
                    <a:pt x="394836" y="13616"/>
                  </a:lnTo>
                  <a:lnTo>
                    <a:pt x="408998" y="12790"/>
                  </a:lnTo>
                  <a:lnTo>
                    <a:pt x="370682" y="6103"/>
                  </a:lnTo>
                  <a:lnTo>
                    <a:pt x="310563" y="269"/>
                  </a:lnTo>
                  <a:lnTo>
                    <a:pt x="294782" y="0"/>
                  </a:lnTo>
                  <a:close/>
                </a:path>
                <a:path w="885825" h="835025">
                  <a:moveTo>
                    <a:pt x="719940" y="712929"/>
                  </a:moveTo>
                  <a:lnTo>
                    <a:pt x="659484" y="760729"/>
                  </a:lnTo>
                  <a:lnTo>
                    <a:pt x="620280" y="782858"/>
                  </a:lnTo>
                  <a:lnTo>
                    <a:pt x="578593" y="800616"/>
                  </a:lnTo>
                  <a:lnTo>
                    <a:pt x="534735" y="813690"/>
                  </a:lnTo>
                  <a:lnTo>
                    <a:pt x="489019" y="821765"/>
                  </a:lnTo>
                  <a:lnTo>
                    <a:pt x="441758" y="824527"/>
                  </a:lnTo>
                  <a:lnTo>
                    <a:pt x="516407" y="824527"/>
                  </a:lnTo>
                  <a:lnTo>
                    <a:pt x="572034" y="815918"/>
                  </a:lnTo>
                  <a:lnTo>
                    <a:pt x="612623" y="806854"/>
                  </a:lnTo>
                  <a:lnTo>
                    <a:pt x="675998" y="785160"/>
                  </a:lnTo>
                  <a:lnTo>
                    <a:pt x="714953" y="760240"/>
                  </a:lnTo>
                  <a:lnTo>
                    <a:pt x="728664" y="733924"/>
                  </a:lnTo>
                  <a:lnTo>
                    <a:pt x="725798" y="720816"/>
                  </a:lnTo>
                  <a:lnTo>
                    <a:pt x="719940" y="712929"/>
                  </a:lnTo>
                  <a:close/>
                </a:path>
                <a:path w="885825" h="835025">
                  <a:moveTo>
                    <a:pt x="800136" y="157071"/>
                  </a:moveTo>
                  <a:lnTo>
                    <a:pt x="757461" y="161264"/>
                  </a:lnTo>
                  <a:lnTo>
                    <a:pt x="759059" y="163038"/>
                  </a:lnTo>
                  <a:lnTo>
                    <a:pt x="785194" y="199317"/>
                  </a:lnTo>
                  <a:lnTo>
                    <a:pt x="807281" y="238410"/>
                  </a:lnTo>
                  <a:lnTo>
                    <a:pt x="825004" y="280011"/>
                  </a:lnTo>
                  <a:lnTo>
                    <a:pt x="838051" y="323813"/>
                  </a:lnTo>
                  <a:lnTo>
                    <a:pt x="846109" y="369509"/>
                  </a:lnTo>
                  <a:lnTo>
                    <a:pt x="848864" y="416794"/>
                  </a:lnTo>
                  <a:lnTo>
                    <a:pt x="846109" y="464105"/>
                  </a:lnTo>
                  <a:lnTo>
                    <a:pt x="838051" y="509876"/>
                  </a:lnTo>
                  <a:lnTo>
                    <a:pt x="825004" y="553792"/>
                  </a:lnTo>
                  <a:lnTo>
                    <a:pt x="807281" y="595538"/>
                  </a:lnTo>
                  <a:lnTo>
                    <a:pt x="785194" y="634802"/>
                  </a:lnTo>
                  <a:lnTo>
                    <a:pt x="759059" y="671267"/>
                  </a:lnTo>
                  <a:lnTo>
                    <a:pt x="729186" y="704619"/>
                  </a:lnTo>
                  <a:lnTo>
                    <a:pt x="725368" y="708051"/>
                  </a:lnTo>
                  <a:lnTo>
                    <a:pt x="734188" y="708056"/>
                  </a:lnTo>
                  <a:lnTo>
                    <a:pt x="761369" y="712339"/>
                  </a:lnTo>
                  <a:lnTo>
                    <a:pt x="770101" y="714212"/>
                  </a:lnTo>
                  <a:lnTo>
                    <a:pt x="770485" y="713828"/>
                  </a:lnTo>
                  <a:lnTo>
                    <a:pt x="799256" y="678508"/>
                  </a:lnTo>
                  <a:lnTo>
                    <a:pt x="824363" y="640354"/>
                  </a:lnTo>
                  <a:lnTo>
                    <a:pt x="845528" y="599642"/>
                  </a:lnTo>
                  <a:lnTo>
                    <a:pt x="862473" y="556653"/>
                  </a:lnTo>
                  <a:lnTo>
                    <a:pt x="874921" y="511662"/>
                  </a:lnTo>
                  <a:lnTo>
                    <a:pt x="882594" y="464950"/>
                  </a:lnTo>
                  <a:lnTo>
                    <a:pt x="885213" y="416794"/>
                  </a:lnTo>
                  <a:lnTo>
                    <a:pt x="882594" y="368666"/>
                  </a:lnTo>
                  <a:lnTo>
                    <a:pt x="874921" y="322023"/>
                  </a:lnTo>
                  <a:lnTo>
                    <a:pt x="862473" y="277137"/>
                  </a:lnTo>
                  <a:lnTo>
                    <a:pt x="845528" y="234280"/>
                  </a:lnTo>
                  <a:lnTo>
                    <a:pt x="824363" y="193723"/>
                  </a:lnTo>
                  <a:lnTo>
                    <a:pt x="800136" y="157071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96822" y="4257983"/>
              <a:ext cx="835660" cy="821690"/>
            </a:xfrm>
            <a:custGeom>
              <a:avLst/>
              <a:gdLst/>
              <a:ahLst/>
              <a:cxnLst/>
              <a:rect l="l" t="t" r="r" b="b"/>
              <a:pathLst>
                <a:path w="835659" h="821689">
                  <a:moveTo>
                    <a:pt x="796556" y="549617"/>
                  </a:moveTo>
                  <a:lnTo>
                    <a:pt x="782490" y="582748"/>
                  </a:lnTo>
                  <a:lnTo>
                    <a:pt x="760404" y="622011"/>
                  </a:lnTo>
                  <a:lnTo>
                    <a:pt x="734268" y="658476"/>
                  </a:lnTo>
                  <a:lnTo>
                    <a:pt x="704396" y="691828"/>
                  </a:lnTo>
                  <a:lnTo>
                    <a:pt x="700583" y="695255"/>
                  </a:lnTo>
                </a:path>
                <a:path w="835659" h="821689">
                  <a:moveTo>
                    <a:pt x="695149" y="700139"/>
                  </a:moveTo>
                  <a:lnTo>
                    <a:pt x="634693" y="747938"/>
                  </a:lnTo>
                  <a:lnTo>
                    <a:pt x="595490" y="770067"/>
                  </a:lnTo>
                  <a:lnTo>
                    <a:pt x="553803" y="787825"/>
                  </a:lnTo>
                  <a:lnTo>
                    <a:pt x="509944" y="800899"/>
                  </a:lnTo>
                  <a:lnTo>
                    <a:pt x="464228" y="808974"/>
                  </a:lnTo>
                  <a:lnTo>
                    <a:pt x="416968" y="811736"/>
                  </a:lnTo>
                  <a:lnTo>
                    <a:pt x="370045" y="808974"/>
                  </a:lnTo>
                  <a:lnTo>
                    <a:pt x="324619" y="800899"/>
                  </a:lnTo>
                  <a:lnTo>
                    <a:pt x="281006" y="787825"/>
                  </a:lnTo>
                  <a:lnTo>
                    <a:pt x="239524" y="770067"/>
                  </a:lnTo>
                  <a:lnTo>
                    <a:pt x="200488" y="747938"/>
                  </a:lnTo>
                  <a:lnTo>
                    <a:pt x="164216" y="721754"/>
                  </a:lnTo>
                  <a:lnTo>
                    <a:pt x="131024" y="691828"/>
                  </a:lnTo>
                  <a:lnTo>
                    <a:pt x="101230" y="658476"/>
                  </a:lnTo>
                  <a:lnTo>
                    <a:pt x="75150" y="622011"/>
                  </a:lnTo>
                  <a:lnTo>
                    <a:pt x="53102" y="582748"/>
                  </a:lnTo>
                  <a:lnTo>
                    <a:pt x="39055" y="549617"/>
                  </a:lnTo>
                </a:path>
                <a:path w="835659" h="821689">
                  <a:moveTo>
                    <a:pt x="0" y="549617"/>
                  </a:moveTo>
                  <a:lnTo>
                    <a:pt x="14559" y="586852"/>
                  </a:lnTo>
                  <a:lnTo>
                    <a:pt x="35566" y="627563"/>
                  </a:lnTo>
                  <a:lnTo>
                    <a:pt x="60500" y="665717"/>
                  </a:lnTo>
                  <a:lnTo>
                    <a:pt x="89090" y="701037"/>
                  </a:lnTo>
                  <a:lnTo>
                    <a:pt x="121065" y="733243"/>
                  </a:lnTo>
                  <a:lnTo>
                    <a:pt x="156156" y="762058"/>
                  </a:lnTo>
                  <a:lnTo>
                    <a:pt x="194091" y="787203"/>
                  </a:lnTo>
                  <a:lnTo>
                    <a:pt x="234601" y="808400"/>
                  </a:lnTo>
                  <a:lnTo>
                    <a:pt x="267774" y="821550"/>
                  </a:lnTo>
                </a:path>
                <a:path w="835659" h="821689">
                  <a:moveTo>
                    <a:pt x="750404" y="695255"/>
                  </a:moveTo>
                  <a:lnTo>
                    <a:pt x="774465" y="665717"/>
                  </a:lnTo>
                  <a:lnTo>
                    <a:pt x="799572" y="627563"/>
                  </a:lnTo>
                  <a:lnTo>
                    <a:pt x="820737" y="586852"/>
                  </a:lnTo>
                  <a:lnTo>
                    <a:pt x="835414" y="549617"/>
                  </a:lnTo>
                </a:path>
                <a:path w="835659" h="821689">
                  <a:moveTo>
                    <a:pt x="700583" y="695255"/>
                  </a:moveTo>
                  <a:lnTo>
                    <a:pt x="700577" y="695260"/>
                  </a:lnTo>
                </a:path>
                <a:path w="835659" h="821689">
                  <a:moveTo>
                    <a:pt x="745310" y="701421"/>
                  </a:moveTo>
                  <a:lnTo>
                    <a:pt x="745694" y="701037"/>
                  </a:lnTo>
                  <a:lnTo>
                    <a:pt x="750404" y="695255"/>
                  </a:lnTo>
                </a:path>
                <a:path w="835659" h="821689">
                  <a:moveTo>
                    <a:pt x="824074" y="404003"/>
                  </a:moveTo>
                  <a:lnTo>
                    <a:pt x="821318" y="451314"/>
                  </a:lnTo>
                  <a:lnTo>
                    <a:pt x="813261" y="497085"/>
                  </a:lnTo>
                  <a:lnTo>
                    <a:pt x="800213" y="541001"/>
                  </a:lnTo>
                  <a:lnTo>
                    <a:pt x="796556" y="549617"/>
                  </a:lnTo>
                </a:path>
                <a:path w="835659" h="821689">
                  <a:moveTo>
                    <a:pt x="39055" y="549617"/>
                  </a:moveTo>
                  <a:lnTo>
                    <a:pt x="35402" y="541001"/>
                  </a:lnTo>
                  <a:lnTo>
                    <a:pt x="22366" y="497085"/>
                  </a:lnTo>
                  <a:lnTo>
                    <a:pt x="14313" y="451314"/>
                  </a:lnTo>
                  <a:lnTo>
                    <a:pt x="11558" y="404003"/>
                  </a:lnTo>
                  <a:lnTo>
                    <a:pt x="14313" y="356719"/>
                  </a:lnTo>
                  <a:lnTo>
                    <a:pt x="22366" y="311022"/>
                  </a:lnTo>
                  <a:lnTo>
                    <a:pt x="35402" y="267220"/>
                  </a:lnTo>
                  <a:lnTo>
                    <a:pt x="53102" y="225619"/>
                  </a:lnTo>
                  <a:lnTo>
                    <a:pt x="75150" y="186526"/>
                  </a:lnTo>
                  <a:lnTo>
                    <a:pt x="101230" y="150247"/>
                  </a:lnTo>
                  <a:lnTo>
                    <a:pt x="131024" y="117088"/>
                  </a:lnTo>
                  <a:lnTo>
                    <a:pt x="164216" y="87356"/>
                  </a:lnTo>
                  <a:lnTo>
                    <a:pt x="200488" y="61357"/>
                  </a:lnTo>
                  <a:lnTo>
                    <a:pt x="239524" y="39398"/>
                  </a:lnTo>
                  <a:lnTo>
                    <a:pt x="281006" y="21786"/>
                  </a:lnTo>
                  <a:lnTo>
                    <a:pt x="324619" y="8826"/>
                  </a:lnTo>
                  <a:lnTo>
                    <a:pt x="370045" y="825"/>
                  </a:lnTo>
                  <a:lnTo>
                    <a:pt x="384208" y="0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035183" y="4414569"/>
              <a:ext cx="123758" cy="2491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272032" y="4245192"/>
              <a:ext cx="885825" cy="562610"/>
            </a:xfrm>
            <a:custGeom>
              <a:avLst/>
              <a:gdLst/>
              <a:ahLst/>
              <a:cxnLst/>
              <a:rect l="l" t="t" r="r" b="b"/>
              <a:pathLst>
                <a:path w="885825" h="562610">
                  <a:moveTo>
                    <a:pt x="294782" y="0"/>
                  </a:moveTo>
                  <a:lnTo>
                    <a:pt x="218882" y="34965"/>
                  </a:lnTo>
                  <a:lnTo>
                    <a:pt x="180947" y="59941"/>
                  </a:lnTo>
                  <a:lnTo>
                    <a:pt x="145856" y="88576"/>
                  </a:lnTo>
                  <a:lnTo>
                    <a:pt x="113880" y="120600"/>
                  </a:lnTo>
                  <a:lnTo>
                    <a:pt x="85290" y="155739"/>
                  </a:lnTo>
                  <a:lnTo>
                    <a:pt x="60356" y="193723"/>
                  </a:lnTo>
                  <a:lnTo>
                    <a:pt x="39349" y="234280"/>
                  </a:lnTo>
                  <a:lnTo>
                    <a:pt x="22540" y="277137"/>
                  </a:lnTo>
                  <a:lnTo>
                    <a:pt x="10198" y="322023"/>
                  </a:lnTo>
                  <a:lnTo>
                    <a:pt x="2594" y="368666"/>
                  </a:lnTo>
                  <a:lnTo>
                    <a:pt x="0" y="416794"/>
                  </a:lnTo>
                  <a:lnTo>
                    <a:pt x="2594" y="464950"/>
                  </a:lnTo>
                  <a:lnTo>
                    <a:pt x="10198" y="511662"/>
                  </a:lnTo>
                  <a:lnTo>
                    <a:pt x="22540" y="556653"/>
                  </a:lnTo>
                  <a:lnTo>
                    <a:pt x="24790" y="562408"/>
                  </a:lnTo>
                </a:path>
                <a:path w="885825" h="562610">
                  <a:moveTo>
                    <a:pt x="860205" y="562408"/>
                  </a:moveTo>
                  <a:lnTo>
                    <a:pt x="862473" y="556653"/>
                  </a:lnTo>
                  <a:lnTo>
                    <a:pt x="874921" y="511662"/>
                  </a:lnTo>
                  <a:lnTo>
                    <a:pt x="882594" y="464950"/>
                  </a:lnTo>
                  <a:lnTo>
                    <a:pt x="885213" y="416794"/>
                  </a:lnTo>
                </a:path>
                <a:path w="885825" h="562610">
                  <a:moveTo>
                    <a:pt x="757461" y="161264"/>
                  </a:moveTo>
                  <a:lnTo>
                    <a:pt x="759059" y="163038"/>
                  </a:lnTo>
                  <a:lnTo>
                    <a:pt x="764847" y="171073"/>
                  </a:lnTo>
                </a:path>
                <a:path w="885825" h="562610">
                  <a:moveTo>
                    <a:pt x="809391" y="171073"/>
                  </a:moveTo>
                  <a:lnTo>
                    <a:pt x="800136" y="157071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233744" y="4244381"/>
              <a:ext cx="960119" cy="835660"/>
            </a:xfrm>
            <a:custGeom>
              <a:avLst/>
              <a:gdLst/>
              <a:ahLst/>
              <a:cxnLst/>
              <a:rect l="l" t="t" r="r" b="b"/>
              <a:pathLst>
                <a:path w="960120" h="835660">
                  <a:moveTo>
                    <a:pt x="285654" y="0"/>
                  </a:moveTo>
                  <a:lnTo>
                    <a:pt x="239164" y="3128"/>
                  </a:lnTo>
                  <a:lnTo>
                    <a:pt x="175303" y="47275"/>
                  </a:lnTo>
                  <a:lnTo>
                    <a:pt x="141154" y="78365"/>
                  </a:lnTo>
                  <a:lnTo>
                    <a:pt x="110094" y="112547"/>
                  </a:lnTo>
                  <a:lnTo>
                    <a:pt x="82372" y="149575"/>
                  </a:lnTo>
                  <a:lnTo>
                    <a:pt x="58235" y="189200"/>
                  </a:lnTo>
                  <a:lnTo>
                    <a:pt x="37931" y="231174"/>
                  </a:lnTo>
                  <a:lnTo>
                    <a:pt x="21708" y="275250"/>
                  </a:lnTo>
                  <a:lnTo>
                    <a:pt x="9813" y="321179"/>
                  </a:lnTo>
                  <a:lnTo>
                    <a:pt x="2494" y="368713"/>
                  </a:lnTo>
                  <a:lnTo>
                    <a:pt x="0" y="417605"/>
                  </a:lnTo>
                  <a:lnTo>
                    <a:pt x="2494" y="466498"/>
                  </a:lnTo>
                  <a:lnTo>
                    <a:pt x="9813" y="514033"/>
                  </a:lnTo>
                  <a:lnTo>
                    <a:pt x="21708" y="559963"/>
                  </a:lnTo>
                  <a:lnTo>
                    <a:pt x="37931" y="604040"/>
                  </a:lnTo>
                  <a:lnTo>
                    <a:pt x="58235" y="646016"/>
                  </a:lnTo>
                  <a:lnTo>
                    <a:pt x="82372" y="685643"/>
                  </a:lnTo>
                  <a:lnTo>
                    <a:pt x="110094" y="722673"/>
                  </a:lnTo>
                  <a:lnTo>
                    <a:pt x="141154" y="756858"/>
                  </a:lnTo>
                  <a:lnTo>
                    <a:pt x="175303" y="787950"/>
                  </a:lnTo>
                  <a:lnTo>
                    <a:pt x="212294" y="815700"/>
                  </a:lnTo>
                  <a:lnTo>
                    <a:pt x="248643" y="831736"/>
                  </a:lnTo>
                  <a:lnTo>
                    <a:pt x="322474" y="835068"/>
                  </a:lnTo>
                  <a:lnTo>
                    <a:pt x="330852" y="835152"/>
                  </a:lnTo>
                  <a:lnTo>
                    <a:pt x="297679" y="822002"/>
                  </a:lnTo>
                  <a:lnTo>
                    <a:pt x="257169" y="800805"/>
                  </a:lnTo>
                  <a:lnTo>
                    <a:pt x="219234" y="775660"/>
                  </a:lnTo>
                  <a:lnTo>
                    <a:pt x="184143" y="746845"/>
                  </a:lnTo>
                  <a:lnTo>
                    <a:pt x="152168" y="714639"/>
                  </a:lnTo>
                  <a:lnTo>
                    <a:pt x="123578" y="679319"/>
                  </a:lnTo>
                  <a:lnTo>
                    <a:pt x="98644" y="641165"/>
                  </a:lnTo>
                  <a:lnTo>
                    <a:pt x="77637" y="600454"/>
                  </a:lnTo>
                  <a:lnTo>
                    <a:pt x="60827" y="557464"/>
                  </a:lnTo>
                  <a:lnTo>
                    <a:pt x="48485" y="512474"/>
                  </a:lnTo>
                  <a:lnTo>
                    <a:pt x="40882" y="465761"/>
                  </a:lnTo>
                  <a:lnTo>
                    <a:pt x="38287" y="417605"/>
                  </a:lnTo>
                  <a:lnTo>
                    <a:pt x="40882" y="369477"/>
                  </a:lnTo>
                  <a:lnTo>
                    <a:pt x="48485" y="322834"/>
                  </a:lnTo>
                  <a:lnTo>
                    <a:pt x="60827" y="277948"/>
                  </a:lnTo>
                  <a:lnTo>
                    <a:pt x="77637" y="235091"/>
                  </a:lnTo>
                  <a:lnTo>
                    <a:pt x="98644" y="194534"/>
                  </a:lnTo>
                  <a:lnTo>
                    <a:pt x="123578" y="156551"/>
                  </a:lnTo>
                  <a:lnTo>
                    <a:pt x="152168" y="121411"/>
                  </a:lnTo>
                  <a:lnTo>
                    <a:pt x="184143" y="89388"/>
                  </a:lnTo>
                  <a:lnTo>
                    <a:pt x="219234" y="60752"/>
                  </a:lnTo>
                  <a:lnTo>
                    <a:pt x="257169" y="35776"/>
                  </a:lnTo>
                  <a:lnTo>
                    <a:pt x="297679" y="14732"/>
                  </a:lnTo>
                  <a:lnTo>
                    <a:pt x="333070" y="811"/>
                  </a:lnTo>
                  <a:lnTo>
                    <a:pt x="285654" y="0"/>
                  </a:lnTo>
                  <a:close/>
                </a:path>
                <a:path w="960120" h="835660">
                  <a:moveTo>
                    <a:pt x="880527" y="153744"/>
                  </a:moveTo>
                  <a:lnTo>
                    <a:pt x="838423" y="157882"/>
                  </a:lnTo>
                  <a:lnTo>
                    <a:pt x="862650" y="194534"/>
                  </a:lnTo>
                  <a:lnTo>
                    <a:pt x="883815" y="235091"/>
                  </a:lnTo>
                  <a:lnTo>
                    <a:pt x="900761" y="277948"/>
                  </a:lnTo>
                  <a:lnTo>
                    <a:pt x="913209" y="322834"/>
                  </a:lnTo>
                  <a:lnTo>
                    <a:pt x="920881" y="369477"/>
                  </a:lnTo>
                  <a:lnTo>
                    <a:pt x="923501" y="417605"/>
                  </a:lnTo>
                  <a:lnTo>
                    <a:pt x="920881" y="465761"/>
                  </a:lnTo>
                  <a:lnTo>
                    <a:pt x="913209" y="512474"/>
                  </a:lnTo>
                  <a:lnTo>
                    <a:pt x="900761" y="557464"/>
                  </a:lnTo>
                  <a:lnTo>
                    <a:pt x="883815" y="600454"/>
                  </a:lnTo>
                  <a:lnTo>
                    <a:pt x="862650" y="641165"/>
                  </a:lnTo>
                  <a:lnTo>
                    <a:pt x="837543" y="679319"/>
                  </a:lnTo>
                  <a:lnTo>
                    <a:pt x="808772" y="714639"/>
                  </a:lnTo>
                  <a:lnTo>
                    <a:pt x="808388" y="715023"/>
                  </a:lnTo>
                  <a:lnTo>
                    <a:pt x="834952" y="720722"/>
                  </a:lnTo>
                  <a:lnTo>
                    <a:pt x="849161" y="724043"/>
                  </a:lnTo>
                  <a:lnTo>
                    <a:pt x="850401" y="722673"/>
                  </a:lnTo>
                  <a:lnTo>
                    <a:pt x="878001" y="685643"/>
                  </a:lnTo>
                  <a:lnTo>
                    <a:pt x="902012" y="646016"/>
                  </a:lnTo>
                  <a:lnTo>
                    <a:pt x="922194" y="604040"/>
                  </a:lnTo>
                  <a:lnTo>
                    <a:pt x="938309" y="559963"/>
                  </a:lnTo>
                  <a:lnTo>
                    <a:pt x="950116" y="514033"/>
                  </a:lnTo>
                  <a:lnTo>
                    <a:pt x="957376" y="466498"/>
                  </a:lnTo>
                  <a:lnTo>
                    <a:pt x="959849" y="417605"/>
                  </a:lnTo>
                  <a:lnTo>
                    <a:pt x="957376" y="368713"/>
                  </a:lnTo>
                  <a:lnTo>
                    <a:pt x="950116" y="321179"/>
                  </a:lnTo>
                  <a:lnTo>
                    <a:pt x="938309" y="275250"/>
                  </a:lnTo>
                  <a:lnTo>
                    <a:pt x="922194" y="231174"/>
                  </a:lnTo>
                  <a:lnTo>
                    <a:pt x="902012" y="189200"/>
                  </a:lnTo>
                  <a:lnTo>
                    <a:pt x="880527" y="153744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256651" y="4245192"/>
              <a:ext cx="914400" cy="834390"/>
            </a:xfrm>
            <a:custGeom>
              <a:avLst/>
              <a:gdLst/>
              <a:ahLst/>
              <a:cxnLst/>
              <a:rect l="l" t="t" r="r" b="b"/>
              <a:pathLst>
                <a:path w="914400" h="834389">
                  <a:moveTo>
                    <a:pt x="875586" y="562408"/>
                  </a:moveTo>
                  <a:lnTo>
                    <a:pt x="860909" y="599642"/>
                  </a:lnTo>
                  <a:lnTo>
                    <a:pt x="839744" y="640354"/>
                  </a:lnTo>
                  <a:lnTo>
                    <a:pt x="814637" y="678508"/>
                  </a:lnTo>
                  <a:lnTo>
                    <a:pt x="790576" y="708046"/>
                  </a:lnTo>
                </a:path>
                <a:path w="914400" h="834389">
                  <a:moveTo>
                    <a:pt x="307946" y="834341"/>
                  </a:moveTo>
                  <a:lnTo>
                    <a:pt x="234263" y="799994"/>
                  </a:lnTo>
                  <a:lnTo>
                    <a:pt x="196328" y="774849"/>
                  </a:lnTo>
                  <a:lnTo>
                    <a:pt x="161237" y="746034"/>
                  </a:lnTo>
                  <a:lnTo>
                    <a:pt x="129261" y="713828"/>
                  </a:lnTo>
                  <a:lnTo>
                    <a:pt x="100671" y="678508"/>
                  </a:lnTo>
                  <a:lnTo>
                    <a:pt x="75737" y="640354"/>
                  </a:lnTo>
                  <a:lnTo>
                    <a:pt x="54730" y="599642"/>
                  </a:lnTo>
                  <a:lnTo>
                    <a:pt x="40171" y="562408"/>
                  </a:lnTo>
                </a:path>
                <a:path w="914400" h="834389">
                  <a:moveTo>
                    <a:pt x="0" y="562408"/>
                  </a:moveTo>
                  <a:lnTo>
                    <a:pt x="15025" y="603229"/>
                  </a:lnTo>
                  <a:lnTo>
                    <a:pt x="35329" y="645205"/>
                  </a:lnTo>
                  <a:lnTo>
                    <a:pt x="59466" y="684832"/>
                  </a:lnTo>
                  <a:lnTo>
                    <a:pt x="87188" y="721862"/>
                  </a:lnTo>
                  <a:lnTo>
                    <a:pt x="118248" y="756047"/>
                  </a:lnTo>
                  <a:lnTo>
                    <a:pt x="152397" y="787138"/>
                  </a:lnTo>
                  <a:lnTo>
                    <a:pt x="189388" y="814889"/>
                  </a:lnTo>
                  <a:lnTo>
                    <a:pt x="214174" y="830018"/>
                  </a:lnTo>
                </a:path>
                <a:path w="914400" h="834389">
                  <a:moveTo>
                    <a:pt x="837792" y="708046"/>
                  </a:moveTo>
                  <a:lnTo>
                    <a:pt x="855094" y="684832"/>
                  </a:lnTo>
                  <a:lnTo>
                    <a:pt x="879105" y="645205"/>
                  </a:lnTo>
                  <a:lnTo>
                    <a:pt x="899288" y="603229"/>
                  </a:lnTo>
                  <a:lnTo>
                    <a:pt x="914212" y="562408"/>
                  </a:lnTo>
                </a:path>
                <a:path w="914400" h="834389">
                  <a:moveTo>
                    <a:pt x="790576" y="708046"/>
                  </a:moveTo>
                  <a:lnTo>
                    <a:pt x="785866" y="713828"/>
                  </a:lnTo>
                  <a:lnTo>
                    <a:pt x="785482" y="714212"/>
                  </a:lnTo>
                </a:path>
                <a:path w="914400" h="834389">
                  <a:moveTo>
                    <a:pt x="826255" y="723232"/>
                  </a:moveTo>
                  <a:lnTo>
                    <a:pt x="827495" y="721862"/>
                  </a:lnTo>
                  <a:lnTo>
                    <a:pt x="837792" y="708046"/>
                  </a:lnTo>
                </a:path>
                <a:path w="914400" h="834389">
                  <a:moveTo>
                    <a:pt x="900594" y="416794"/>
                  </a:moveTo>
                  <a:lnTo>
                    <a:pt x="897975" y="464950"/>
                  </a:lnTo>
                  <a:lnTo>
                    <a:pt x="890302" y="511662"/>
                  </a:lnTo>
                  <a:lnTo>
                    <a:pt x="877854" y="556653"/>
                  </a:lnTo>
                  <a:lnTo>
                    <a:pt x="875586" y="562408"/>
                  </a:lnTo>
                </a:path>
                <a:path w="914400" h="834389">
                  <a:moveTo>
                    <a:pt x="40171" y="562408"/>
                  </a:moveTo>
                  <a:lnTo>
                    <a:pt x="37921" y="556653"/>
                  </a:lnTo>
                  <a:lnTo>
                    <a:pt x="25579" y="511662"/>
                  </a:lnTo>
                  <a:lnTo>
                    <a:pt x="17975" y="464950"/>
                  </a:lnTo>
                  <a:lnTo>
                    <a:pt x="15380" y="416794"/>
                  </a:lnTo>
                  <a:lnTo>
                    <a:pt x="17975" y="368666"/>
                  </a:lnTo>
                  <a:lnTo>
                    <a:pt x="25579" y="322023"/>
                  </a:lnTo>
                  <a:lnTo>
                    <a:pt x="37921" y="277137"/>
                  </a:lnTo>
                  <a:lnTo>
                    <a:pt x="54730" y="234280"/>
                  </a:lnTo>
                  <a:lnTo>
                    <a:pt x="75737" y="193723"/>
                  </a:lnTo>
                  <a:lnTo>
                    <a:pt x="100671" y="155739"/>
                  </a:lnTo>
                  <a:lnTo>
                    <a:pt x="129261" y="120600"/>
                  </a:lnTo>
                  <a:lnTo>
                    <a:pt x="161237" y="88576"/>
                  </a:lnTo>
                  <a:lnTo>
                    <a:pt x="196328" y="59941"/>
                  </a:lnTo>
                  <a:lnTo>
                    <a:pt x="234263" y="34965"/>
                  </a:lnTo>
                  <a:lnTo>
                    <a:pt x="274772" y="13921"/>
                  </a:lnTo>
                  <a:lnTo>
                    <a:pt x="310163" y="0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79727" y="4414569"/>
              <a:ext cx="115563" cy="24911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233744" y="4247509"/>
              <a:ext cx="960119" cy="560705"/>
            </a:xfrm>
            <a:custGeom>
              <a:avLst/>
              <a:gdLst/>
              <a:ahLst/>
              <a:cxnLst/>
              <a:rect l="l" t="t" r="r" b="b"/>
              <a:pathLst>
                <a:path w="960120" h="560704">
                  <a:moveTo>
                    <a:pt x="239164" y="0"/>
                  </a:moveTo>
                  <a:lnTo>
                    <a:pt x="175303" y="44147"/>
                  </a:lnTo>
                  <a:lnTo>
                    <a:pt x="141154" y="75237"/>
                  </a:lnTo>
                  <a:lnTo>
                    <a:pt x="110094" y="109419"/>
                  </a:lnTo>
                  <a:lnTo>
                    <a:pt x="82372" y="146447"/>
                  </a:lnTo>
                  <a:lnTo>
                    <a:pt x="58235" y="186072"/>
                  </a:lnTo>
                  <a:lnTo>
                    <a:pt x="37931" y="228046"/>
                  </a:lnTo>
                  <a:lnTo>
                    <a:pt x="21708" y="272121"/>
                  </a:lnTo>
                  <a:lnTo>
                    <a:pt x="9813" y="318050"/>
                  </a:lnTo>
                  <a:lnTo>
                    <a:pt x="2494" y="365585"/>
                  </a:lnTo>
                  <a:lnTo>
                    <a:pt x="0" y="414477"/>
                  </a:lnTo>
                  <a:lnTo>
                    <a:pt x="2494" y="463370"/>
                  </a:lnTo>
                  <a:lnTo>
                    <a:pt x="9813" y="510905"/>
                  </a:lnTo>
                  <a:lnTo>
                    <a:pt x="21708" y="556835"/>
                  </a:lnTo>
                  <a:lnTo>
                    <a:pt x="22906" y="560091"/>
                  </a:lnTo>
                </a:path>
                <a:path w="960120" h="560704">
                  <a:moveTo>
                    <a:pt x="937119" y="560091"/>
                  </a:moveTo>
                  <a:lnTo>
                    <a:pt x="938309" y="556835"/>
                  </a:lnTo>
                  <a:lnTo>
                    <a:pt x="950116" y="510905"/>
                  </a:lnTo>
                  <a:lnTo>
                    <a:pt x="957376" y="463370"/>
                  </a:lnTo>
                  <a:lnTo>
                    <a:pt x="959849" y="414477"/>
                  </a:lnTo>
                </a:path>
                <a:path w="960120" h="560704">
                  <a:moveTo>
                    <a:pt x="838423" y="154754"/>
                  </a:moveTo>
                  <a:lnTo>
                    <a:pt x="847678" y="168756"/>
                  </a:lnTo>
                </a:path>
                <a:path w="960120" h="560704">
                  <a:moveTo>
                    <a:pt x="891519" y="168756"/>
                  </a:moveTo>
                  <a:lnTo>
                    <a:pt x="880527" y="150616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97395" y="4247509"/>
              <a:ext cx="1035050" cy="828040"/>
            </a:xfrm>
            <a:custGeom>
              <a:avLst/>
              <a:gdLst/>
              <a:ahLst/>
              <a:cxnLst/>
              <a:rect l="l" t="t" r="r" b="b"/>
              <a:pathLst>
                <a:path w="1035050" h="828039">
                  <a:moveTo>
                    <a:pt x="275513" y="0"/>
                  </a:moveTo>
                  <a:lnTo>
                    <a:pt x="198545" y="8565"/>
                  </a:lnTo>
                  <a:lnTo>
                    <a:pt x="151786" y="49528"/>
                  </a:lnTo>
                  <a:lnTo>
                    <a:pt x="121921" y="82058"/>
                  </a:lnTo>
                  <a:lnTo>
                    <a:pt x="94871" y="117030"/>
                  </a:lnTo>
                  <a:lnTo>
                    <a:pt x="70821" y="154256"/>
                  </a:lnTo>
                  <a:lnTo>
                    <a:pt x="49959" y="193551"/>
                  </a:lnTo>
                  <a:lnTo>
                    <a:pt x="32472" y="234725"/>
                  </a:lnTo>
                  <a:lnTo>
                    <a:pt x="18545" y="277592"/>
                  </a:lnTo>
                  <a:lnTo>
                    <a:pt x="8367" y="321964"/>
                  </a:lnTo>
                  <a:lnTo>
                    <a:pt x="2122" y="367655"/>
                  </a:lnTo>
                  <a:lnTo>
                    <a:pt x="0" y="414477"/>
                  </a:lnTo>
                  <a:lnTo>
                    <a:pt x="2122" y="461569"/>
                  </a:lnTo>
                  <a:lnTo>
                    <a:pt x="8367" y="507469"/>
                  </a:lnTo>
                  <a:lnTo>
                    <a:pt x="18545" y="551994"/>
                  </a:lnTo>
                  <a:lnTo>
                    <a:pt x="32472" y="594963"/>
                  </a:lnTo>
                  <a:lnTo>
                    <a:pt x="49959" y="636194"/>
                  </a:lnTo>
                  <a:lnTo>
                    <a:pt x="70821" y="675506"/>
                  </a:lnTo>
                  <a:lnTo>
                    <a:pt x="94871" y="712717"/>
                  </a:lnTo>
                  <a:lnTo>
                    <a:pt x="121921" y="747645"/>
                  </a:lnTo>
                  <a:lnTo>
                    <a:pt x="151786" y="780109"/>
                  </a:lnTo>
                  <a:lnTo>
                    <a:pt x="184278" y="809927"/>
                  </a:lnTo>
                  <a:lnTo>
                    <a:pt x="273429" y="827701"/>
                  </a:lnTo>
                  <a:lnTo>
                    <a:pt x="248643" y="812572"/>
                  </a:lnTo>
                  <a:lnTo>
                    <a:pt x="211652" y="784821"/>
                  </a:lnTo>
                  <a:lnTo>
                    <a:pt x="177503" y="753730"/>
                  </a:lnTo>
                  <a:lnTo>
                    <a:pt x="146443" y="719545"/>
                  </a:lnTo>
                  <a:lnTo>
                    <a:pt x="118721" y="682515"/>
                  </a:lnTo>
                  <a:lnTo>
                    <a:pt x="94584" y="642888"/>
                  </a:lnTo>
                  <a:lnTo>
                    <a:pt x="74280" y="600912"/>
                  </a:lnTo>
                  <a:lnTo>
                    <a:pt x="58056" y="556835"/>
                  </a:lnTo>
                  <a:lnTo>
                    <a:pt x="46161" y="510905"/>
                  </a:lnTo>
                  <a:lnTo>
                    <a:pt x="38843" y="463370"/>
                  </a:lnTo>
                  <a:lnTo>
                    <a:pt x="36348" y="414477"/>
                  </a:lnTo>
                  <a:lnTo>
                    <a:pt x="38843" y="365585"/>
                  </a:lnTo>
                  <a:lnTo>
                    <a:pt x="46161" y="318050"/>
                  </a:lnTo>
                  <a:lnTo>
                    <a:pt x="58056" y="272121"/>
                  </a:lnTo>
                  <a:lnTo>
                    <a:pt x="74280" y="228046"/>
                  </a:lnTo>
                  <a:lnTo>
                    <a:pt x="94584" y="186072"/>
                  </a:lnTo>
                  <a:lnTo>
                    <a:pt x="118721" y="146447"/>
                  </a:lnTo>
                  <a:lnTo>
                    <a:pt x="146443" y="109419"/>
                  </a:lnTo>
                  <a:lnTo>
                    <a:pt x="177503" y="75237"/>
                  </a:lnTo>
                  <a:lnTo>
                    <a:pt x="211652" y="44147"/>
                  </a:lnTo>
                  <a:lnTo>
                    <a:pt x="248643" y="16399"/>
                  </a:lnTo>
                  <a:lnTo>
                    <a:pt x="275513" y="0"/>
                  </a:lnTo>
                  <a:close/>
                </a:path>
                <a:path w="1035050" h="828039">
                  <a:moveTo>
                    <a:pt x="958896" y="146985"/>
                  </a:moveTo>
                  <a:lnTo>
                    <a:pt x="918715" y="150435"/>
                  </a:lnTo>
                  <a:lnTo>
                    <a:pt x="916876" y="150616"/>
                  </a:lnTo>
                  <a:lnTo>
                    <a:pt x="938360" y="186072"/>
                  </a:lnTo>
                  <a:lnTo>
                    <a:pt x="958543" y="228046"/>
                  </a:lnTo>
                  <a:lnTo>
                    <a:pt x="974658" y="272121"/>
                  </a:lnTo>
                  <a:lnTo>
                    <a:pt x="986465" y="318050"/>
                  </a:lnTo>
                  <a:lnTo>
                    <a:pt x="993725" y="365585"/>
                  </a:lnTo>
                  <a:lnTo>
                    <a:pt x="996198" y="414477"/>
                  </a:lnTo>
                  <a:lnTo>
                    <a:pt x="993725" y="463370"/>
                  </a:lnTo>
                  <a:lnTo>
                    <a:pt x="986465" y="510905"/>
                  </a:lnTo>
                  <a:lnTo>
                    <a:pt x="974658" y="556835"/>
                  </a:lnTo>
                  <a:lnTo>
                    <a:pt x="958543" y="600912"/>
                  </a:lnTo>
                  <a:lnTo>
                    <a:pt x="938360" y="642888"/>
                  </a:lnTo>
                  <a:lnTo>
                    <a:pt x="914349" y="682515"/>
                  </a:lnTo>
                  <a:lnTo>
                    <a:pt x="886750" y="719545"/>
                  </a:lnTo>
                  <a:lnTo>
                    <a:pt x="885510" y="720915"/>
                  </a:lnTo>
                  <a:lnTo>
                    <a:pt x="925840" y="730341"/>
                  </a:lnTo>
                  <a:lnTo>
                    <a:pt x="963601" y="675506"/>
                  </a:lnTo>
                  <a:lnTo>
                    <a:pt x="984489" y="636194"/>
                  </a:lnTo>
                  <a:lnTo>
                    <a:pt x="1001995" y="594963"/>
                  </a:lnTo>
                  <a:lnTo>
                    <a:pt x="1015932" y="551994"/>
                  </a:lnTo>
                  <a:lnTo>
                    <a:pt x="1026116" y="507469"/>
                  </a:lnTo>
                  <a:lnTo>
                    <a:pt x="1032362" y="461569"/>
                  </a:lnTo>
                  <a:lnTo>
                    <a:pt x="1034485" y="414477"/>
                  </a:lnTo>
                  <a:lnTo>
                    <a:pt x="1032362" y="367655"/>
                  </a:lnTo>
                  <a:lnTo>
                    <a:pt x="1026116" y="321964"/>
                  </a:lnTo>
                  <a:lnTo>
                    <a:pt x="1015932" y="277592"/>
                  </a:lnTo>
                  <a:lnTo>
                    <a:pt x="1001995" y="234725"/>
                  </a:lnTo>
                  <a:lnTo>
                    <a:pt x="984489" y="193551"/>
                  </a:lnTo>
                  <a:lnTo>
                    <a:pt x="963601" y="154256"/>
                  </a:lnTo>
                  <a:lnTo>
                    <a:pt x="958896" y="146985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218565" y="4247509"/>
              <a:ext cx="992505" cy="828040"/>
            </a:xfrm>
            <a:custGeom>
              <a:avLst/>
              <a:gdLst/>
              <a:ahLst/>
              <a:cxnLst/>
              <a:rect l="l" t="t" r="r" b="b"/>
              <a:pathLst>
                <a:path w="992504" h="828039">
                  <a:moveTo>
                    <a:pt x="952298" y="560091"/>
                  </a:moveTo>
                  <a:lnTo>
                    <a:pt x="937373" y="600912"/>
                  </a:lnTo>
                  <a:lnTo>
                    <a:pt x="917191" y="642888"/>
                  </a:lnTo>
                  <a:lnTo>
                    <a:pt x="893180" y="682515"/>
                  </a:lnTo>
                  <a:lnTo>
                    <a:pt x="875878" y="705729"/>
                  </a:lnTo>
                </a:path>
                <a:path w="992504" h="828039">
                  <a:moveTo>
                    <a:pt x="252259" y="827701"/>
                  </a:moveTo>
                  <a:lnTo>
                    <a:pt x="190482" y="784821"/>
                  </a:lnTo>
                  <a:lnTo>
                    <a:pt x="156333" y="753730"/>
                  </a:lnTo>
                  <a:lnTo>
                    <a:pt x="125273" y="719545"/>
                  </a:lnTo>
                  <a:lnTo>
                    <a:pt x="97551" y="682515"/>
                  </a:lnTo>
                  <a:lnTo>
                    <a:pt x="73414" y="642888"/>
                  </a:lnTo>
                  <a:lnTo>
                    <a:pt x="53110" y="600912"/>
                  </a:lnTo>
                  <a:lnTo>
                    <a:pt x="38085" y="560091"/>
                  </a:lnTo>
                </a:path>
                <a:path w="992504" h="828039">
                  <a:moveTo>
                    <a:pt x="0" y="560091"/>
                  </a:moveTo>
                  <a:lnTo>
                    <a:pt x="28789" y="636194"/>
                  </a:lnTo>
                  <a:lnTo>
                    <a:pt x="49651" y="675506"/>
                  </a:lnTo>
                  <a:lnTo>
                    <a:pt x="73701" y="712717"/>
                  </a:lnTo>
                  <a:lnTo>
                    <a:pt x="100751" y="747645"/>
                  </a:lnTo>
                  <a:lnTo>
                    <a:pt x="130616" y="780109"/>
                  </a:lnTo>
                  <a:lnTo>
                    <a:pt x="163108" y="809927"/>
                  </a:lnTo>
                  <a:lnTo>
                    <a:pt x="178338" y="821693"/>
                  </a:lnTo>
                </a:path>
                <a:path w="992504" h="828039">
                  <a:moveTo>
                    <a:pt x="922868" y="705729"/>
                  </a:moveTo>
                  <a:lnTo>
                    <a:pt x="942431" y="675506"/>
                  </a:lnTo>
                  <a:lnTo>
                    <a:pt x="963319" y="636194"/>
                  </a:lnTo>
                  <a:lnTo>
                    <a:pt x="980825" y="594963"/>
                  </a:lnTo>
                  <a:lnTo>
                    <a:pt x="992136" y="560091"/>
                  </a:lnTo>
                </a:path>
                <a:path w="992504" h="828039">
                  <a:moveTo>
                    <a:pt x="875878" y="705729"/>
                  </a:moveTo>
                  <a:lnTo>
                    <a:pt x="865580" y="719545"/>
                  </a:lnTo>
                  <a:lnTo>
                    <a:pt x="864340" y="720915"/>
                  </a:lnTo>
                </a:path>
                <a:path w="992504" h="828039">
                  <a:moveTo>
                    <a:pt x="904671" y="730341"/>
                  </a:moveTo>
                  <a:lnTo>
                    <a:pt x="918345" y="712717"/>
                  </a:lnTo>
                  <a:lnTo>
                    <a:pt x="922868" y="705729"/>
                  </a:lnTo>
                </a:path>
                <a:path w="992504" h="828039">
                  <a:moveTo>
                    <a:pt x="975028" y="414477"/>
                  </a:moveTo>
                  <a:lnTo>
                    <a:pt x="972555" y="463370"/>
                  </a:lnTo>
                  <a:lnTo>
                    <a:pt x="965295" y="510905"/>
                  </a:lnTo>
                  <a:lnTo>
                    <a:pt x="953488" y="556835"/>
                  </a:lnTo>
                  <a:lnTo>
                    <a:pt x="952298" y="560091"/>
                  </a:lnTo>
                </a:path>
                <a:path w="992504" h="828039">
                  <a:moveTo>
                    <a:pt x="38085" y="560091"/>
                  </a:moveTo>
                  <a:lnTo>
                    <a:pt x="36886" y="556835"/>
                  </a:lnTo>
                  <a:lnTo>
                    <a:pt x="24992" y="510905"/>
                  </a:lnTo>
                  <a:lnTo>
                    <a:pt x="17673" y="463370"/>
                  </a:lnTo>
                  <a:lnTo>
                    <a:pt x="15178" y="414477"/>
                  </a:lnTo>
                  <a:lnTo>
                    <a:pt x="17673" y="365585"/>
                  </a:lnTo>
                  <a:lnTo>
                    <a:pt x="24992" y="318050"/>
                  </a:lnTo>
                  <a:lnTo>
                    <a:pt x="36886" y="272121"/>
                  </a:lnTo>
                  <a:lnTo>
                    <a:pt x="53110" y="228046"/>
                  </a:lnTo>
                  <a:lnTo>
                    <a:pt x="73414" y="186072"/>
                  </a:lnTo>
                  <a:lnTo>
                    <a:pt x="97551" y="146447"/>
                  </a:lnTo>
                  <a:lnTo>
                    <a:pt x="125273" y="109419"/>
                  </a:lnTo>
                  <a:lnTo>
                    <a:pt x="156333" y="75237"/>
                  </a:lnTo>
                  <a:lnTo>
                    <a:pt x="190482" y="44147"/>
                  </a:lnTo>
                  <a:lnTo>
                    <a:pt x="227473" y="16399"/>
                  </a:lnTo>
                  <a:lnTo>
                    <a:pt x="254343" y="0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123568" y="4414569"/>
              <a:ext cx="110010" cy="24911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97395" y="4256074"/>
              <a:ext cx="1035050" cy="551815"/>
            </a:xfrm>
            <a:custGeom>
              <a:avLst/>
              <a:gdLst/>
              <a:ahLst/>
              <a:cxnLst/>
              <a:rect l="l" t="t" r="r" b="b"/>
              <a:pathLst>
                <a:path w="1035050" h="551814">
                  <a:moveTo>
                    <a:pt x="198545" y="0"/>
                  </a:moveTo>
                  <a:lnTo>
                    <a:pt x="151786" y="40962"/>
                  </a:lnTo>
                  <a:lnTo>
                    <a:pt x="121921" y="73492"/>
                  </a:lnTo>
                  <a:lnTo>
                    <a:pt x="94871" y="108465"/>
                  </a:lnTo>
                  <a:lnTo>
                    <a:pt x="70821" y="145691"/>
                  </a:lnTo>
                  <a:lnTo>
                    <a:pt x="49959" y="184985"/>
                  </a:lnTo>
                  <a:lnTo>
                    <a:pt x="32472" y="226159"/>
                  </a:lnTo>
                  <a:lnTo>
                    <a:pt x="18545" y="269026"/>
                  </a:lnTo>
                  <a:lnTo>
                    <a:pt x="8367" y="313399"/>
                  </a:lnTo>
                  <a:lnTo>
                    <a:pt x="2122" y="359090"/>
                  </a:lnTo>
                  <a:lnTo>
                    <a:pt x="0" y="405912"/>
                  </a:lnTo>
                  <a:lnTo>
                    <a:pt x="2122" y="453004"/>
                  </a:lnTo>
                  <a:lnTo>
                    <a:pt x="8367" y="498904"/>
                  </a:lnTo>
                  <a:lnTo>
                    <a:pt x="18545" y="543429"/>
                  </a:lnTo>
                  <a:lnTo>
                    <a:pt x="21169" y="551525"/>
                  </a:lnTo>
                </a:path>
                <a:path w="1035050" h="551814">
                  <a:moveTo>
                    <a:pt x="1013306" y="551525"/>
                  </a:moveTo>
                  <a:lnTo>
                    <a:pt x="1015932" y="543429"/>
                  </a:lnTo>
                  <a:lnTo>
                    <a:pt x="1026116" y="498904"/>
                  </a:lnTo>
                  <a:lnTo>
                    <a:pt x="1032362" y="453004"/>
                  </a:lnTo>
                  <a:lnTo>
                    <a:pt x="1034486" y="405912"/>
                  </a:lnTo>
                </a:path>
                <a:path w="1035050" h="551814">
                  <a:moveTo>
                    <a:pt x="916876" y="142050"/>
                  </a:moveTo>
                  <a:lnTo>
                    <a:pt x="927868" y="160191"/>
                  </a:lnTo>
                </a:path>
                <a:path w="1035050" h="551814">
                  <a:moveTo>
                    <a:pt x="971309" y="160191"/>
                  </a:moveTo>
                  <a:lnTo>
                    <a:pt x="963601" y="145691"/>
                  </a:lnTo>
                  <a:lnTo>
                    <a:pt x="958896" y="138420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161046" y="4256074"/>
              <a:ext cx="1107440" cy="813435"/>
            </a:xfrm>
            <a:custGeom>
              <a:avLst/>
              <a:gdLst/>
              <a:ahLst/>
              <a:cxnLst/>
              <a:rect l="l" t="t" r="r" b="b"/>
              <a:pathLst>
                <a:path w="1107440" h="813435">
                  <a:moveTo>
                    <a:pt x="234894" y="0"/>
                  </a:moveTo>
                  <a:lnTo>
                    <a:pt x="167681" y="10707"/>
                  </a:lnTo>
                  <a:lnTo>
                    <a:pt x="117965" y="65529"/>
                  </a:lnTo>
                  <a:lnTo>
                    <a:pt x="91707" y="101920"/>
                  </a:lnTo>
                  <a:lnTo>
                    <a:pt x="68398" y="140411"/>
                  </a:lnTo>
                  <a:lnTo>
                    <a:pt x="48208" y="180831"/>
                  </a:lnTo>
                  <a:lnTo>
                    <a:pt x="31307" y="223010"/>
                  </a:lnTo>
                  <a:lnTo>
                    <a:pt x="17865" y="266779"/>
                  </a:lnTo>
                  <a:lnTo>
                    <a:pt x="8053" y="311965"/>
                  </a:lnTo>
                  <a:lnTo>
                    <a:pt x="2041" y="358400"/>
                  </a:lnTo>
                  <a:lnTo>
                    <a:pt x="0" y="405912"/>
                  </a:lnTo>
                  <a:lnTo>
                    <a:pt x="2041" y="453700"/>
                  </a:lnTo>
                  <a:lnTo>
                    <a:pt x="8053" y="500381"/>
                  </a:lnTo>
                  <a:lnTo>
                    <a:pt x="17865" y="545786"/>
                  </a:lnTo>
                  <a:lnTo>
                    <a:pt x="31307" y="589747"/>
                  </a:lnTo>
                  <a:lnTo>
                    <a:pt x="48208" y="632095"/>
                  </a:lnTo>
                  <a:lnTo>
                    <a:pt x="68398" y="672660"/>
                  </a:lnTo>
                  <a:lnTo>
                    <a:pt x="91707" y="711275"/>
                  </a:lnTo>
                  <a:lnTo>
                    <a:pt x="117965" y="747771"/>
                  </a:lnTo>
                  <a:lnTo>
                    <a:pt x="147002" y="781979"/>
                  </a:lnTo>
                  <a:lnTo>
                    <a:pt x="235856" y="813128"/>
                  </a:lnTo>
                  <a:lnTo>
                    <a:pt x="220627" y="801361"/>
                  </a:lnTo>
                  <a:lnTo>
                    <a:pt x="188135" y="771544"/>
                  </a:lnTo>
                  <a:lnTo>
                    <a:pt x="158270" y="739080"/>
                  </a:lnTo>
                  <a:lnTo>
                    <a:pt x="131220" y="704152"/>
                  </a:lnTo>
                  <a:lnTo>
                    <a:pt x="107170" y="666941"/>
                  </a:lnTo>
                  <a:lnTo>
                    <a:pt x="86308" y="627629"/>
                  </a:lnTo>
                  <a:lnTo>
                    <a:pt x="68821" y="586398"/>
                  </a:lnTo>
                  <a:lnTo>
                    <a:pt x="54894" y="543429"/>
                  </a:lnTo>
                  <a:lnTo>
                    <a:pt x="44715" y="498904"/>
                  </a:lnTo>
                  <a:lnTo>
                    <a:pt x="38471" y="453004"/>
                  </a:lnTo>
                  <a:lnTo>
                    <a:pt x="36348" y="405912"/>
                  </a:lnTo>
                  <a:lnTo>
                    <a:pt x="38471" y="359090"/>
                  </a:lnTo>
                  <a:lnTo>
                    <a:pt x="44715" y="313399"/>
                  </a:lnTo>
                  <a:lnTo>
                    <a:pt x="54894" y="269026"/>
                  </a:lnTo>
                  <a:lnTo>
                    <a:pt x="68821" y="226159"/>
                  </a:lnTo>
                  <a:lnTo>
                    <a:pt x="86308" y="184985"/>
                  </a:lnTo>
                  <a:lnTo>
                    <a:pt x="107170" y="145691"/>
                  </a:lnTo>
                  <a:lnTo>
                    <a:pt x="131220" y="108464"/>
                  </a:lnTo>
                  <a:lnTo>
                    <a:pt x="158270" y="73492"/>
                  </a:lnTo>
                  <a:lnTo>
                    <a:pt x="188135" y="40962"/>
                  </a:lnTo>
                  <a:lnTo>
                    <a:pt x="220627" y="11061"/>
                  </a:lnTo>
                  <a:lnTo>
                    <a:pt x="234894" y="0"/>
                  </a:lnTo>
                  <a:close/>
                </a:path>
                <a:path w="1107440" h="813435">
                  <a:moveTo>
                    <a:pt x="1035627" y="135291"/>
                  </a:moveTo>
                  <a:lnTo>
                    <a:pt x="1006600" y="137445"/>
                  </a:lnTo>
                  <a:lnTo>
                    <a:pt x="995245" y="138420"/>
                  </a:lnTo>
                  <a:lnTo>
                    <a:pt x="999950" y="145691"/>
                  </a:lnTo>
                  <a:lnTo>
                    <a:pt x="1020838" y="184985"/>
                  </a:lnTo>
                  <a:lnTo>
                    <a:pt x="1038343" y="226159"/>
                  </a:lnTo>
                  <a:lnTo>
                    <a:pt x="1052281" y="269026"/>
                  </a:lnTo>
                  <a:lnTo>
                    <a:pt x="1062465" y="313399"/>
                  </a:lnTo>
                  <a:lnTo>
                    <a:pt x="1068711" y="359090"/>
                  </a:lnTo>
                  <a:lnTo>
                    <a:pt x="1070834" y="405912"/>
                  </a:lnTo>
                  <a:lnTo>
                    <a:pt x="1068711" y="453004"/>
                  </a:lnTo>
                  <a:lnTo>
                    <a:pt x="1062465" y="498904"/>
                  </a:lnTo>
                  <a:lnTo>
                    <a:pt x="1052281" y="543429"/>
                  </a:lnTo>
                  <a:lnTo>
                    <a:pt x="1038343" y="586398"/>
                  </a:lnTo>
                  <a:lnTo>
                    <a:pt x="1020838" y="627629"/>
                  </a:lnTo>
                  <a:lnTo>
                    <a:pt x="999950" y="666941"/>
                  </a:lnTo>
                  <a:lnTo>
                    <a:pt x="975863" y="704152"/>
                  </a:lnTo>
                  <a:lnTo>
                    <a:pt x="962189" y="721776"/>
                  </a:lnTo>
                  <a:lnTo>
                    <a:pt x="997819" y="730104"/>
                  </a:lnTo>
                  <a:lnTo>
                    <a:pt x="1038731" y="672660"/>
                  </a:lnTo>
                  <a:lnTo>
                    <a:pt x="1058944" y="632095"/>
                  </a:lnTo>
                  <a:lnTo>
                    <a:pt x="1075860" y="589747"/>
                  </a:lnTo>
                  <a:lnTo>
                    <a:pt x="1089311" y="545786"/>
                  </a:lnTo>
                  <a:lnTo>
                    <a:pt x="1099127" y="500381"/>
                  </a:lnTo>
                  <a:lnTo>
                    <a:pt x="1105141" y="453700"/>
                  </a:lnTo>
                  <a:lnTo>
                    <a:pt x="1107183" y="405912"/>
                  </a:lnTo>
                  <a:lnTo>
                    <a:pt x="1105141" y="358400"/>
                  </a:lnTo>
                  <a:lnTo>
                    <a:pt x="1099127" y="311965"/>
                  </a:lnTo>
                  <a:lnTo>
                    <a:pt x="1089311" y="266779"/>
                  </a:lnTo>
                  <a:lnTo>
                    <a:pt x="1075860" y="223010"/>
                  </a:lnTo>
                  <a:lnTo>
                    <a:pt x="1058944" y="180831"/>
                  </a:lnTo>
                  <a:lnTo>
                    <a:pt x="1038731" y="140411"/>
                  </a:lnTo>
                  <a:lnTo>
                    <a:pt x="1035627" y="135291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180667" y="4807600"/>
              <a:ext cx="1030605" cy="261620"/>
            </a:xfrm>
            <a:custGeom>
              <a:avLst/>
              <a:gdLst/>
              <a:ahLst/>
              <a:cxnLst/>
              <a:rect l="l" t="t" r="r" b="b"/>
              <a:pathLst>
                <a:path w="1030604" h="261620">
                  <a:moveTo>
                    <a:pt x="1030034" y="0"/>
                  </a:moveTo>
                  <a:lnTo>
                    <a:pt x="1018723" y="34872"/>
                  </a:lnTo>
                  <a:lnTo>
                    <a:pt x="1001218" y="76103"/>
                  </a:lnTo>
                  <a:lnTo>
                    <a:pt x="980329" y="115415"/>
                  </a:lnTo>
                  <a:lnTo>
                    <a:pt x="960766" y="145637"/>
                  </a:lnTo>
                </a:path>
                <a:path w="1030604" h="261620">
                  <a:moveTo>
                    <a:pt x="216236" y="261602"/>
                  </a:moveTo>
                  <a:lnTo>
                    <a:pt x="168514" y="220018"/>
                  </a:lnTo>
                  <a:lnTo>
                    <a:pt x="138650" y="187554"/>
                  </a:lnTo>
                  <a:lnTo>
                    <a:pt x="111599" y="152626"/>
                  </a:lnTo>
                  <a:lnTo>
                    <a:pt x="87550" y="115415"/>
                  </a:lnTo>
                  <a:lnTo>
                    <a:pt x="66688" y="76103"/>
                  </a:lnTo>
                  <a:lnTo>
                    <a:pt x="49200" y="34872"/>
                  </a:lnTo>
                  <a:lnTo>
                    <a:pt x="37898" y="0"/>
                  </a:lnTo>
                </a:path>
                <a:path w="1030604" h="261620">
                  <a:moveTo>
                    <a:pt x="0" y="0"/>
                  </a:moveTo>
                  <a:lnTo>
                    <a:pt x="11686" y="38221"/>
                  </a:lnTo>
                  <a:lnTo>
                    <a:pt x="28587" y="80569"/>
                  </a:lnTo>
                  <a:lnTo>
                    <a:pt x="48777" y="121134"/>
                  </a:lnTo>
                  <a:lnTo>
                    <a:pt x="72087" y="159749"/>
                  </a:lnTo>
                  <a:lnTo>
                    <a:pt x="98345" y="196245"/>
                  </a:lnTo>
                  <a:lnTo>
                    <a:pt x="127381" y="230453"/>
                  </a:lnTo>
                  <a:lnTo>
                    <a:pt x="151270" y="254421"/>
                  </a:lnTo>
                </a:path>
              </a:pathLst>
            </a:custGeom>
            <a:ln w="3394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121540" y="4660290"/>
              <a:ext cx="128759" cy="3283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197395" y="4256074"/>
              <a:ext cx="198755" cy="551815"/>
            </a:xfrm>
            <a:custGeom>
              <a:avLst/>
              <a:gdLst/>
              <a:ahLst/>
              <a:cxnLst/>
              <a:rect l="l" t="t" r="r" b="b"/>
              <a:pathLst>
                <a:path w="198754" h="551814">
                  <a:moveTo>
                    <a:pt x="21169" y="551525"/>
                  </a:moveTo>
                  <a:lnTo>
                    <a:pt x="18545" y="543429"/>
                  </a:lnTo>
                  <a:lnTo>
                    <a:pt x="8367" y="498904"/>
                  </a:lnTo>
                  <a:lnTo>
                    <a:pt x="2122" y="453004"/>
                  </a:lnTo>
                  <a:lnTo>
                    <a:pt x="0" y="405912"/>
                  </a:lnTo>
                  <a:lnTo>
                    <a:pt x="2122" y="359090"/>
                  </a:lnTo>
                  <a:lnTo>
                    <a:pt x="8367" y="313399"/>
                  </a:lnTo>
                  <a:lnTo>
                    <a:pt x="18545" y="269026"/>
                  </a:lnTo>
                  <a:lnTo>
                    <a:pt x="32472" y="226159"/>
                  </a:lnTo>
                  <a:lnTo>
                    <a:pt x="49959" y="184985"/>
                  </a:lnTo>
                  <a:lnTo>
                    <a:pt x="70821" y="145691"/>
                  </a:lnTo>
                  <a:lnTo>
                    <a:pt x="94871" y="108465"/>
                  </a:lnTo>
                  <a:lnTo>
                    <a:pt x="121921" y="73492"/>
                  </a:lnTo>
                  <a:lnTo>
                    <a:pt x="151786" y="40962"/>
                  </a:lnTo>
                  <a:lnTo>
                    <a:pt x="184278" y="11061"/>
                  </a:lnTo>
                  <a:lnTo>
                    <a:pt x="198545" y="0"/>
                  </a:lnTo>
                </a:path>
              </a:pathLst>
            </a:custGeom>
            <a:ln w="3392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67008" y="4414569"/>
              <a:ext cx="102918" cy="24911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61047" y="4266781"/>
              <a:ext cx="1107440" cy="541020"/>
            </a:xfrm>
            <a:custGeom>
              <a:avLst/>
              <a:gdLst/>
              <a:ahLst/>
              <a:cxnLst/>
              <a:rect l="l" t="t" r="r" b="b"/>
              <a:pathLst>
                <a:path w="1107440" h="541020">
                  <a:moveTo>
                    <a:pt x="167681" y="0"/>
                  </a:moveTo>
                  <a:lnTo>
                    <a:pt x="117965" y="54822"/>
                  </a:lnTo>
                  <a:lnTo>
                    <a:pt x="91707" y="91213"/>
                  </a:lnTo>
                  <a:lnTo>
                    <a:pt x="68398" y="129703"/>
                  </a:lnTo>
                  <a:lnTo>
                    <a:pt x="48208" y="170124"/>
                  </a:lnTo>
                  <a:lnTo>
                    <a:pt x="31307" y="212303"/>
                  </a:lnTo>
                  <a:lnTo>
                    <a:pt x="17865" y="256071"/>
                  </a:lnTo>
                  <a:lnTo>
                    <a:pt x="8053" y="301258"/>
                  </a:lnTo>
                  <a:lnTo>
                    <a:pt x="2041" y="347693"/>
                  </a:lnTo>
                  <a:lnTo>
                    <a:pt x="0" y="395205"/>
                  </a:lnTo>
                  <a:lnTo>
                    <a:pt x="2041" y="442992"/>
                  </a:lnTo>
                  <a:lnTo>
                    <a:pt x="8053" y="489673"/>
                  </a:lnTo>
                  <a:lnTo>
                    <a:pt x="17865" y="535079"/>
                  </a:lnTo>
                  <a:lnTo>
                    <a:pt x="19620" y="540818"/>
                  </a:lnTo>
                </a:path>
                <a:path w="1107440" h="541020">
                  <a:moveTo>
                    <a:pt x="1087555" y="540818"/>
                  </a:moveTo>
                  <a:lnTo>
                    <a:pt x="1089311" y="535079"/>
                  </a:lnTo>
                  <a:lnTo>
                    <a:pt x="1099127" y="489673"/>
                  </a:lnTo>
                  <a:lnTo>
                    <a:pt x="1105141" y="442992"/>
                  </a:lnTo>
                  <a:lnTo>
                    <a:pt x="1107183" y="395205"/>
                  </a:lnTo>
                </a:path>
                <a:path w="1107440" h="541020">
                  <a:moveTo>
                    <a:pt x="995245" y="127713"/>
                  </a:moveTo>
                  <a:lnTo>
                    <a:pt x="999950" y="134984"/>
                  </a:lnTo>
                  <a:lnTo>
                    <a:pt x="1007657" y="149483"/>
                  </a:lnTo>
                </a:path>
                <a:path w="1107440" h="541020">
                  <a:moveTo>
                    <a:pt x="1048623" y="149483"/>
                  </a:moveTo>
                  <a:lnTo>
                    <a:pt x="1038731" y="129703"/>
                  </a:lnTo>
                  <a:lnTo>
                    <a:pt x="1035627" y="124584"/>
                  </a:lnTo>
                </a:path>
              </a:pathLst>
            </a:custGeom>
            <a:ln w="3394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122759" y="4266781"/>
              <a:ext cx="1182370" cy="795655"/>
            </a:xfrm>
            <a:custGeom>
              <a:avLst/>
              <a:gdLst/>
              <a:ahLst/>
              <a:cxnLst/>
              <a:rect l="l" t="t" r="r" b="b"/>
              <a:pathLst>
                <a:path w="1182370" h="795654">
                  <a:moveTo>
                    <a:pt x="205968" y="0"/>
                  </a:moveTo>
                  <a:lnTo>
                    <a:pt x="139460" y="15235"/>
                  </a:lnTo>
                  <a:lnTo>
                    <a:pt x="114803" y="46217"/>
                  </a:lnTo>
                  <a:lnTo>
                    <a:pt x="89188" y="83988"/>
                  </a:lnTo>
                  <a:lnTo>
                    <a:pt x="66474" y="123739"/>
                  </a:lnTo>
                  <a:lnTo>
                    <a:pt x="46821" y="165317"/>
                  </a:lnTo>
                  <a:lnTo>
                    <a:pt x="30387" y="208567"/>
                  </a:lnTo>
                  <a:lnTo>
                    <a:pt x="17330" y="253335"/>
                  </a:lnTo>
                  <a:lnTo>
                    <a:pt x="7807" y="299467"/>
                  </a:lnTo>
                  <a:lnTo>
                    <a:pt x="1978" y="346808"/>
                  </a:lnTo>
                  <a:lnTo>
                    <a:pt x="0" y="395205"/>
                  </a:lnTo>
                  <a:lnTo>
                    <a:pt x="1978" y="443601"/>
                  </a:lnTo>
                  <a:lnTo>
                    <a:pt x="7807" y="490942"/>
                  </a:lnTo>
                  <a:lnTo>
                    <a:pt x="17330" y="537074"/>
                  </a:lnTo>
                  <a:lnTo>
                    <a:pt x="30387" y="581842"/>
                  </a:lnTo>
                  <a:lnTo>
                    <a:pt x="46821" y="625092"/>
                  </a:lnTo>
                  <a:lnTo>
                    <a:pt x="66474" y="666670"/>
                  </a:lnTo>
                  <a:lnTo>
                    <a:pt x="89188" y="706421"/>
                  </a:lnTo>
                  <a:lnTo>
                    <a:pt x="114803" y="744192"/>
                  </a:lnTo>
                  <a:lnTo>
                    <a:pt x="143164" y="779827"/>
                  </a:lnTo>
                  <a:lnTo>
                    <a:pt x="196525" y="793841"/>
                  </a:lnTo>
                  <a:lnTo>
                    <a:pt x="209178" y="795239"/>
                  </a:lnTo>
                  <a:lnTo>
                    <a:pt x="185289" y="771271"/>
                  </a:lnTo>
                  <a:lnTo>
                    <a:pt x="156252" y="737064"/>
                  </a:lnTo>
                  <a:lnTo>
                    <a:pt x="129994" y="700568"/>
                  </a:lnTo>
                  <a:lnTo>
                    <a:pt x="106685" y="661953"/>
                  </a:lnTo>
                  <a:lnTo>
                    <a:pt x="86495" y="621387"/>
                  </a:lnTo>
                  <a:lnTo>
                    <a:pt x="69594" y="579040"/>
                  </a:lnTo>
                  <a:lnTo>
                    <a:pt x="56152" y="535079"/>
                  </a:lnTo>
                  <a:lnTo>
                    <a:pt x="46341" y="489673"/>
                  </a:lnTo>
                  <a:lnTo>
                    <a:pt x="40329" y="442992"/>
                  </a:lnTo>
                  <a:lnTo>
                    <a:pt x="38287" y="395205"/>
                  </a:lnTo>
                  <a:lnTo>
                    <a:pt x="40329" y="347693"/>
                  </a:lnTo>
                  <a:lnTo>
                    <a:pt x="46341" y="301258"/>
                  </a:lnTo>
                  <a:lnTo>
                    <a:pt x="56152" y="256071"/>
                  </a:lnTo>
                  <a:lnTo>
                    <a:pt x="69594" y="212303"/>
                  </a:lnTo>
                  <a:lnTo>
                    <a:pt x="86495" y="170124"/>
                  </a:lnTo>
                  <a:lnTo>
                    <a:pt x="106685" y="129703"/>
                  </a:lnTo>
                  <a:lnTo>
                    <a:pt x="129994" y="91213"/>
                  </a:lnTo>
                  <a:lnTo>
                    <a:pt x="156252" y="54822"/>
                  </a:lnTo>
                  <a:lnTo>
                    <a:pt x="185289" y="20701"/>
                  </a:lnTo>
                  <a:lnTo>
                    <a:pt x="205968" y="0"/>
                  </a:lnTo>
                  <a:close/>
                </a:path>
                <a:path w="1182370" h="795654">
                  <a:moveTo>
                    <a:pt x="1114608" y="121788"/>
                  </a:moveTo>
                  <a:lnTo>
                    <a:pt x="1099354" y="122697"/>
                  </a:lnTo>
                  <a:lnTo>
                    <a:pt x="1073914" y="124584"/>
                  </a:lnTo>
                  <a:lnTo>
                    <a:pt x="1077019" y="129703"/>
                  </a:lnTo>
                  <a:lnTo>
                    <a:pt x="1097231" y="170124"/>
                  </a:lnTo>
                  <a:lnTo>
                    <a:pt x="1114148" y="212303"/>
                  </a:lnTo>
                  <a:lnTo>
                    <a:pt x="1127598" y="256071"/>
                  </a:lnTo>
                  <a:lnTo>
                    <a:pt x="1137415" y="301258"/>
                  </a:lnTo>
                  <a:lnTo>
                    <a:pt x="1143428" y="347693"/>
                  </a:lnTo>
                  <a:lnTo>
                    <a:pt x="1145470" y="395205"/>
                  </a:lnTo>
                  <a:lnTo>
                    <a:pt x="1143428" y="442992"/>
                  </a:lnTo>
                  <a:lnTo>
                    <a:pt x="1137415" y="489673"/>
                  </a:lnTo>
                  <a:lnTo>
                    <a:pt x="1127598" y="535079"/>
                  </a:lnTo>
                  <a:lnTo>
                    <a:pt x="1114148" y="579040"/>
                  </a:lnTo>
                  <a:lnTo>
                    <a:pt x="1097231" y="621387"/>
                  </a:lnTo>
                  <a:lnTo>
                    <a:pt x="1077019" y="661953"/>
                  </a:lnTo>
                  <a:lnTo>
                    <a:pt x="1053678" y="700568"/>
                  </a:lnTo>
                  <a:lnTo>
                    <a:pt x="1039562" y="720156"/>
                  </a:lnTo>
                  <a:lnTo>
                    <a:pt x="1078104" y="728627"/>
                  </a:lnTo>
                  <a:lnTo>
                    <a:pt x="1115717" y="666670"/>
                  </a:lnTo>
                  <a:lnTo>
                    <a:pt x="1135274" y="625092"/>
                  </a:lnTo>
                  <a:lnTo>
                    <a:pt x="1151620" y="581842"/>
                  </a:lnTo>
                  <a:lnTo>
                    <a:pt x="1164601" y="537074"/>
                  </a:lnTo>
                  <a:lnTo>
                    <a:pt x="1174064" y="490942"/>
                  </a:lnTo>
                  <a:lnTo>
                    <a:pt x="1179855" y="443601"/>
                  </a:lnTo>
                  <a:lnTo>
                    <a:pt x="1181819" y="395205"/>
                  </a:lnTo>
                  <a:lnTo>
                    <a:pt x="1179855" y="346808"/>
                  </a:lnTo>
                  <a:lnTo>
                    <a:pt x="1174064" y="299467"/>
                  </a:lnTo>
                  <a:lnTo>
                    <a:pt x="1164601" y="253335"/>
                  </a:lnTo>
                  <a:lnTo>
                    <a:pt x="1151620" y="208567"/>
                  </a:lnTo>
                  <a:lnTo>
                    <a:pt x="1135274" y="165317"/>
                  </a:lnTo>
                  <a:lnTo>
                    <a:pt x="1115717" y="123739"/>
                  </a:lnTo>
                  <a:lnTo>
                    <a:pt x="1114608" y="121788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180667" y="4807600"/>
              <a:ext cx="1068070" cy="254635"/>
            </a:xfrm>
            <a:custGeom>
              <a:avLst/>
              <a:gdLst/>
              <a:ahLst/>
              <a:cxnLst/>
              <a:rect l="l" t="t" r="r" b="b"/>
              <a:pathLst>
                <a:path w="1068070" h="254635">
                  <a:moveTo>
                    <a:pt x="1067934" y="0"/>
                  </a:moveTo>
                  <a:lnTo>
                    <a:pt x="1056240" y="38221"/>
                  </a:lnTo>
                  <a:lnTo>
                    <a:pt x="1039324" y="80569"/>
                  </a:lnTo>
                  <a:lnTo>
                    <a:pt x="1019111" y="121134"/>
                  </a:lnTo>
                  <a:lnTo>
                    <a:pt x="1004300" y="145637"/>
                  </a:lnTo>
                </a:path>
                <a:path w="1068070" h="254635">
                  <a:moveTo>
                    <a:pt x="151270" y="254421"/>
                  </a:moveTo>
                  <a:lnTo>
                    <a:pt x="98345" y="196245"/>
                  </a:lnTo>
                  <a:lnTo>
                    <a:pt x="72087" y="159749"/>
                  </a:lnTo>
                  <a:lnTo>
                    <a:pt x="48777" y="121134"/>
                  </a:lnTo>
                  <a:lnTo>
                    <a:pt x="28587" y="80569"/>
                  </a:lnTo>
                  <a:lnTo>
                    <a:pt x="11686" y="38221"/>
                  </a:lnTo>
                  <a:lnTo>
                    <a:pt x="0" y="0"/>
                  </a:lnTo>
                </a:path>
              </a:pathLst>
            </a:custGeom>
            <a:ln w="3394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139485" y="4805903"/>
              <a:ext cx="134219" cy="24895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160626" y="4660290"/>
              <a:ext cx="127346" cy="33681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161047" y="4266781"/>
              <a:ext cx="168275" cy="541020"/>
            </a:xfrm>
            <a:custGeom>
              <a:avLst/>
              <a:gdLst/>
              <a:ahLst/>
              <a:cxnLst/>
              <a:rect l="l" t="t" r="r" b="b"/>
              <a:pathLst>
                <a:path w="168275" h="541020">
                  <a:moveTo>
                    <a:pt x="19620" y="540818"/>
                  </a:moveTo>
                  <a:lnTo>
                    <a:pt x="17865" y="535079"/>
                  </a:lnTo>
                  <a:lnTo>
                    <a:pt x="8053" y="489673"/>
                  </a:lnTo>
                  <a:lnTo>
                    <a:pt x="2041" y="442992"/>
                  </a:lnTo>
                  <a:lnTo>
                    <a:pt x="0" y="395205"/>
                  </a:lnTo>
                  <a:lnTo>
                    <a:pt x="2041" y="347693"/>
                  </a:lnTo>
                  <a:lnTo>
                    <a:pt x="8053" y="301258"/>
                  </a:lnTo>
                  <a:lnTo>
                    <a:pt x="17865" y="256071"/>
                  </a:lnTo>
                  <a:lnTo>
                    <a:pt x="31307" y="212303"/>
                  </a:lnTo>
                  <a:lnTo>
                    <a:pt x="48208" y="170124"/>
                  </a:lnTo>
                  <a:lnTo>
                    <a:pt x="68398" y="129703"/>
                  </a:lnTo>
                  <a:lnTo>
                    <a:pt x="91707" y="91213"/>
                  </a:lnTo>
                  <a:lnTo>
                    <a:pt x="117965" y="54822"/>
                  </a:lnTo>
                  <a:lnTo>
                    <a:pt x="147002" y="20701"/>
                  </a:lnTo>
                  <a:lnTo>
                    <a:pt x="167681" y="0"/>
                  </a:lnTo>
                </a:path>
              </a:pathLst>
            </a:custGeom>
            <a:ln w="3392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207974" y="4414569"/>
              <a:ext cx="98301" cy="24911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122760" y="4282017"/>
              <a:ext cx="1182370" cy="525780"/>
            </a:xfrm>
            <a:custGeom>
              <a:avLst/>
              <a:gdLst/>
              <a:ahLst/>
              <a:cxnLst/>
              <a:rect l="l" t="t" r="r" b="b"/>
              <a:pathLst>
                <a:path w="1182370" h="525779">
                  <a:moveTo>
                    <a:pt x="139460" y="0"/>
                  </a:moveTo>
                  <a:lnTo>
                    <a:pt x="114803" y="30982"/>
                  </a:lnTo>
                  <a:lnTo>
                    <a:pt x="89188" y="68752"/>
                  </a:lnTo>
                  <a:lnTo>
                    <a:pt x="66474" y="108503"/>
                  </a:lnTo>
                  <a:lnTo>
                    <a:pt x="46821" y="150081"/>
                  </a:lnTo>
                  <a:lnTo>
                    <a:pt x="30387" y="193331"/>
                  </a:lnTo>
                  <a:lnTo>
                    <a:pt x="17330" y="238099"/>
                  </a:lnTo>
                  <a:lnTo>
                    <a:pt x="7807" y="284231"/>
                  </a:lnTo>
                  <a:lnTo>
                    <a:pt x="1978" y="331573"/>
                  </a:lnTo>
                  <a:lnTo>
                    <a:pt x="0" y="379969"/>
                  </a:lnTo>
                  <a:lnTo>
                    <a:pt x="1978" y="428365"/>
                  </a:lnTo>
                  <a:lnTo>
                    <a:pt x="7807" y="475707"/>
                  </a:lnTo>
                  <a:lnTo>
                    <a:pt x="17330" y="521839"/>
                  </a:lnTo>
                  <a:lnTo>
                    <a:pt x="18422" y="525583"/>
                  </a:lnTo>
                </a:path>
                <a:path w="1182370" h="525779">
                  <a:moveTo>
                    <a:pt x="1163515" y="525583"/>
                  </a:moveTo>
                  <a:lnTo>
                    <a:pt x="1164601" y="521839"/>
                  </a:lnTo>
                  <a:lnTo>
                    <a:pt x="1174064" y="475707"/>
                  </a:lnTo>
                  <a:lnTo>
                    <a:pt x="1179855" y="428365"/>
                  </a:lnTo>
                  <a:lnTo>
                    <a:pt x="1181819" y="379969"/>
                  </a:lnTo>
                </a:path>
                <a:path w="1182370" h="525779">
                  <a:moveTo>
                    <a:pt x="1073914" y="109348"/>
                  </a:moveTo>
                  <a:lnTo>
                    <a:pt x="1077019" y="114468"/>
                  </a:lnTo>
                  <a:lnTo>
                    <a:pt x="1086910" y="134248"/>
                  </a:lnTo>
                </a:path>
                <a:path w="1182370" h="525779">
                  <a:moveTo>
                    <a:pt x="1127826" y="134248"/>
                  </a:moveTo>
                  <a:lnTo>
                    <a:pt x="1115718" y="108503"/>
                  </a:lnTo>
                  <a:lnTo>
                    <a:pt x="1114608" y="106553"/>
                  </a:lnTo>
                </a:path>
              </a:pathLst>
            </a:custGeom>
            <a:ln w="3394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086411" y="4282017"/>
              <a:ext cx="1256665" cy="771525"/>
            </a:xfrm>
            <a:custGeom>
              <a:avLst/>
              <a:gdLst/>
              <a:ahLst/>
              <a:cxnLst/>
              <a:rect l="l" t="t" r="r" b="b"/>
              <a:pathLst>
                <a:path w="1256665" h="771525">
                  <a:moveTo>
                    <a:pt x="175809" y="0"/>
                  </a:moveTo>
                  <a:lnTo>
                    <a:pt x="111907" y="22844"/>
                  </a:lnTo>
                  <a:lnTo>
                    <a:pt x="85863" y="63463"/>
                  </a:lnTo>
                  <a:lnTo>
                    <a:pt x="63931" y="104238"/>
                  </a:lnTo>
                  <a:lnTo>
                    <a:pt x="44985" y="146729"/>
                  </a:lnTo>
                  <a:lnTo>
                    <a:pt x="29167" y="190795"/>
                  </a:lnTo>
                  <a:lnTo>
                    <a:pt x="16618" y="236293"/>
                  </a:lnTo>
                  <a:lnTo>
                    <a:pt x="7480" y="283083"/>
                  </a:lnTo>
                  <a:lnTo>
                    <a:pt x="1893" y="331022"/>
                  </a:lnTo>
                  <a:lnTo>
                    <a:pt x="0" y="379969"/>
                  </a:lnTo>
                  <a:lnTo>
                    <a:pt x="1893" y="428920"/>
                  </a:lnTo>
                  <a:lnTo>
                    <a:pt x="7480" y="476862"/>
                  </a:lnTo>
                  <a:lnTo>
                    <a:pt x="16618" y="523654"/>
                  </a:lnTo>
                  <a:lnTo>
                    <a:pt x="29167" y="569154"/>
                  </a:lnTo>
                  <a:lnTo>
                    <a:pt x="44985" y="613222"/>
                  </a:lnTo>
                  <a:lnTo>
                    <a:pt x="63931" y="655715"/>
                  </a:lnTo>
                  <a:lnTo>
                    <a:pt x="85863" y="696492"/>
                  </a:lnTo>
                  <a:lnTo>
                    <a:pt x="110641" y="735412"/>
                  </a:lnTo>
                  <a:lnTo>
                    <a:pt x="149270" y="765418"/>
                  </a:lnTo>
                  <a:lnTo>
                    <a:pt x="185597" y="771148"/>
                  </a:lnTo>
                  <a:lnTo>
                    <a:pt x="179512" y="764592"/>
                  </a:lnTo>
                  <a:lnTo>
                    <a:pt x="151152" y="728956"/>
                  </a:lnTo>
                  <a:lnTo>
                    <a:pt x="125536" y="691186"/>
                  </a:lnTo>
                  <a:lnTo>
                    <a:pt x="102823" y="651435"/>
                  </a:lnTo>
                  <a:lnTo>
                    <a:pt x="83170" y="609857"/>
                  </a:lnTo>
                  <a:lnTo>
                    <a:pt x="66736" y="566607"/>
                  </a:lnTo>
                  <a:lnTo>
                    <a:pt x="53678" y="521838"/>
                  </a:lnTo>
                  <a:lnTo>
                    <a:pt x="44156" y="475707"/>
                  </a:lnTo>
                  <a:lnTo>
                    <a:pt x="38327" y="428365"/>
                  </a:lnTo>
                  <a:lnTo>
                    <a:pt x="36348" y="379969"/>
                  </a:lnTo>
                  <a:lnTo>
                    <a:pt x="38327" y="331573"/>
                  </a:lnTo>
                  <a:lnTo>
                    <a:pt x="44156" y="284231"/>
                  </a:lnTo>
                  <a:lnTo>
                    <a:pt x="53678" y="238099"/>
                  </a:lnTo>
                  <a:lnTo>
                    <a:pt x="66736" y="193331"/>
                  </a:lnTo>
                  <a:lnTo>
                    <a:pt x="83170" y="150081"/>
                  </a:lnTo>
                  <a:lnTo>
                    <a:pt x="102823" y="108503"/>
                  </a:lnTo>
                  <a:lnTo>
                    <a:pt x="125536" y="68752"/>
                  </a:lnTo>
                  <a:lnTo>
                    <a:pt x="151152" y="30982"/>
                  </a:lnTo>
                  <a:lnTo>
                    <a:pt x="175809" y="0"/>
                  </a:lnTo>
                  <a:close/>
                </a:path>
                <a:path w="1256665" h="771525">
                  <a:moveTo>
                    <a:pt x="1192073" y="104104"/>
                  </a:moveTo>
                  <a:lnTo>
                    <a:pt x="1150957" y="106553"/>
                  </a:lnTo>
                  <a:lnTo>
                    <a:pt x="1152066" y="108503"/>
                  </a:lnTo>
                  <a:lnTo>
                    <a:pt x="1171623" y="150081"/>
                  </a:lnTo>
                  <a:lnTo>
                    <a:pt x="1187968" y="193331"/>
                  </a:lnTo>
                  <a:lnTo>
                    <a:pt x="1200950" y="238099"/>
                  </a:lnTo>
                  <a:lnTo>
                    <a:pt x="1210413" y="284231"/>
                  </a:lnTo>
                  <a:lnTo>
                    <a:pt x="1216204" y="331573"/>
                  </a:lnTo>
                  <a:lnTo>
                    <a:pt x="1218168" y="379969"/>
                  </a:lnTo>
                  <a:lnTo>
                    <a:pt x="1216204" y="428365"/>
                  </a:lnTo>
                  <a:lnTo>
                    <a:pt x="1210413" y="475707"/>
                  </a:lnTo>
                  <a:lnTo>
                    <a:pt x="1200950" y="521838"/>
                  </a:lnTo>
                  <a:lnTo>
                    <a:pt x="1187968" y="566607"/>
                  </a:lnTo>
                  <a:lnTo>
                    <a:pt x="1171623" y="609857"/>
                  </a:lnTo>
                  <a:lnTo>
                    <a:pt x="1152066" y="651435"/>
                  </a:lnTo>
                  <a:lnTo>
                    <a:pt x="1129453" y="691186"/>
                  </a:lnTo>
                  <a:lnTo>
                    <a:pt x="1114453" y="713391"/>
                  </a:lnTo>
                  <a:lnTo>
                    <a:pt x="1124947" y="715698"/>
                  </a:lnTo>
                  <a:lnTo>
                    <a:pt x="1170098" y="696492"/>
                  </a:lnTo>
                  <a:lnTo>
                    <a:pt x="1192145" y="655715"/>
                  </a:lnTo>
                  <a:lnTo>
                    <a:pt x="1211196" y="613222"/>
                  </a:lnTo>
                  <a:lnTo>
                    <a:pt x="1227105" y="569154"/>
                  </a:lnTo>
                  <a:lnTo>
                    <a:pt x="1239730" y="523654"/>
                  </a:lnTo>
                  <a:lnTo>
                    <a:pt x="1248926" y="476862"/>
                  </a:lnTo>
                  <a:lnTo>
                    <a:pt x="1254549" y="428920"/>
                  </a:lnTo>
                  <a:lnTo>
                    <a:pt x="1256455" y="379969"/>
                  </a:lnTo>
                  <a:lnTo>
                    <a:pt x="1254549" y="331022"/>
                  </a:lnTo>
                  <a:lnTo>
                    <a:pt x="1248926" y="283083"/>
                  </a:lnTo>
                  <a:lnTo>
                    <a:pt x="1239730" y="236293"/>
                  </a:lnTo>
                  <a:lnTo>
                    <a:pt x="1227105" y="190795"/>
                  </a:lnTo>
                  <a:lnTo>
                    <a:pt x="1211196" y="146729"/>
                  </a:lnTo>
                  <a:lnTo>
                    <a:pt x="1192073" y="104104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27222" y="4807600"/>
              <a:ext cx="59055" cy="146050"/>
            </a:xfrm>
            <a:custGeom>
              <a:avLst/>
              <a:gdLst/>
              <a:ahLst/>
              <a:cxnLst/>
              <a:rect l="l" t="t" r="r" b="b"/>
              <a:pathLst>
                <a:path w="59054" h="146050">
                  <a:moveTo>
                    <a:pt x="59053" y="0"/>
                  </a:moveTo>
                  <a:lnTo>
                    <a:pt x="47157" y="41023"/>
                  </a:lnTo>
                  <a:lnTo>
                    <a:pt x="30811" y="84274"/>
                  </a:lnTo>
                  <a:lnTo>
                    <a:pt x="11255" y="125851"/>
                  </a:lnTo>
                  <a:lnTo>
                    <a:pt x="0" y="145637"/>
                  </a:lnTo>
                </a:path>
              </a:pathLst>
            </a:custGeom>
            <a:ln w="3393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101865" y="4805903"/>
              <a:ext cx="171839" cy="2489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22760" y="4282017"/>
              <a:ext cx="1203325" cy="721995"/>
            </a:xfrm>
            <a:custGeom>
              <a:avLst/>
              <a:gdLst/>
              <a:ahLst/>
              <a:cxnLst/>
              <a:rect l="l" t="t" r="r" b="b"/>
              <a:pathLst>
                <a:path w="1203325" h="721995">
                  <a:moveTo>
                    <a:pt x="1147413" y="671220"/>
                  </a:moveTo>
                  <a:lnTo>
                    <a:pt x="1155796" y="655715"/>
                  </a:lnTo>
                  <a:lnTo>
                    <a:pt x="1174847" y="613222"/>
                  </a:lnTo>
                  <a:lnTo>
                    <a:pt x="1190756" y="569154"/>
                  </a:lnTo>
                  <a:lnTo>
                    <a:pt x="1202846" y="525583"/>
                  </a:lnTo>
                </a:path>
                <a:path w="1203325" h="721995">
                  <a:moveTo>
                    <a:pt x="1104462" y="671220"/>
                  </a:moveTo>
                  <a:lnTo>
                    <a:pt x="1093105" y="691186"/>
                  </a:lnTo>
                  <a:lnTo>
                    <a:pt x="1078104" y="713391"/>
                  </a:lnTo>
                </a:path>
                <a:path w="1203325" h="721995">
                  <a:moveTo>
                    <a:pt x="1117816" y="721397"/>
                  </a:moveTo>
                  <a:lnTo>
                    <a:pt x="1133749" y="696492"/>
                  </a:lnTo>
                  <a:lnTo>
                    <a:pt x="1147413" y="671220"/>
                  </a:lnTo>
                </a:path>
                <a:path w="1203325" h="721995">
                  <a:moveTo>
                    <a:pt x="1181819" y="379969"/>
                  </a:moveTo>
                  <a:lnTo>
                    <a:pt x="1179855" y="428365"/>
                  </a:lnTo>
                  <a:lnTo>
                    <a:pt x="1174064" y="475707"/>
                  </a:lnTo>
                  <a:lnTo>
                    <a:pt x="1164601" y="521839"/>
                  </a:lnTo>
                  <a:lnTo>
                    <a:pt x="1163515" y="525583"/>
                  </a:lnTo>
                </a:path>
                <a:path w="1203325" h="721995">
                  <a:moveTo>
                    <a:pt x="18422" y="525583"/>
                  </a:moveTo>
                  <a:lnTo>
                    <a:pt x="17330" y="521839"/>
                  </a:lnTo>
                  <a:lnTo>
                    <a:pt x="7807" y="475707"/>
                  </a:lnTo>
                  <a:lnTo>
                    <a:pt x="1978" y="428365"/>
                  </a:lnTo>
                  <a:lnTo>
                    <a:pt x="0" y="379969"/>
                  </a:lnTo>
                  <a:lnTo>
                    <a:pt x="1978" y="331573"/>
                  </a:lnTo>
                  <a:lnTo>
                    <a:pt x="7807" y="284231"/>
                  </a:lnTo>
                  <a:lnTo>
                    <a:pt x="17330" y="238099"/>
                  </a:lnTo>
                  <a:lnTo>
                    <a:pt x="30387" y="193331"/>
                  </a:lnTo>
                  <a:lnTo>
                    <a:pt x="46821" y="150081"/>
                  </a:lnTo>
                  <a:lnTo>
                    <a:pt x="66474" y="108503"/>
                  </a:lnTo>
                  <a:lnTo>
                    <a:pt x="89188" y="68752"/>
                  </a:lnTo>
                  <a:lnTo>
                    <a:pt x="114803" y="30982"/>
                  </a:lnTo>
                  <a:lnTo>
                    <a:pt x="139460" y="0"/>
                  </a:lnTo>
                </a:path>
              </a:pathLst>
            </a:custGeom>
            <a:ln w="3394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248890" y="4414569"/>
              <a:ext cx="95672" cy="24911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086411" y="4304862"/>
              <a:ext cx="1256665" cy="502920"/>
            </a:xfrm>
            <a:custGeom>
              <a:avLst/>
              <a:gdLst/>
              <a:ahLst/>
              <a:cxnLst/>
              <a:rect l="l" t="t" r="r" b="b"/>
              <a:pathLst>
                <a:path w="1256665" h="502920">
                  <a:moveTo>
                    <a:pt x="111907" y="0"/>
                  </a:moveTo>
                  <a:lnTo>
                    <a:pt x="85863" y="40618"/>
                  </a:lnTo>
                  <a:lnTo>
                    <a:pt x="63931" y="81394"/>
                  </a:lnTo>
                  <a:lnTo>
                    <a:pt x="44985" y="123885"/>
                  </a:lnTo>
                  <a:lnTo>
                    <a:pt x="29167" y="167950"/>
                  </a:lnTo>
                  <a:lnTo>
                    <a:pt x="16618" y="213449"/>
                  </a:lnTo>
                  <a:lnTo>
                    <a:pt x="7480" y="260238"/>
                  </a:lnTo>
                  <a:lnTo>
                    <a:pt x="1893" y="308177"/>
                  </a:lnTo>
                  <a:lnTo>
                    <a:pt x="0" y="357124"/>
                  </a:lnTo>
                  <a:lnTo>
                    <a:pt x="1893" y="406075"/>
                  </a:lnTo>
                  <a:lnTo>
                    <a:pt x="7480" y="454017"/>
                  </a:lnTo>
                  <a:lnTo>
                    <a:pt x="16618" y="500809"/>
                  </a:lnTo>
                  <a:lnTo>
                    <a:pt x="17150" y="502738"/>
                  </a:lnTo>
                </a:path>
                <a:path w="1256665" h="502920">
                  <a:moveTo>
                    <a:pt x="1239195" y="502738"/>
                  </a:moveTo>
                  <a:lnTo>
                    <a:pt x="1239730" y="500809"/>
                  </a:lnTo>
                  <a:lnTo>
                    <a:pt x="1248926" y="454017"/>
                  </a:lnTo>
                  <a:lnTo>
                    <a:pt x="1254549" y="406075"/>
                  </a:lnTo>
                  <a:lnTo>
                    <a:pt x="1256455" y="357124"/>
                  </a:lnTo>
                </a:path>
                <a:path w="1256665" h="502920">
                  <a:moveTo>
                    <a:pt x="1150957" y="83708"/>
                  </a:moveTo>
                  <a:lnTo>
                    <a:pt x="1152066" y="85659"/>
                  </a:lnTo>
                  <a:lnTo>
                    <a:pt x="1164175" y="111403"/>
                  </a:lnTo>
                </a:path>
                <a:path w="1256665" h="502920">
                  <a:moveTo>
                    <a:pt x="1205600" y="111403"/>
                  </a:moveTo>
                  <a:lnTo>
                    <a:pt x="1192145" y="81394"/>
                  </a:lnTo>
                  <a:lnTo>
                    <a:pt x="1192073" y="81260"/>
                  </a:lnTo>
                </a:path>
              </a:pathLst>
            </a:custGeom>
            <a:ln w="3394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050062" y="4304862"/>
              <a:ext cx="1329690" cy="737870"/>
            </a:xfrm>
            <a:custGeom>
              <a:avLst/>
              <a:gdLst/>
              <a:ahLst/>
              <a:cxnLst/>
              <a:rect l="l" t="t" r="r" b="b"/>
              <a:pathLst>
                <a:path w="1329690" h="737870">
                  <a:moveTo>
                    <a:pt x="148256" y="0"/>
                  </a:moveTo>
                  <a:lnTo>
                    <a:pt x="114225" y="20386"/>
                  </a:lnTo>
                  <a:lnTo>
                    <a:pt x="69714" y="70535"/>
                  </a:lnTo>
                  <a:lnTo>
                    <a:pt x="44495" y="135014"/>
                  </a:lnTo>
                  <a:lnTo>
                    <a:pt x="34652" y="173282"/>
                  </a:lnTo>
                  <a:lnTo>
                    <a:pt x="25924" y="173341"/>
                  </a:lnTo>
                  <a:lnTo>
                    <a:pt x="14712" y="217911"/>
                  </a:lnTo>
                  <a:lnTo>
                    <a:pt x="6614" y="263361"/>
                  </a:lnTo>
                  <a:lnTo>
                    <a:pt x="1672" y="309804"/>
                  </a:lnTo>
                  <a:lnTo>
                    <a:pt x="0" y="357124"/>
                  </a:lnTo>
                  <a:lnTo>
                    <a:pt x="1672" y="404455"/>
                  </a:lnTo>
                  <a:lnTo>
                    <a:pt x="6614" y="450927"/>
                  </a:lnTo>
                  <a:lnTo>
                    <a:pt x="14712" y="496424"/>
                  </a:lnTo>
                  <a:lnTo>
                    <a:pt x="25851" y="540830"/>
                  </a:lnTo>
                  <a:lnTo>
                    <a:pt x="39917" y="584031"/>
                  </a:lnTo>
                  <a:lnTo>
                    <a:pt x="56796" y="625909"/>
                  </a:lnTo>
                  <a:lnTo>
                    <a:pt x="76375" y="666349"/>
                  </a:lnTo>
                  <a:lnTo>
                    <a:pt x="98540" y="705235"/>
                  </a:lnTo>
                  <a:lnTo>
                    <a:pt x="165682" y="737680"/>
                  </a:lnTo>
                  <a:lnTo>
                    <a:pt x="146990" y="712567"/>
                  </a:lnTo>
                  <a:lnTo>
                    <a:pt x="122212" y="673648"/>
                  </a:lnTo>
                  <a:lnTo>
                    <a:pt x="100280" y="632871"/>
                  </a:lnTo>
                  <a:lnTo>
                    <a:pt x="81334" y="590377"/>
                  </a:lnTo>
                  <a:lnTo>
                    <a:pt x="65516" y="546310"/>
                  </a:lnTo>
                  <a:lnTo>
                    <a:pt x="52967" y="500809"/>
                  </a:lnTo>
                  <a:lnTo>
                    <a:pt x="43829" y="454017"/>
                  </a:lnTo>
                  <a:lnTo>
                    <a:pt x="38242" y="406075"/>
                  </a:lnTo>
                  <a:lnTo>
                    <a:pt x="36348" y="357124"/>
                  </a:lnTo>
                  <a:lnTo>
                    <a:pt x="38242" y="308177"/>
                  </a:lnTo>
                  <a:lnTo>
                    <a:pt x="43829" y="260238"/>
                  </a:lnTo>
                  <a:lnTo>
                    <a:pt x="52967" y="213449"/>
                  </a:lnTo>
                  <a:lnTo>
                    <a:pt x="65516" y="167950"/>
                  </a:lnTo>
                  <a:lnTo>
                    <a:pt x="81334" y="123885"/>
                  </a:lnTo>
                  <a:lnTo>
                    <a:pt x="100361" y="81243"/>
                  </a:lnTo>
                  <a:lnTo>
                    <a:pt x="122212" y="40618"/>
                  </a:lnTo>
                  <a:lnTo>
                    <a:pt x="146990" y="1700"/>
                  </a:lnTo>
                  <a:lnTo>
                    <a:pt x="148256" y="0"/>
                  </a:lnTo>
                  <a:close/>
                </a:path>
                <a:path w="1329690" h="737870">
                  <a:moveTo>
                    <a:pt x="1267668" y="79622"/>
                  </a:moveTo>
                  <a:lnTo>
                    <a:pt x="1228422" y="81260"/>
                  </a:lnTo>
                  <a:lnTo>
                    <a:pt x="1247544" y="123885"/>
                  </a:lnTo>
                  <a:lnTo>
                    <a:pt x="1263454" y="167950"/>
                  </a:lnTo>
                  <a:lnTo>
                    <a:pt x="1276079" y="213449"/>
                  </a:lnTo>
                  <a:lnTo>
                    <a:pt x="1285275" y="260238"/>
                  </a:lnTo>
                  <a:lnTo>
                    <a:pt x="1290898" y="308177"/>
                  </a:lnTo>
                  <a:lnTo>
                    <a:pt x="1292804" y="357124"/>
                  </a:lnTo>
                  <a:lnTo>
                    <a:pt x="1290898" y="406075"/>
                  </a:lnTo>
                  <a:lnTo>
                    <a:pt x="1285275" y="454017"/>
                  </a:lnTo>
                  <a:lnTo>
                    <a:pt x="1276079" y="500809"/>
                  </a:lnTo>
                  <a:lnTo>
                    <a:pt x="1263454" y="546310"/>
                  </a:lnTo>
                  <a:lnTo>
                    <a:pt x="1247544" y="590377"/>
                  </a:lnTo>
                  <a:lnTo>
                    <a:pt x="1228494" y="632871"/>
                  </a:lnTo>
                  <a:lnTo>
                    <a:pt x="1206447" y="673648"/>
                  </a:lnTo>
                  <a:lnTo>
                    <a:pt x="1190513" y="698552"/>
                  </a:lnTo>
                  <a:lnTo>
                    <a:pt x="1217138" y="703745"/>
                  </a:lnTo>
                  <a:lnTo>
                    <a:pt x="1229788" y="705765"/>
                  </a:lnTo>
                  <a:lnTo>
                    <a:pt x="1230140" y="705235"/>
                  </a:lnTo>
                  <a:lnTo>
                    <a:pt x="1252401" y="666349"/>
                  </a:lnTo>
                  <a:lnTo>
                    <a:pt x="1272070" y="625909"/>
                  </a:lnTo>
                  <a:lnTo>
                    <a:pt x="1289030" y="584031"/>
                  </a:lnTo>
                  <a:lnTo>
                    <a:pt x="1303166" y="540830"/>
                  </a:lnTo>
                  <a:lnTo>
                    <a:pt x="1314362" y="496424"/>
                  </a:lnTo>
                  <a:lnTo>
                    <a:pt x="1322502" y="450927"/>
                  </a:lnTo>
                  <a:lnTo>
                    <a:pt x="1327471" y="404455"/>
                  </a:lnTo>
                  <a:lnTo>
                    <a:pt x="1329153" y="357124"/>
                  </a:lnTo>
                  <a:lnTo>
                    <a:pt x="1327471" y="309804"/>
                  </a:lnTo>
                  <a:lnTo>
                    <a:pt x="1322502" y="263361"/>
                  </a:lnTo>
                  <a:lnTo>
                    <a:pt x="1314362" y="217911"/>
                  </a:lnTo>
                  <a:lnTo>
                    <a:pt x="1303166" y="173566"/>
                  </a:lnTo>
                  <a:lnTo>
                    <a:pt x="1289030" y="130442"/>
                  </a:lnTo>
                  <a:lnTo>
                    <a:pt x="1272070" y="88651"/>
                  </a:lnTo>
                  <a:lnTo>
                    <a:pt x="1267668" y="79622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270173" y="4807600"/>
              <a:ext cx="55880" cy="146050"/>
            </a:xfrm>
            <a:custGeom>
              <a:avLst/>
              <a:gdLst/>
              <a:ahLst/>
              <a:cxnLst/>
              <a:rect l="l" t="t" r="r" b="b"/>
              <a:pathLst>
                <a:path w="55879" h="146050">
                  <a:moveTo>
                    <a:pt x="55432" y="0"/>
                  </a:moveTo>
                  <a:lnTo>
                    <a:pt x="43343" y="43571"/>
                  </a:lnTo>
                  <a:lnTo>
                    <a:pt x="27433" y="87639"/>
                  </a:lnTo>
                  <a:lnTo>
                    <a:pt x="8383" y="130132"/>
                  </a:lnTo>
                  <a:lnTo>
                    <a:pt x="0" y="145637"/>
                  </a:lnTo>
                </a:path>
              </a:pathLst>
            </a:custGeom>
            <a:ln w="3392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064662" y="4805904"/>
              <a:ext cx="152779" cy="23833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086411" y="4304862"/>
              <a:ext cx="1276985" cy="706120"/>
            </a:xfrm>
            <a:custGeom>
              <a:avLst/>
              <a:gdLst/>
              <a:ahLst/>
              <a:cxnLst/>
              <a:rect l="l" t="t" r="r" b="b"/>
              <a:pathLst>
                <a:path w="1276984" h="706120">
                  <a:moveTo>
                    <a:pt x="1224794" y="648376"/>
                  </a:moveTo>
                  <a:lnTo>
                    <a:pt x="1235721" y="625909"/>
                  </a:lnTo>
                  <a:lnTo>
                    <a:pt x="1252681" y="584031"/>
                  </a:lnTo>
                  <a:lnTo>
                    <a:pt x="1266817" y="540831"/>
                  </a:lnTo>
                  <a:lnTo>
                    <a:pt x="1276421" y="502738"/>
                  </a:lnTo>
                </a:path>
                <a:path w="1276984" h="706120">
                  <a:moveTo>
                    <a:pt x="1183762" y="648376"/>
                  </a:moveTo>
                  <a:lnTo>
                    <a:pt x="1170098" y="673648"/>
                  </a:lnTo>
                  <a:lnTo>
                    <a:pt x="1154164" y="698552"/>
                  </a:lnTo>
                </a:path>
                <a:path w="1276984" h="706120">
                  <a:moveTo>
                    <a:pt x="1193439" y="705765"/>
                  </a:moveTo>
                  <a:lnTo>
                    <a:pt x="1193791" y="705235"/>
                  </a:lnTo>
                  <a:lnTo>
                    <a:pt x="1216052" y="666349"/>
                  </a:lnTo>
                  <a:lnTo>
                    <a:pt x="1224794" y="648376"/>
                  </a:lnTo>
                </a:path>
                <a:path w="1276984" h="706120">
                  <a:moveTo>
                    <a:pt x="1256455" y="357124"/>
                  </a:moveTo>
                  <a:lnTo>
                    <a:pt x="1254549" y="406075"/>
                  </a:lnTo>
                  <a:lnTo>
                    <a:pt x="1248926" y="454017"/>
                  </a:lnTo>
                  <a:lnTo>
                    <a:pt x="1239730" y="500809"/>
                  </a:lnTo>
                  <a:lnTo>
                    <a:pt x="1239195" y="502738"/>
                  </a:lnTo>
                </a:path>
                <a:path w="1276984" h="706120">
                  <a:moveTo>
                    <a:pt x="17150" y="502738"/>
                  </a:moveTo>
                  <a:lnTo>
                    <a:pt x="16618" y="500809"/>
                  </a:lnTo>
                  <a:lnTo>
                    <a:pt x="7480" y="454017"/>
                  </a:lnTo>
                  <a:lnTo>
                    <a:pt x="1893" y="406075"/>
                  </a:lnTo>
                  <a:lnTo>
                    <a:pt x="0" y="357124"/>
                  </a:lnTo>
                  <a:lnTo>
                    <a:pt x="1893" y="308177"/>
                  </a:lnTo>
                  <a:lnTo>
                    <a:pt x="7480" y="260238"/>
                  </a:lnTo>
                  <a:lnTo>
                    <a:pt x="16618" y="213449"/>
                  </a:lnTo>
                  <a:lnTo>
                    <a:pt x="29167" y="167950"/>
                  </a:lnTo>
                  <a:lnTo>
                    <a:pt x="44985" y="123885"/>
                  </a:lnTo>
                  <a:lnTo>
                    <a:pt x="63931" y="81394"/>
                  </a:lnTo>
                  <a:lnTo>
                    <a:pt x="85863" y="40618"/>
                  </a:lnTo>
                  <a:lnTo>
                    <a:pt x="110641" y="1700"/>
                  </a:lnTo>
                  <a:lnTo>
                    <a:pt x="111907" y="0"/>
                  </a:lnTo>
                </a:path>
              </a:pathLst>
            </a:custGeom>
            <a:ln w="3394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290315" y="4414569"/>
              <a:ext cx="90597" cy="24911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050062" y="4384484"/>
              <a:ext cx="1329690" cy="423545"/>
            </a:xfrm>
            <a:custGeom>
              <a:avLst/>
              <a:gdLst/>
              <a:ahLst/>
              <a:cxnLst/>
              <a:rect l="l" t="t" r="r" b="b"/>
              <a:pathLst>
                <a:path w="1329690" h="423545">
                  <a:moveTo>
                    <a:pt x="25924" y="93718"/>
                  </a:moveTo>
                  <a:lnTo>
                    <a:pt x="14712" y="138288"/>
                  </a:lnTo>
                  <a:lnTo>
                    <a:pt x="6614" y="183739"/>
                  </a:lnTo>
                  <a:lnTo>
                    <a:pt x="1672" y="230181"/>
                  </a:lnTo>
                  <a:lnTo>
                    <a:pt x="0" y="277502"/>
                  </a:lnTo>
                  <a:lnTo>
                    <a:pt x="1672" y="324833"/>
                  </a:lnTo>
                  <a:lnTo>
                    <a:pt x="6614" y="371304"/>
                  </a:lnTo>
                  <a:lnTo>
                    <a:pt x="14712" y="416802"/>
                  </a:lnTo>
                  <a:lnTo>
                    <a:pt x="16296" y="423116"/>
                  </a:lnTo>
                </a:path>
                <a:path w="1329690" h="423545">
                  <a:moveTo>
                    <a:pt x="1312770" y="423116"/>
                  </a:moveTo>
                  <a:lnTo>
                    <a:pt x="1314362" y="416802"/>
                  </a:lnTo>
                  <a:lnTo>
                    <a:pt x="1322502" y="371304"/>
                  </a:lnTo>
                  <a:lnTo>
                    <a:pt x="1327471" y="324833"/>
                  </a:lnTo>
                  <a:lnTo>
                    <a:pt x="1329153" y="277502"/>
                  </a:lnTo>
                </a:path>
                <a:path w="1329690" h="423545">
                  <a:moveTo>
                    <a:pt x="1228422" y="1637"/>
                  </a:moveTo>
                  <a:lnTo>
                    <a:pt x="1228494" y="1771"/>
                  </a:lnTo>
                  <a:lnTo>
                    <a:pt x="1241948" y="31781"/>
                  </a:lnTo>
                </a:path>
                <a:path w="1329690" h="423545">
                  <a:moveTo>
                    <a:pt x="1281304" y="31781"/>
                  </a:moveTo>
                  <a:lnTo>
                    <a:pt x="1272070" y="9029"/>
                  </a:lnTo>
                  <a:lnTo>
                    <a:pt x="1267668" y="0"/>
                  </a:lnTo>
                </a:path>
              </a:pathLst>
            </a:custGeom>
            <a:ln w="3394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013713" y="4383282"/>
              <a:ext cx="1402080" cy="645160"/>
            </a:xfrm>
            <a:custGeom>
              <a:avLst/>
              <a:gdLst/>
              <a:ahLst/>
              <a:cxnLst/>
              <a:rect l="l" t="t" r="r" b="b"/>
              <a:pathLst>
                <a:path w="1402079" h="645160">
                  <a:moveTo>
                    <a:pt x="62273" y="94920"/>
                  </a:moveTo>
                  <a:lnTo>
                    <a:pt x="14268" y="137725"/>
                  </a:lnTo>
                  <a:lnTo>
                    <a:pt x="6411" y="183818"/>
                  </a:lnTo>
                  <a:lnTo>
                    <a:pt x="1620" y="230847"/>
                  </a:lnTo>
                  <a:lnTo>
                    <a:pt x="0" y="278704"/>
                  </a:lnTo>
                  <a:lnTo>
                    <a:pt x="1620" y="326563"/>
                  </a:lnTo>
                  <a:lnTo>
                    <a:pt x="6411" y="373594"/>
                  </a:lnTo>
                  <a:lnTo>
                    <a:pt x="14268" y="419689"/>
                  </a:lnTo>
                  <a:lnTo>
                    <a:pt x="25084" y="464742"/>
                  </a:lnTo>
                  <a:lnTo>
                    <a:pt x="38753" y="508643"/>
                  </a:lnTo>
                  <a:lnTo>
                    <a:pt x="55170" y="551287"/>
                  </a:lnTo>
                  <a:lnTo>
                    <a:pt x="74230" y="592565"/>
                  </a:lnTo>
                  <a:lnTo>
                    <a:pt x="100515" y="628032"/>
                  </a:lnTo>
                  <a:lnTo>
                    <a:pt x="146822" y="644843"/>
                  </a:lnTo>
                  <a:lnTo>
                    <a:pt x="134889" y="626815"/>
                  </a:lnTo>
                  <a:lnTo>
                    <a:pt x="112724" y="587928"/>
                  </a:lnTo>
                  <a:lnTo>
                    <a:pt x="93145" y="547488"/>
                  </a:lnTo>
                  <a:lnTo>
                    <a:pt x="76266" y="505610"/>
                  </a:lnTo>
                  <a:lnTo>
                    <a:pt x="62199" y="462410"/>
                  </a:lnTo>
                  <a:lnTo>
                    <a:pt x="51061" y="418003"/>
                  </a:lnTo>
                  <a:lnTo>
                    <a:pt x="42963" y="372506"/>
                  </a:lnTo>
                  <a:lnTo>
                    <a:pt x="38021" y="326034"/>
                  </a:lnTo>
                  <a:lnTo>
                    <a:pt x="36348" y="278704"/>
                  </a:lnTo>
                  <a:lnTo>
                    <a:pt x="38021" y="231383"/>
                  </a:lnTo>
                  <a:lnTo>
                    <a:pt x="42963" y="184941"/>
                  </a:lnTo>
                  <a:lnTo>
                    <a:pt x="51061" y="139490"/>
                  </a:lnTo>
                  <a:lnTo>
                    <a:pt x="62200" y="95142"/>
                  </a:lnTo>
                  <a:lnTo>
                    <a:pt x="62273" y="94920"/>
                  </a:lnTo>
                  <a:close/>
                </a:path>
                <a:path w="1402079" h="645160">
                  <a:moveTo>
                    <a:pt x="1343820" y="0"/>
                  </a:moveTo>
                  <a:lnTo>
                    <a:pt x="1322962" y="413"/>
                  </a:lnTo>
                  <a:lnTo>
                    <a:pt x="1304017" y="1201"/>
                  </a:lnTo>
                  <a:lnTo>
                    <a:pt x="1308421" y="10237"/>
                  </a:lnTo>
                  <a:lnTo>
                    <a:pt x="1325379" y="52021"/>
                  </a:lnTo>
                  <a:lnTo>
                    <a:pt x="1339513" y="95142"/>
                  </a:lnTo>
                  <a:lnTo>
                    <a:pt x="1350710" y="139490"/>
                  </a:lnTo>
                  <a:lnTo>
                    <a:pt x="1358851" y="184941"/>
                  </a:lnTo>
                  <a:lnTo>
                    <a:pt x="1363820" y="231383"/>
                  </a:lnTo>
                  <a:lnTo>
                    <a:pt x="1365502" y="278704"/>
                  </a:lnTo>
                  <a:lnTo>
                    <a:pt x="1363820" y="326034"/>
                  </a:lnTo>
                  <a:lnTo>
                    <a:pt x="1358851" y="372506"/>
                  </a:lnTo>
                  <a:lnTo>
                    <a:pt x="1350710" y="418003"/>
                  </a:lnTo>
                  <a:lnTo>
                    <a:pt x="1339514" y="462410"/>
                  </a:lnTo>
                  <a:lnTo>
                    <a:pt x="1325379" y="505610"/>
                  </a:lnTo>
                  <a:lnTo>
                    <a:pt x="1308419" y="547488"/>
                  </a:lnTo>
                  <a:lnTo>
                    <a:pt x="1288750" y="587928"/>
                  </a:lnTo>
                  <a:lnTo>
                    <a:pt x="1266488" y="626815"/>
                  </a:lnTo>
                  <a:lnTo>
                    <a:pt x="1266136" y="627345"/>
                  </a:lnTo>
                  <a:lnTo>
                    <a:pt x="1305199" y="633583"/>
                  </a:lnTo>
                  <a:lnTo>
                    <a:pt x="1327578" y="592565"/>
                  </a:lnTo>
                  <a:lnTo>
                    <a:pt x="1346653" y="551287"/>
                  </a:lnTo>
                  <a:lnTo>
                    <a:pt x="1363082" y="508643"/>
                  </a:lnTo>
                  <a:lnTo>
                    <a:pt x="1376759" y="464742"/>
                  </a:lnTo>
                  <a:lnTo>
                    <a:pt x="1387579" y="419689"/>
                  </a:lnTo>
                  <a:lnTo>
                    <a:pt x="1395437" y="373594"/>
                  </a:lnTo>
                  <a:lnTo>
                    <a:pt x="1400230" y="326563"/>
                  </a:lnTo>
                  <a:lnTo>
                    <a:pt x="1401850" y="278704"/>
                  </a:lnTo>
                  <a:lnTo>
                    <a:pt x="1400230" y="230847"/>
                  </a:lnTo>
                  <a:lnTo>
                    <a:pt x="1395437" y="183818"/>
                  </a:lnTo>
                  <a:lnTo>
                    <a:pt x="1387579" y="137725"/>
                  </a:lnTo>
                  <a:lnTo>
                    <a:pt x="1376759" y="92674"/>
                  </a:lnTo>
                  <a:lnTo>
                    <a:pt x="1363082" y="48774"/>
                  </a:lnTo>
                  <a:lnTo>
                    <a:pt x="1346653" y="6131"/>
                  </a:lnTo>
                  <a:lnTo>
                    <a:pt x="1343820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311205" y="4807600"/>
              <a:ext cx="52069" cy="146050"/>
            </a:xfrm>
            <a:custGeom>
              <a:avLst/>
              <a:gdLst/>
              <a:ahLst/>
              <a:cxnLst/>
              <a:rect l="l" t="t" r="r" b="b"/>
              <a:pathLst>
                <a:path w="52070" h="146050">
                  <a:moveTo>
                    <a:pt x="51626" y="0"/>
                  </a:moveTo>
                  <a:lnTo>
                    <a:pt x="42022" y="38092"/>
                  </a:lnTo>
                  <a:lnTo>
                    <a:pt x="27887" y="81292"/>
                  </a:lnTo>
                  <a:lnTo>
                    <a:pt x="10927" y="123170"/>
                  </a:lnTo>
                  <a:lnTo>
                    <a:pt x="0" y="145637"/>
                  </a:lnTo>
                </a:path>
              </a:pathLst>
            </a:custGeom>
            <a:ln w="3392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027396" y="4805904"/>
              <a:ext cx="134836" cy="22391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050062" y="4478203"/>
              <a:ext cx="1350645" cy="539115"/>
            </a:xfrm>
            <a:custGeom>
              <a:avLst/>
              <a:gdLst/>
              <a:ahLst/>
              <a:cxnLst/>
              <a:rect l="l" t="t" r="r" b="b"/>
              <a:pathLst>
                <a:path w="1350645" h="539114">
                  <a:moveTo>
                    <a:pt x="1301678" y="475035"/>
                  </a:moveTo>
                  <a:lnTo>
                    <a:pt x="1310305" y="456366"/>
                  </a:lnTo>
                  <a:lnTo>
                    <a:pt x="1326733" y="413723"/>
                  </a:lnTo>
                  <a:lnTo>
                    <a:pt x="1340410" y="369821"/>
                  </a:lnTo>
                  <a:lnTo>
                    <a:pt x="1350119" y="329397"/>
                  </a:lnTo>
                </a:path>
                <a:path w="1350645" h="539114">
                  <a:moveTo>
                    <a:pt x="1261143" y="475035"/>
                  </a:moveTo>
                  <a:lnTo>
                    <a:pt x="1252401" y="493008"/>
                  </a:lnTo>
                  <a:lnTo>
                    <a:pt x="1230140" y="531894"/>
                  </a:lnTo>
                  <a:lnTo>
                    <a:pt x="1229788" y="532424"/>
                  </a:lnTo>
                </a:path>
                <a:path w="1350645" h="539114">
                  <a:moveTo>
                    <a:pt x="1268850" y="538662"/>
                  </a:moveTo>
                  <a:lnTo>
                    <a:pt x="1269613" y="537450"/>
                  </a:lnTo>
                  <a:lnTo>
                    <a:pt x="1291229" y="497644"/>
                  </a:lnTo>
                  <a:lnTo>
                    <a:pt x="1301678" y="475035"/>
                  </a:lnTo>
                </a:path>
                <a:path w="1350645" h="539114">
                  <a:moveTo>
                    <a:pt x="1329153" y="183783"/>
                  </a:moveTo>
                  <a:lnTo>
                    <a:pt x="1327471" y="231114"/>
                  </a:lnTo>
                  <a:lnTo>
                    <a:pt x="1322502" y="277586"/>
                  </a:lnTo>
                  <a:lnTo>
                    <a:pt x="1314362" y="323083"/>
                  </a:lnTo>
                  <a:lnTo>
                    <a:pt x="1312770" y="329397"/>
                  </a:lnTo>
                </a:path>
                <a:path w="1350645" h="539114">
                  <a:moveTo>
                    <a:pt x="16296" y="329397"/>
                  </a:moveTo>
                  <a:lnTo>
                    <a:pt x="14712" y="323083"/>
                  </a:lnTo>
                  <a:lnTo>
                    <a:pt x="6614" y="277586"/>
                  </a:lnTo>
                  <a:lnTo>
                    <a:pt x="1672" y="231114"/>
                  </a:lnTo>
                  <a:lnTo>
                    <a:pt x="0" y="183783"/>
                  </a:lnTo>
                  <a:lnTo>
                    <a:pt x="1672" y="136463"/>
                  </a:lnTo>
                  <a:lnTo>
                    <a:pt x="6614" y="90020"/>
                  </a:lnTo>
                  <a:lnTo>
                    <a:pt x="14712" y="44569"/>
                  </a:lnTo>
                  <a:lnTo>
                    <a:pt x="25851" y="225"/>
                  </a:lnTo>
                  <a:lnTo>
                    <a:pt x="25924" y="0"/>
                  </a:lnTo>
                </a:path>
              </a:pathLst>
            </a:custGeom>
            <a:ln w="3394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329670" y="4414569"/>
              <a:ext cx="87590" cy="24911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013713" y="4383282"/>
              <a:ext cx="1402080" cy="424815"/>
            </a:xfrm>
            <a:custGeom>
              <a:avLst/>
              <a:gdLst/>
              <a:ahLst/>
              <a:cxnLst/>
              <a:rect l="l" t="t" r="r" b="b"/>
              <a:pathLst>
                <a:path w="1402079" h="424814">
                  <a:moveTo>
                    <a:pt x="24431" y="95391"/>
                  </a:moveTo>
                  <a:lnTo>
                    <a:pt x="14268" y="137725"/>
                  </a:lnTo>
                  <a:lnTo>
                    <a:pt x="6411" y="183818"/>
                  </a:lnTo>
                  <a:lnTo>
                    <a:pt x="1620" y="230847"/>
                  </a:lnTo>
                  <a:lnTo>
                    <a:pt x="0" y="278704"/>
                  </a:lnTo>
                  <a:lnTo>
                    <a:pt x="1620" y="326563"/>
                  </a:lnTo>
                  <a:lnTo>
                    <a:pt x="6411" y="373594"/>
                  </a:lnTo>
                  <a:lnTo>
                    <a:pt x="14268" y="419689"/>
                  </a:lnTo>
                  <a:lnTo>
                    <a:pt x="15379" y="424317"/>
                  </a:lnTo>
                </a:path>
                <a:path w="1402079" h="424814">
                  <a:moveTo>
                    <a:pt x="1386467" y="424317"/>
                  </a:moveTo>
                  <a:lnTo>
                    <a:pt x="1387579" y="419689"/>
                  </a:lnTo>
                  <a:lnTo>
                    <a:pt x="1395438" y="373594"/>
                  </a:lnTo>
                  <a:lnTo>
                    <a:pt x="1400230" y="326563"/>
                  </a:lnTo>
                  <a:lnTo>
                    <a:pt x="1401850" y="278704"/>
                  </a:lnTo>
                </a:path>
                <a:path w="1402079" h="424814">
                  <a:moveTo>
                    <a:pt x="1304017" y="1201"/>
                  </a:moveTo>
                  <a:lnTo>
                    <a:pt x="1308419" y="10230"/>
                  </a:lnTo>
                  <a:lnTo>
                    <a:pt x="1317652" y="32983"/>
                  </a:lnTo>
                </a:path>
                <a:path w="1402079" h="424814">
                  <a:moveTo>
                    <a:pt x="1356998" y="32983"/>
                  </a:moveTo>
                  <a:lnTo>
                    <a:pt x="1346653" y="6131"/>
                  </a:lnTo>
                  <a:lnTo>
                    <a:pt x="1343820" y="0"/>
                  </a:lnTo>
                </a:path>
              </a:pathLst>
            </a:custGeom>
            <a:ln w="3394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75668" y="4382538"/>
              <a:ext cx="1476375" cy="639445"/>
            </a:xfrm>
            <a:custGeom>
              <a:avLst/>
              <a:gdLst/>
              <a:ahLst/>
              <a:cxnLst/>
              <a:rect l="l" t="t" r="r" b="b"/>
              <a:pathLst>
                <a:path w="1476375" h="639445">
                  <a:moveTo>
                    <a:pt x="1419381" y="0"/>
                  </a:moveTo>
                  <a:lnTo>
                    <a:pt x="1381865" y="743"/>
                  </a:lnTo>
                  <a:lnTo>
                    <a:pt x="1384723" y="6940"/>
                  </a:lnTo>
                  <a:lnTo>
                    <a:pt x="1401127" y="49518"/>
                  </a:lnTo>
                  <a:lnTo>
                    <a:pt x="1414804" y="93418"/>
                  </a:lnTo>
                  <a:lnTo>
                    <a:pt x="1425624" y="138469"/>
                  </a:lnTo>
                  <a:lnTo>
                    <a:pt x="1433483" y="184562"/>
                  </a:lnTo>
                  <a:lnTo>
                    <a:pt x="1438275" y="231591"/>
                  </a:lnTo>
                  <a:lnTo>
                    <a:pt x="1439895" y="279448"/>
                  </a:lnTo>
                  <a:lnTo>
                    <a:pt x="1438275" y="327307"/>
                  </a:lnTo>
                  <a:lnTo>
                    <a:pt x="1433483" y="374338"/>
                  </a:lnTo>
                  <a:lnTo>
                    <a:pt x="1425624" y="420433"/>
                  </a:lnTo>
                  <a:lnTo>
                    <a:pt x="1414804" y="465485"/>
                  </a:lnTo>
                  <a:lnTo>
                    <a:pt x="1401127" y="509387"/>
                  </a:lnTo>
                  <a:lnTo>
                    <a:pt x="1384698" y="552031"/>
                  </a:lnTo>
                  <a:lnTo>
                    <a:pt x="1365623" y="593309"/>
                  </a:lnTo>
                  <a:lnTo>
                    <a:pt x="1344006" y="633114"/>
                  </a:lnTo>
                  <a:lnTo>
                    <a:pt x="1343244" y="634327"/>
                  </a:lnTo>
                  <a:lnTo>
                    <a:pt x="1349532" y="635331"/>
                  </a:lnTo>
                  <a:lnTo>
                    <a:pt x="1403985" y="598366"/>
                  </a:lnTo>
                  <a:lnTo>
                    <a:pt x="1422569" y="556281"/>
                  </a:lnTo>
                  <a:lnTo>
                    <a:pt x="1438562" y="512874"/>
                  </a:lnTo>
                  <a:lnTo>
                    <a:pt x="1451866" y="468244"/>
                  </a:lnTo>
                  <a:lnTo>
                    <a:pt x="1462385" y="422488"/>
                  </a:lnTo>
                  <a:lnTo>
                    <a:pt x="1470019" y="375705"/>
                  </a:lnTo>
                  <a:lnTo>
                    <a:pt x="1474672" y="327992"/>
                  </a:lnTo>
                  <a:lnTo>
                    <a:pt x="1476244" y="279448"/>
                  </a:lnTo>
                  <a:lnTo>
                    <a:pt x="1474672" y="231104"/>
                  </a:lnTo>
                  <a:lnTo>
                    <a:pt x="1470019" y="183560"/>
                  </a:lnTo>
                  <a:lnTo>
                    <a:pt x="1462385" y="136914"/>
                  </a:lnTo>
                  <a:lnTo>
                    <a:pt x="1451866" y="91268"/>
                  </a:lnTo>
                  <a:lnTo>
                    <a:pt x="1438562" y="46720"/>
                  </a:lnTo>
                  <a:lnTo>
                    <a:pt x="1422569" y="3371"/>
                  </a:lnTo>
                  <a:lnTo>
                    <a:pt x="1421084" y="11"/>
                  </a:lnTo>
                  <a:lnTo>
                    <a:pt x="1419381" y="0"/>
                  </a:lnTo>
                  <a:close/>
                </a:path>
                <a:path w="1476375" h="639445">
                  <a:moveTo>
                    <a:pt x="62476" y="96135"/>
                  </a:moveTo>
                  <a:lnTo>
                    <a:pt x="22880" y="98212"/>
                  </a:lnTo>
                  <a:lnTo>
                    <a:pt x="13923" y="136914"/>
                  </a:lnTo>
                  <a:lnTo>
                    <a:pt x="6254" y="183560"/>
                  </a:lnTo>
                  <a:lnTo>
                    <a:pt x="1580" y="231104"/>
                  </a:lnTo>
                  <a:lnTo>
                    <a:pt x="0" y="279448"/>
                  </a:lnTo>
                  <a:lnTo>
                    <a:pt x="1580" y="327992"/>
                  </a:lnTo>
                  <a:lnTo>
                    <a:pt x="6254" y="375705"/>
                  </a:lnTo>
                  <a:lnTo>
                    <a:pt x="13923" y="422488"/>
                  </a:lnTo>
                  <a:lnTo>
                    <a:pt x="24487" y="468244"/>
                  </a:lnTo>
                  <a:lnTo>
                    <a:pt x="37845" y="512874"/>
                  </a:lnTo>
                  <a:lnTo>
                    <a:pt x="53898" y="556281"/>
                  </a:lnTo>
                  <a:lnTo>
                    <a:pt x="97297" y="607052"/>
                  </a:lnTo>
                  <a:lnTo>
                    <a:pt x="128701" y="623586"/>
                  </a:lnTo>
                  <a:lnTo>
                    <a:pt x="112275" y="593309"/>
                  </a:lnTo>
                  <a:lnTo>
                    <a:pt x="93215" y="552031"/>
                  </a:lnTo>
                  <a:lnTo>
                    <a:pt x="76798" y="509387"/>
                  </a:lnTo>
                  <a:lnTo>
                    <a:pt x="63129" y="465485"/>
                  </a:lnTo>
                  <a:lnTo>
                    <a:pt x="52313" y="420433"/>
                  </a:lnTo>
                  <a:lnTo>
                    <a:pt x="44456" y="374338"/>
                  </a:lnTo>
                  <a:lnTo>
                    <a:pt x="39665" y="327307"/>
                  </a:lnTo>
                  <a:lnTo>
                    <a:pt x="38045" y="279448"/>
                  </a:lnTo>
                  <a:lnTo>
                    <a:pt x="39665" y="231591"/>
                  </a:lnTo>
                  <a:lnTo>
                    <a:pt x="44456" y="184562"/>
                  </a:lnTo>
                  <a:lnTo>
                    <a:pt x="52313" y="138469"/>
                  </a:lnTo>
                  <a:lnTo>
                    <a:pt x="62476" y="96135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351740" y="4807600"/>
              <a:ext cx="48895" cy="146050"/>
            </a:xfrm>
            <a:custGeom>
              <a:avLst/>
              <a:gdLst/>
              <a:ahLst/>
              <a:cxnLst/>
              <a:rect l="l" t="t" r="r" b="b"/>
              <a:pathLst>
                <a:path w="48895" h="146050">
                  <a:moveTo>
                    <a:pt x="48440" y="0"/>
                  </a:moveTo>
                  <a:lnTo>
                    <a:pt x="38732" y="40424"/>
                  </a:lnTo>
                  <a:lnTo>
                    <a:pt x="25055" y="84325"/>
                  </a:lnTo>
                  <a:lnTo>
                    <a:pt x="8626" y="126969"/>
                  </a:lnTo>
                  <a:lnTo>
                    <a:pt x="0" y="145637"/>
                  </a:lnTo>
                </a:path>
              </a:pathLst>
            </a:custGeom>
            <a:ln w="3392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988490" y="4805904"/>
              <a:ext cx="117576" cy="20191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013713" y="4478674"/>
              <a:ext cx="1424305" cy="543560"/>
            </a:xfrm>
            <a:custGeom>
              <a:avLst/>
              <a:gdLst/>
              <a:ahLst/>
              <a:cxnLst/>
              <a:rect l="l" t="t" r="r" b="b"/>
              <a:pathLst>
                <a:path w="1424304" h="543560">
                  <a:moveTo>
                    <a:pt x="1378157" y="474563"/>
                  </a:moveTo>
                  <a:lnTo>
                    <a:pt x="1384524" y="460145"/>
                  </a:lnTo>
                  <a:lnTo>
                    <a:pt x="1400517" y="416738"/>
                  </a:lnTo>
                  <a:lnTo>
                    <a:pt x="1413821" y="372108"/>
                  </a:lnTo>
                  <a:lnTo>
                    <a:pt x="1423748" y="328926"/>
                  </a:lnTo>
                </a:path>
                <a:path w="1424304" h="543560">
                  <a:moveTo>
                    <a:pt x="1338027" y="474563"/>
                  </a:moveTo>
                  <a:lnTo>
                    <a:pt x="1327578" y="497173"/>
                  </a:lnTo>
                  <a:lnTo>
                    <a:pt x="1305961" y="536979"/>
                  </a:lnTo>
                  <a:lnTo>
                    <a:pt x="1305199" y="538191"/>
                  </a:lnTo>
                </a:path>
                <a:path w="1424304" h="543560">
                  <a:moveTo>
                    <a:pt x="1344830" y="542956"/>
                  </a:moveTo>
                  <a:lnTo>
                    <a:pt x="1365940" y="502231"/>
                  </a:lnTo>
                  <a:lnTo>
                    <a:pt x="1378157" y="474563"/>
                  </a:lnTo>
                </a:path>
                <a:path w="1424304" h="543560">
                  <a:moveTo>
                    <a:pt x="1401850" y="183312"/>
                  </a:moveTo>
                  <a:lnTo>
                    <a:pt x="1400230" y="231171"/>
                  </a:lnTo>
                  <a:lnTo>
                    <a:pt x="1395438" y="278202"/>
                  </a:lnTo>
                  <a:lnTo>
                    <a:pt x="1387579" y="324298"/>
                  </a:lnTo>
                  <a:lnTo>
                    <a:pt x="1386467" y="328926"/>
                  </a:lnTo>
                </a:path>
                <a:path w="1424304" h="543560">
                  <a:moveTo>
                    <a:pt x="15379" y="328926"/>
                  </a:moveTo>
                  <a:lnTo>
                    <a:pt x="14268" y="324298"/>
                  </a:lnTo>
                  <a:lnTo>
                    <a:pt x="6411" y="278202"/>
                  </a:lnTo>
                  <a:lnTo>
                    <a:pt x="1620" y="231171"/>
                  </a:lnTo>
                  <a:lnTo>
                    <a:pt x="0" y="183312"/>
                  </a:lnTo>
                  <a:lnTo>
                    <a:pt x="1620" y="135455"/>
                  </a:lnTo>
                  <a:lnTo>
                    <a:pt x="6411" y="88427"/>
                  </a:lnTo>
                  <a:lnTo>
                    <a:pt x="14268" y="42333"/>
                  </a:lnTo>
                  <a:lnTo>
                    <a:pt x="24431" y="0"/>
                  </a:lnTo>
                </a:path>
              </a:pathLst>
            </a:custGeom>
            <a:ln w="3394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369015" y="4414569"/>
              <a:ext cx="84593" cy="24911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975668" y="4382550"/>
              <a:ext cx="1476375" cy="425450"/>
            </a:xfrm>
            <a:custGeom>
              <a:avLst/>
              <a:gdLst/>
              <a:ahLst/>
              <a:cxnLst/>
              <a:rect l="l" t="t" r="r" b="b"/>
              <a:pathLst>
                <a:path w="1476375" h="425450">
                  <a:moveTo>
                    <a:pt x="22880" y="98200"/>
                  </a:moveTo>
                  <a:lnTo>
                    <a:pt x="13923" y="136903"/>
                  </a:lnTo>
                  <a:lnTo>
                    <a:pt x="6254" y="183549"/>
                  </a:lnTo>
                  <a:lnTo>
                    <a:pt x="1580" y="231093"/>
                  </a:lnTo>
                  <a:lnTo>
                    <a:pt x="0" y="279436"/>
                  </a:lnTo>
                  <a:lnTo>
                    <a:pt x="1580" y="327981"/>
                  </a:lnTo>
                  <a:lnTo>
                    <a:pt x="6254" y="375694"/>
                  </a:lnTo>
                  <a:lnTo>
                    <a:pt x="13923" y="422477"/>
                  </a:lnTo>
                  <a:lnTo>
                    <a:pt x="14517" y="425050"/>
                  </a:lnTo>
                </a:path>
                <a:path w="1476375" h="425450">
                  <a:moveTo>
                    <a:pt x="1461793" y="425050"/>
                  </a:moveTo>
                  <a:lnTo>
                    <a:pt x="1462385" y="422477"/>
                  </a:lnTo>
                  <a:lnTo>
                    <a:pt x="1470019" y="375694"/>
                  </a:lnTo>
                  <a:lnTo>
                    <a:pt x="1474672" y="327981"/>
                  </a:lnTo>
                  <a:lnTo>
                    <a:pt x="1476244" y="279436"/>
                  </a:lnTo>
                </a:path>
                <a:path w="1476375" h="425450">
                  <a:moveTo>
                    <a:pt x="1381865" y="732"/>
                  </a:moveTo>
                  <a:lnTo>
                    <a:pt x="1384698" y="6863"/>
                  </a:lnTo>
                  <a:lnTo>
                    <a:pt x="1395043" y="33715"/>
                  </a:lnTo>
                </a:path>
                <a:path w="1476375" h="425450">
                  <a:moveTo>
                    <a:pt x="1433768" y="33715"/>
                  </a:moveTo>
                  <a:lnTo>
                    <a:pt x="1422569" y="3360"/>
                  </a:lnTo>
                  <a:lnTo>
                    <a:pt x="1421084" y="0"/>
                  </a:lnTo>
                </a:path>
              </a:pathLst>
            </a:custGeom>
            <a:ln w="3394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939319" y="4382550"/>
              <a:ext cx="1550670" cy="643255"/>
            </a:xfrm>
            <a:custGeom>
              <a:avLst/>
              <a:gdLst/>
              <a:ahLst/>
              <a:cxnLst/>
              <a:rect l="l" t="t" r="r" b="b"/>
              <a:pathLst>
                <a:path w="1550670" h="643254">
                  <a:moveTo>
                    <a:pt x="1457432" y="0"/>
                  </a:moveTo>
                  <a:lnTo>
                    <a:pt x="1474910" y="46709"/>
                  </a:lnTo>
                  <a:lnTo>
                    <a:pt x="1488215" y="91257"/>
                  </a:lnTo>
                  <a:lnTo>
                    <a:pt x="1498734" y="136903"/>
                  </a:lnTo>
                  <a:lnTo>
                    <a:pt x="1506368" y="183549"/>
                  </a:lnTo>
                  <a:lnTo>
                    <a:pt x="1510977" y="230646"/>
                  </a:lnTo>
                  <a:lnTo>
                    <a:pt x="1512593" y="279436"/>
                  </a:lnTo>
                  <a:lnTo>
                    <a:pt x="1511020" y="327981"/>
                  </a:lnTo>
                  <a:lnTo>
                    <a:pt x="1506368" y="375694"/>
                  </a:lnTo>
                  <a:lnTo>
                    <a:pt x="1498734" y="422477"/>
                  </a:lnTo>
                  <a:lnTo>
                    <a:pt x="1488215" y="468232"/>
                  </a:lnTo>
                  <a:lnTo>
                    <a:pt x="1474910" y="512862"/>
                  </a:lnTo>
                  <a:lnTo>
                    <a:pt x="1458917" y="556269"/>
                  </a:lnTo>
                  <a:lnTo>
                    <a:pt x="1440334" y="598355"/>
                  </a:lnTo>
                  <a:lnTo>
                    <a:pt x="1419223" y="639080"/>
                  </a:lnTo>
                  <a:lnTo>
                    <a:pt x="1444848" y="641970"/>
                  </a:lnTo>
                  <a:lnTo>
                    <a:pt x="1484991" y="591631"/>
                  </a:lnTo>
                  <a:lnTo>
                    <a:pt x="1501912" y="550039"/>
                  </a:lnTo>
                  <a:lnTo>
                    <a:pt x="1516457" y="507308"/>
                  </a:lnTo>
                  <a:lnTo>
                    <a:pt x="1528556" y="463456"/>
                  </a:lnTo>
                  <a:lnTo>
                    <a:pt x="1538085" y="418754"/>
                  </a:lnTo>
                  <a:lnTo>
                    <a:pt x="1545004" y="373097"/>
                  </a:lnTo>
                  <a:lnTo>
                    <a:pt x="1549216" y="326630"/>
                  </a:lnTo>
                  <a:lnTo>
                    <a:pt x="1550638" y="279436"/>
                  </a:lnTo>
                  <a:lnTo>
                    <a:pt x="1549216" y="232440"/>
                  </a:lnTo>
                  <a:lnTo>
                    <a:pt x="1545004" y="186155"/>
                  </a:lnTo>
                  <a:lnTo>
                    <a:pt x="1538085" y="140666"/>
                  </a:lnTo>
                  <a:lnTo>
                    <a:pt x="1528492" y="95875"/>
                  </a:lnTo>
                  <a:lnTo>
                    <a:pt x="1516457" y="52407"/>
                  </a:lnTo>
                  <a:lnTo>
                    <a:pt x="1501912" y="9803"/>
                  </a:lnTo>
                  <a:lnTo>
                    <a:pt x="1498022" y="269"/>
                  </a:lnTo>
                  <a:lnTo>
                    <a:pt x="1457432" y="0"/>
                  </a:lnTo>
                  <a:close/>
                </a:path>
                <a:path w="1550670" h="643254">
                  <a:moveTo>
                    <a:pt x="50866" y="425050"/>
                  </a:moveTo>
                  <a:lnTo>
                    <a:pt x="45314" y="425050"/>
                  </a:lnTo>
                  <a:lnTo>
                    <a:pt x="48784" y="442957"/>
                  </a:lnTo>
                  <a:lnTo>
                    <a:pt x="51011" y="463518"/>
                  </a:lnTo>
                  <a:lnTo>
                    <a:pt x="58516" y="509811"/>
                  </a:lnTo>
                  <a:lnTo>
                    <a:pt x="81511" y="559284"/>
                  </a:lnTo>
                  <a:lnTo>
                    <a:pt x="101697" y="582112"/>
                  </a:lnTo>
                  <a:lnTo>
                    <a:pt x="90247" y="556269"/>
                  </a:lnTo>
                  <a:lnTo>
                    <a:pt x="74194" y="512862"/>
                  </a:lnTo>
                  <a:lnTo>
                    <a:pt x="60836" y="468232"/>
                  </a:lnTo>
                  <a:lnTo>
                    <a:pt x="50866" y="425050"/>
                  </a:lnTo>
                  <a:close/>
                </a:path>
                <a:path w="1550670" h="643254">
                  <a:moveTo>
                    <a:pt x="59229" y="98200"/>
                  </a:moveTo>
                  <a:lnTo>
                    <a:pt x="21024" y="101701"/>
                  </a:lnTo>
                  <a:lnTo>
                    <a:pt x="6070" y="182627"/>
                  </a:lnTo>
                  <a:lnTo>
                    <a:pt x="1533" y="230646"/>
                  </a:lnTo>
                  <a:lnTo>
                    <a:pt x="0" y="279436"/>
                  </a:lnTo>
                  <a:lnTo>
                    <a:pt x="1422" y="326630"/>
                  </a:lnTo>
                  <a:lnTo>
                    <a:pt x="5633" y="373097"/>
                  </a:lnTo>
                  <a:lnTo>
                    <a:pt x="12550" y="418754"/>
                  </a:lnTo>
                  <a:lnTo>
                    <a:pt x="15624" y="433181"/>
                  </a:lnTo>
                  <a:lnTo>
                    <a:pt x="45314" y="425050"/>
                  </a:lnTo>
                  <a:lnTo>
                    <a:pt x="50866" y="425050"/>
                  </a:lnTo>
                  <a:lnTo>
                    <a:pt x="50272" y="422477"/>
                  </a:lnTo>
                  <a:lnTo>
                    <a:pt x="42603" y="375694"/>
                  </a:lnTo>
                  <a:lnTo>
                    <a:pt x="37929" y="327981"/>
                  </a:lnTo>
                  <a:lnTo>
                    <a:pt x="36348" y="279436"/>
                  </a:lnTo>
                  <a:lnTo>
                    <a:pt x="37885" y="232440"/>
                  </a:lnTo>
                  <a:lnTo>
                    <a:pt x="37973" y="230646"/>
                  </a:lnTo>
                  <a:lnTo>
                    <a:pt x="42603" y="183549"/>
                  </a:lnTo>
                  <a:lnTo>
                    <a:pt x="50272" y="136903"/>
                  </a:lnTo>
                  <a:lnTo>
                    <a:pt x="59229" y="9820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975668" y="4480750"/>
              <a:ext cx="1500505" cy="544830"/>
            </a:xfrm>
            <a:custGeom>
              <a:avLst/>
              <a:gdLst/>
              <a:ahLst/>
              <a:cxnLst/>
              <a:rect l="l" t="t" r="r" b="b"/>
              <a:pathLst>
                <a:path w="1500504" h="544829">
                  <a:moveTo>
                    <a:pt x="1461793" y="326849"/>
                  </a:moveTo>
                  <a:lnTo>
                    <a:pt x="1451866" y="370031"/>
                  </a:lnTo>
                  <a:lnTo>
                    <a:pt x="1438562" y="414662"/>
                  </a:lnTo>
                  <a:lnTo>
                    <a:pt x="1422569" y="458068"/>
                  </a:lnTo>
                  <a:lnTo>
                    <a:pt x="1416202" y="472487"/>
                  </a:lnTo>
                </a:path>
                <a:path w="1500504" h="544829">
                  <a:moveTo>
                    <a:pt x="65349" y="483912"/>
                  </a:moveTo>
                  <a:lnTo>
                    <a:pt x="53898" y="458068"/>
                  </a:lnTo>
                  <a:lnTo>
                    <a:pt x="37845" y="414662"/>
                  </a:lnTo>
                  <a:lnTo>
                    <a:pt x="24487" y="370031"/>
                  </a:lnTo>
                  <a:lnTo>
                    <a:pt x="14517" y="326849"/>
                  </a:lnTo>
                </a:path>
                <a:path w="1500504" h="544829">
                  <a:moveTo>
                    <a:pt x="1457163" y="472487"/>
                  </a:moveTo>
                  <a:lnTo>
                    <a:pt x="1465564" y="451839"/>
                  </a:lnTo>
                  <a:lnTo>
                    <a:pt x="1480108" y="409107"/>
                  </a:lnTo>
                  <a:lnTo>
                    <a:pt x="1492193" y="365318"/>
                  </a:lnTo>
                  <a:lnTo>
                    <a:pt x="1500394" y="326849"/>
                  </a:lnTo>
                </a:path>
                <a:path w="1500504" h="544829">
                  <a:moveTo>
                    <a:pt x="1416202" y="472487"/>
                  </a:moveTo>
                  <a:lnTo>
                    <a:pt x="1403985" y="500154"/>
                  </a:lnTo>
                  <a:lnTo>
                    <a:pt x="1382910" y="540821"/>
                  </a:lnTo>
                </a:path>
                <a:path w="1500504" h="544829">
                  <a:moveTo>
                    <a:pt x="1423528" y="544551"/>
                  </a:moveTo>
                  <a:lnTo>
                    <a:pt x="1429426" y="533798"/>
                  </a:lnTo>
                  <a:lnTo>
                    <a:pt x="1448642" y="493430"/>
                  </a:lnTo>
                  <a:lnTo>
                    <a:pt x="1457163" y="472487"/>
                  </a:lnTo>
                </a:path>
                <a:path w="1500504" h="544829">
                  <a:moveTo>
                    <a:pt x="1476244" y="181236"/>
                  </a:moveTo>
                  <a:lnTo>
                    <a:pt x="1474672" y="229780"/>
                  </a:lnTo>
                  <a:lnTo>
                    <a:pt x="1470019" y="277493"/>
                  </a:lnTo>
                  <a:lnTo>
                    <a:pt x="1462385" y="324276"/>
                  </a:lnTo>
                  <a:lnTo>
                    <a:pt x="1461793" y="326849"/>
                  </a:lnTo>
                </a:path>
                <a:path w="1500504" h="544829">
                  <a:moveTo>
                    <a:pt x="14517" y="326849"/>
                  </a:moveTo>
                  <a:lnTo>
                    <a:pt x="13923" y="324276"/>
                  </a:lnTo>
                  <a:lnTo>
                    <a:pt x="6254" y="277493"/>
                  </a:lnTo>
                  <a:lnTo>
                    <a:pt x="1580" y="229780"/>
                  </a:lnTo>
                  <a:lnTo>
                    <a:pt x="0" y="181236"/>
                  </a:lnTo>
                  <a:lnTo>
                    <a:pt x="1580" y="132892"/>
                  </a:lnTo>
                  <a:lnTo>
                    <a:pt x="6254" y="85348"/>
                  </a:lnTo>
                  <a:lnTo>
                    <a:pt x="13923" y="38702"/>
                  </a:lnTo>
                  <a:lnTo>
                    <a:pt x="22880" y="0"/>
                  </a:lnTo>
                </a:path>
              </a:pathLst>
            </a:custGeom>
            <a:ln w="3394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07740" y="4414569"/>
              <a:ext cx="83914" cy="24911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939320" y="4382550"/>
              <a:ext cx="1550670" cy="433705"/>
            </a:xfrm>
            <a:custGeom>
              <a:avLst/>
              <a:gdLst/>
              <a:ahLst/>
              <a:cxnLst/>
              <a:rect l="l" t="t" r="r" b="b"/>
              <a:pathLst>
                <a:path w="1550670" h="433704">
                  <a:moveTo>
                    <a:pt x="21024" y="101701"/>
                  </a:moveTo>
                  <a:lnTo>
                    <a:pt x="13518" y="135472"/>
                  </a:lnTo>
                  <a:lnTo>
                    <a:pt x="6070" y="182627"/>
                  </a:lnTo>
                  <a:lnTo>
                    <a:pt x="1533" y="230646"/>
                  </a:lnTo>
                  <a:lnTo>
                    <a:pt x="0" y="279436"/>
                  </a:lnTo>
                  <a:lnTo>
                    <a:pt x="1422" y="326630"/>
                  </a:lnTo>
                  <a:lnTo>
                    <a:pt x="5633" y="373097"/>
                  </a:lnTo>
                  <a:lnTo>
                    <a:pt x="12550" y="418754"/>
                  </a:lnTo>
                  <a:lnTo>
                    <a:pt x="15624" y="433181"/>
                  </a:lnTo>
                </a:path>
                <a:path w="1550670" h="433704">
                  <a:moveTo>
                    <a:pt x="1536743" y="425050"/>
                  </a:moveTo>
                  <a:lnTo>
                    <a:pt x="1538085" y="418754"/>
                  </a:lnTo>
                  <a:lnTo>
                    <a:pt x="1545004" y="373097"/>
                  </a:lnTo>
                  <a:lnTo>
                    <a:pt x="1549216" y="326630"/>
                  </a:lnTo>
                  <a:lnTo>
                    <a:pt x="1550638" y="279436"/>
                  </a:lnTo>
                </a:path>
                <a:path w="1550670" h="433704">
                  <a:moveTo>
                    <a:pt x="1457432" y="0"/>
                  </a:moveTo>
                  <a:lnTo>
                    <a:pt x="1458918" y="3360"/>
                  </a:lnTo>
                  <a:lnTo>
                    <a:pt x="1470117" y="33715"/>
                  </a:lnTo>
                </a:path>
                <a:path w="1550670" h="433704">
                  <a:moveTo>
                    <a:pt x="1510076" y="33715"/>
                  </a:moveTo>
                  <a:lnTo>
                    <a:pt x="1501912" y="9803"/>
                  </a:lnTo>
                  <a:lnTo>
                    <a:pt x="1498022" y="269"/>
                  </a:lnTo>
                </a:path>
              </a:pathLst>
            </a:custGeom>
            <a:ln w="3394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902970" y="4382819"/>
              <a:ext cx="1623695" cy="645160"/>
            </a:xfrm>
            <a:custGeom>
              <a:avLst/>
              <a:gdLst/>
              <a:ahLst/>
              <a:cxnLst/>
              <a:rect l="l" t="t" r="r" b="b"/>
              <a:pathLst>
                <a:path w="1623695" h="645160">
                  <a:moveTo>
                    <a:pt x="1534371" y="0"/>
                  </a:moveTo>
                  <a:lnTo>
                    <a:pt x="1552806" y="52138"/>
                  </a:lnTo>
                  <a:lnTo>
                    <a:pt x="1564891" y="95786"/>
                  </a:lnTo>
                  <a:lnTo>
                    <a:pt x="1574434" y="140397"/>
                  </a:lnTo>
                  <a:lnTo>
                    <a:pt x="1581353" y="185886"/>
                  </a:lnTo>
                  <a:lnTo>
                    <a:pt x="1585565" y="232170"/>
                  </a:lnTo>
                  <a:lnTo>
                    <a:pt x="1586987" y="279167"/>
                  </a:lnTo>
                  <a:lnTo>
                    <a:pt x="1585565" y="326361"/>
                  </a:lnTo>
                  <a:lnTo>
                    <a:pt x="1581353" y="372828"/>
                  </a:lnTo>
                  <a:lnTo>
                    <a:pt x="1574434" y="418485"/>
                  </a:lnTo>
                  <a:lnTo>
                    <a:pt x="1564891" y="463249"/>
                  </a:lnTo>
                  <a:lnTo>
                    <a:pt x="1552806" y="507039"/>
                  </a:lnTo>
                  <a:lnTo>
                    <a:pt x="1538261" y="549770"/>
                  </a:lnTo>
                  <a:lnTo>
                    <a:pt x="1521340" y="591362"/>
                  </a:lnTo>
                  <a:lnTo>
                    <a:pt x="1502124" y="631730"/>
                  </a:lnTo>
                  <a:lnTo>
                    <a:pt x="1496225" y="642483"/>
                  </a:lnTo>
                  <a:lnTo>
                    <a:pt x="1536114" y="644557"/>
                  </a:lnTo>
                  <a:lnTo>
                    <a:pt x="1559252" y="595207"/>
                  </a:lnTo>
                  <a:lnTo>
                    <a:pt x="1575788" y="552948"/>
                  </a:lnTo>
                  <a:lnTo>
                    <a:pt x="1590008" y="509542"/>
                  </a:lnTo>
                  <a:lnTo>
                    <a:pt x="1601790" y="465230"/>
                  </a:lnTo>
                  <a:lnTo>
                    <a:pt x="1611100" y="419926"/>
                  </a:lnTo>
                  <a:lnTo>
                    <a:pt x="1617846" y="373763"/>
                  </a:lnTo>
                  <a:lnTo>
                    <a:pt x="1619052" y="359964"/>
                  </a:lnTo>
                  <a:lnTo>
                    <a:pt x="1610734" y="355625"/>
                  </a:lnTo>
                  <a:lnTo>
                    <a:pt x="1619432" y="355625"/>
                  </a:lnTo>
                  <a:lnTo>
                    <a:pt x="1621950" y="326817"/>
                  </a:lnTo>
                  <a:lnTo>
                    <a:pt x="1623336" y="279167"/>
                  </a:lnTo>
                  <a:lnTo>
                    <a:pt x="1621969" y="232170"/>
                  </a:lnTo>
                  <a:lnTo>
                    <a:pt x="1617846" y="184573"/>
                  </a:lnTo>
                  <a:lnTo>
                    <a:pt x="1611100" y="138412"/>
                  </a:lnTo>
                  <a:lnTo>
                    <a:pt x="1601790" y="93111"/>
                  </a:lnTo>
                  <a:lnTo>
                    <a:pt x="1589994" y="48748"/>
                  </a:lnTo>
                  <a:lnTo>
                    <a:pt x="1575788" y="5401"/>
                  </a:lnTo>
                  <a:lnTo>
                    <a:pt x="1550081" y="104"/>
                  </a:lnTo>
                  <a:lnTo>
                    <a:pt x="1534371" y="0"/>
                  </a:lnTo>
                  <a:close/>
                </a:path>
                <a:path w="1623695" h="645160">
                  <a:moveTo>
                    <a:pt x="57372" y="101432"/>
                  </a:moveTo>
                  <a:lnTo>
                    <a:pt x="18876" y="106078"/>
                  </a:lnTo>
                  <a:lnTo>
                    <a:pt x="5489" y="184573"/>
                  </a:lnTo>
                  <a:lnTo>
                    <a:pt x="1485" y="230377"/>
                  </a:lnTo>
                  <a:lnTo>
                    <a:pt x="0" y="279167"/>
                  </a:lnTo>
                  <a:lnTo>
                    <a:pt x="1385" y="326817"/>
                  </a:lnTo>
                  <a:lnTo>
                    <a:pt x="5489" y="373763"/>
                  </a:lnTo>
                  <a:lnTo>
                    <a:pt x="12233" y="419926"/>
                  </a:lnTo>
                  <a:lnTo>
                    <a:pt x="15973" y="438130"/>
                  </a:lnTo>
                  <a:lnTo>
                    <a:pt x="47315" y="434187"/>
                  </a:lnTo>
                  <a:lnTo>
                    <a:pt x="51973" y="432912"/>
                  </a:lnTo>
                  <a:lnTo>
                    <a:pt x="48899" y="418485"/>
                  </a:lnTo>
                  <a:lnTo>
                    <a:pt x="41982" y="372828"/>
                  </a:lnTo>
                  <a:lnTo>
                    <a:pt x="37770" y="326361"/>
                  </a:lnTo>
                  <a:lnTo>
                    <a:pt x="36348" y="279167"/>
                  </a:lnTo>
                  <a:lnTo>
                    <a:pt x="37881" y="230377"/>
                  </a:lnTo>
                  <a:lnTo>
                    <a:pt x="42419" y="182357"/>
                  </a:lnTo>
                  <a:lnTo>
                    <a:pt x="49867" y="135203"/>
                  </a:lnTo>
                  <a:lnTo>
                    <a:pt x="57372" y="101432"/>
                  </a:lnTo>
                  <a:close/>
                </a:path>
                <a:path w="1623695" h="645160">
                  <a:moveTo>
                    <a:pt x="1619432" y="355625"/>
                  </a:moveTo>
                  <a:lnTo>
                    <a:pt x="1610734" y="355625"/>
                  </a:lnTo>
                  <a:lnTo>
                    <a:pt x="1619326" y="356837"/>
                  </a:lnTo>
                  <a:lnTo>
                    <a:pt x="1619432" y="355625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397500" y="4660290"/>
              <a:ext cx="117269" cy="36878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939320" y="4484251"/>
              <a:ext cx="21590" cy="332105"/>
            </a:xfrm>
            <a:custGeom>
              <a:avLst/>
              <a:gdLst/>
              <a:ahLst/>
              <a:cxnLst/>
              <a:rect l="l" t="t" r="r" b="b"/>
              <a:pathLst>
                <a:path w="21590" h="332104">
                  <a:moveTo>
                    <a:pt x="15624" y="331479"/>
                  </a:moveTo>
                  <a:lnTo>
                    <a:pt x="12550" y="317052"/>
                  </a:lnTo>
                  <a:lnTo>
                    <a:pt x="5633" y="271395"/>
                  </a:lnTo>
                  <a:lnTo>
                    <a:pt x="1422" y="224929"/>
                  </a:lnTo>
                  <a:lnTo>
                    <a:pt x="0" y="177735"/>
                  </a:lnTo>
                  <a:lnTo>
                    <a:pt x="1533" y="128944"/>
                  </a:lnTo>
                  <a:lnTo>
                    <a:pt x="6070" y="80925"/>
                  </a:lnTo>
                  <a:lnTo>
                    <a:pt x="13518" y="33771"/>
                  </a:lnTo>
                  <a:lnTo>
                    <a:pt x="21024" y="0"/>
                  </a:lnTo>
                </a:path>
              </a:pathLst>
            </a:custGeom>
            <a:ln w="3392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447700" y="4414569"/>
              <a:ext cx="80303" cy="24911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902971" y="4488898"/>
              <a:ext cx="1623695" cy="332105"/>
            </a:xfrm>
            <a:custGeom>
              <a:avLst/>
              <a:gdLst/>
              <a:ahLst/>
              <a:cxnLst/>
              <a:rect l="l" t="t" r="r" b="b"/>
              <a:pathLst>
                <a:path w="1623695" h="332104">
                  <a:moveTo>
                    <a:pt x="18876" y="0"/>
                  </a:moveTo>
                  <a:lnTo>
                    <a:pt x="12233" y="32333"/>
                  </a:lnTo>
                  <a:lnTo>
                    <a:pt x="5489" y="78494"/>
                  </a:lnTo>
                  <a:lnTo>
                    <a:pt x="1385" y="125439"/>
                  </a:lnTo>
                  <a:lnTo>
                    <a:pt x="0" y="173088"/>
                  </a:lnTo>
                  <a:lnTo>
                    <a:pt x="1385" y="220738"/>
                  </a:lnTo>
                  <a:lnTo>
                    <a:pt x="5489" y="267684"/>
                  </a:lnTo>
                  <a:lnTo>
                    <a:pt x="12233" y="313847"/>
                  </a:lnTo>
                  <a:lnTo>
                    <a:pt x="15973" y="332051"/>
                  </a:lnTo>
                </a:path>
                <a:path w="1623695" h="332104">
                  <a:moveTo>
                    <a:pt x="1610102" y="318702"/>
                  </a:moveTo>
                  <a:lnTo>
                    <a:pt x="1611100" y="313847"/>
                  </a:lnTo>
                  <a:lnTo>
                    <a:pt x="1617846" y="267684"/>
                  </a:lnTo>
                  <a:lnTo>
                    <a:pt x="1619052" y="253885"/>
                  </a:lnTo>
                </a:path>
                <a:path w="1623695" h="332104">
                  <a:moveTo>
                    <a:pt x="1619432" y="249546"/>
                  </a:moveTo>
                  <a:lnTo>
                    <a:pt x="1621950" y="220738"/>
                  </a:lnTo>
                  <a:lnTo>
                    <a:pt x="1623336" y="173088"/>
                  </a:lnTo>
                </a:path>
              </a:pathLst>
            </a:custGeom>
            <a:ln w="3394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522297" y="473844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-1696" y="606"/>
                  </a:moveTo>
                  <a:lnTo>
                    <a:pt x="1802" y="606"/>
                  </a:lnTo>
                </a:path>
              </a:pathLst>
            </a:custGeom>
            <a:ln w="3175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437342" y="4382819"/>
              <a:ext cx="50800" cy="33655"/>
            </a:xfrm>
            <a:custGeom>
              <a:avLst/>
              <a:gdLst/>
              <a:ahLst/>
              <a:cxnLst/>
              <a:rect l="l" t="t" r="r" b="b"/>
              <a:pathLst>
                <a:path w="50800" h="33654">
                  <a:moveTo>
                    <a:pt x="0" y="0"/>
                  </a:moveTo>
                  <a:lnTo>
                    <a:pt x="3890" y="9534"/>
                  </a:lnTo>
                  <a:lnTo>
                    <a:pt x="12053" y="33446"/>
                  </a:lnTo>
                </a:path>
                <a:path w="50800" h="33654">
                  <a:moveTo>
                    <a:pt x="50607" y="33446"/>
                  </a:moveTo>
                  <a:lnTo>
                    <a:pt x="41417" y="5401"/>
                  </a:lnTo>
                  <a:lnTo>
                    <a:pt x="39710" y="1040"/>
                  </a:lnTo>
                </a:path>
              </a:pathLst>
            </a:custGeom>
            <a:ln w="3394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864683" y="4383860"/>
              <a:ext cx="1697989" cy="643890"/>
            </a:xfrm>
            <a:custGeom>
              <a:avLst/>
              <a:gdLst/>
              <a:ahLst/>
              <a:cxnLst/>
              <a:rect l="l" t="t" r="r" b="b"/>
              <a:pathLst>
                <a:path w="1697990" h="643889">
                  <a:moveTo>
                    <a:pt x="1657340" y="358923"/>
                  </a:moveTo>
                  <a:lnTo>
                    <a:pt x="1649387" y="418885"/>
                  </a:lnTo>
                  <a:lnTo>
                    <a:pt x="1640077" y="464189"/>
                  </a:lnTo>
                  <a:lnTo>
                    <a:pt x="1628281" y="508556"/>
                  </a:lnTo>
                  <a:lnTo>
                    <a:pt x="1614076" y="551907"/>
                  </a:lnTo>
                  <a:lnTo>
                    <a:pt x="1597539" y="594166"/>
                  </a:lnTo>
                  <a:lnTo>
                    <a:pt x="1578749" y="635255"/>
                  </a:lnTo>
                  <a:lnTo>
                    <a:pt x="1574402" y="643516"/>
                  </a:lnTo>
                  <a:lnTo>
                    <a:pt x="1578229" y="643715"/>
                  </a:lnTo>
                  <a:lnTo>
                    <a:pt x="1617055" y="639509"/>
                  </a:lnTo>
                  <a:lnTo>
                    <a:pt x="1635425" y="597749"/>
                  </a:lnTo>
                  <a:lnTo>
                    <a:pt x="1651582" y="554869"/>
                  </a:lnTo>
                  <a:lnTo>
                    <a:pt x="1665453" y="510940"/>
                  </a:lnTo>
                  <a:lnTo>
                    <a:pt x="1676965" y="466035"/>
                  </a:lnTo>
                  <a:lnTo>
                    <a:pt x="1686046" y="420229"/>
                  </a:lnTo>
                  <a:lnTo>
                    <a:pt x="1692196" y="376619"/>
                  </a:lnTo>
                  <a:lnTo>
                    <a:pt x="1669749" y="365398"/>
                  </a:lnTo>
                  <a:lnTo>
                    <a:pt x="1657340" y="358923"/>
                  </a:lnTo>
                  <a:close/>
                </a:path>
                <a:path w="1697990" h="643889">
                  <a:moveTo>
                    <a:pt x="57164" y="105038"/>
                  </a:moveTo>
                  <a:lnTo>
                    <a:pt x="16876" y="111098"/>
                  </a:lnTo>
                  <a:lnTo>
                    <a:pt x="5351" y="182658"/>
                  </a:lnTo>
                  <a:lnTo>
                    <a:pt x="1350" y="230051"/>
                  </a:lnTo>
                  <a:lnTo>
                    <a:pt x="0" y="278126"/>
                  </a:lnTo>
                  <a:lnTo>
                    <a:pt x="1350" y="326201"/>
                  </a:lnTo>
                  <a:lnTo>
                    <a:pt x="5351" y="373593"/>
                  </a:lnTo>
                  <a:lnTo>
                    <a:pt x="11932" y="420229"/>
                  </a:lnTo>
                  <a:lnTo>
                    <a:pt x="15583" y="438635"/>
                  </a:lnTo>
                  <a:lnTo>
                    <a:pt x="44940" y="438262"/>
                  </a:lnTo>
                  <a:lnTo>
                    <a:pt x="54260" y="437089"/>
                  </a:lnTo>
                  <a:lnTo>
                    <a:pt x="50521" y="418885"/>
                  </a:lnTo>
                  <a:lnTo>
                    <a:pt x="43776" y="372722"/>
                  </a:lnTo>
                  <a:lnTo>
                    <a:pt x="39672" y="325776"/>
                  </a:lnTo>
                  <a:lnTo>
                    <a:pt x="38287" y="278126"/>
                  </a:lnTo>
                  <a:lnTo>
                    <a:pt x="39672" y="230477"/>
                  </a:lnTo>
                  <a:lnTo>
                    <a:pt x="43776" y="183532"/>
                  </a:lnTo>
                  <a:lnTo>
                    <a:pt x="50521" y="137371"/>
                  </a:lnTo>
                  <a:lnTo>
                    <a:pt x="57164" y="105038"/>
                  </a:lnTo>
                  <a:close/>
                </a:path>
                <a:path w="1697990" h="643889">
                  <a:moveTo>
                    <a:pt x="1612369" y="0"/>
                  </a:moveTo>
                  <a:lnTo>
                    <a:pt x="1628281" y="47707"/>
                  </a:lnTo>
                  <a:lnTo>
                    <a:pt x="1640077" y="92070"/>
                  </a:lnTo>
                  <a:lnTo>
                    <a:pt x="1649387" y="137371"/>
                  </a:lnTo>
                  <a:lnTo>
                    <a:pt x="1656133" y="183532"/>
                  </a:lnTo>
                  <a:lnTo>
                    <a:pt x="1660238" y="230477"/>
                  </a:lnTo>
                  <a:lnTo>
                    <a:pt x="1661623" y="278126"/>
                  </a:lnTo>
                  <a:lnTo>
                    <a:pt x="1660238" y="325776"/>
                  </a:lnTo>
                  <a:lnTo>
                    <a:pt x="1657613" y="355796"/>
                  </a:lnTo>
                  <a:lnTo>
                    <a:pt x="1675511" y="358322"/>
                  </a:lnTo>
                  <a:lnTo>
                    <a:pt x="1693830" y="359286"/>
                  </a:lnTo>
                  <a:lnTo>
                    <a:pt x="1696622" y="326201"/>
                  </a:lnTo>
                  <a:lnTo>
                    <a:pt x="1697972" y="278126"/>
                  </a:lnTo>
                  <a:lnTo>
                    <a:pt x="1696622" y="230051"/>
                  </a:lnTo>
                  <a:lnTo>
                    <a:pt x="1692623" y="182658"/>
                  </a:lnTo>
                  <a:lnTo>
                    <a:pt x="1686046" y="136021"/>
                  </a:lnTo>
                  <a:lnTo>
                    <a:pt x="1676965" y="90212"/>
                  </a:lnTo>
                  <a:lnTo>
                    <a:pt x="1665453" y="45305"/>
                  </a:lnTo>
                  <a:lnTo>
                    <a:pt x="1651716" y="1798"/>
                  </a:lnTo>
                  <a:lnTo>
                    <a:pt x="1645167" y="1280"/>
                  </a:lnTo>
                  <a:lnTo>
                    <a:pt x="1612369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437389" y="4660290"/>
              <a:ext cx="114341" cy="36878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902971" y="4488898"/>
              <a:ext cx="19050" cy="332105"/>
            </a:xfrm>
            <a:custGeom>
              <a:avLst/>
              <a:gdLst/>
              <a:ahLst/>
              <a:cxnLst/>
              <a:rect l="l" t="t" r="r" b="b"/>
              <a:pathLst>
                <a:path w="19050" h="332104">
                  <a:moveTo>
                    <a:pt x="15973" y="332051"/>
                  </a:moveTo>
                  <a:lnTo>
                    <a:pt x="12233" y="313847"/>
                  </a:lnTo>
                  <a:lnTo>
                    <a:pt x="5489" y="267684"/>
                  </a:lnTo>
                  <a:lnTo>
                    <a:pt x="1385" y="220738"/>
                  </a:lnTo>
                  <a:lnTo>
                    <a:pt x="0" y="173088"/>
                  </a:lnTo>
                  <a:lnTo>
                    <a:pt x="1385" y="125439"/>
                  </a:lnTo>
                  <a:lnTo>
                    <a:pt x="5489" y="78494"/>
                  </a:lnTo>
                  <a:lnTo>
                    <a:pt x="12233" y="32333"/>
                  </a:lnTo>
                  <a:lnTo>
                    <a:pt x="18876" y="0"/>
                  </a:lnTo>
                </a:path>
              </a:pathLst>
            </a:custGeom>
            <a:ln w="3392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486254" y="4414569"/>
              <a:ext cx="78098" cy="24911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864683" y="4494958"/>
              <a:ext cx="1697989" cy="327660"/>
            </a:xfrm>
            <a:custGeom>
              <a:avLst/>
              <a:gdLst/>
              <a:ahLst/>
              <a:cxnLst/>
              <a:rect l="l" t="t" r="r" b="b"/>
              <a:pathLst>
                <a:path w="1697990" h="327660">
                  <a:moveTo>
                    <a:pt x="16876" y="0"/>
                  </a:moveTo>
                  <a:lnTo>
                    <a:pt x="11932" y="24922"/>
                  </a:lnTo>
                  <a:lnTo>
                    <a:pt x="5351" y="71560"/>
                  </a:lnTo>
                  <a:lnTo>
                    <a:pt x="1350" y="118952"/>
                  </a:lnTo>
                  <a:lnTo>
                    <a:pt x="0" y="167028"/>
                  </a:lnTo>
                  <a:lnTo>
                    <a:pt x="1350" y="215103"/>
                  </a:lnTo>
                  <a:lnTo>
                    <a:pt x="5351" y="262495"/>
                  </a:lnTo>
                  <a:lnTo>
                    <a:pt x="11932" y="309130"/>
                  </a:lnTo>
                  <a:lnTo>
                    <a:pt x="15583" y="327536"/>
                  </a:lnTo>
                </a:path>
                <a:path w="1697990" h="327660">
                  <a:moveTo>
                    <a:pt x="1685350" y="312641"/>
                  </a:moveTo>
                  <a:lnTo>
                    <a:pt x="1686046" y="309130"/>
                  </a:lnTo>
                  <a:lnTo>
                    <a:pt x="1692196" y="265520"/>
                  </a:lnTo>
                </a:path>
                <a:path w="1697990" h="327660">
                  <a:moveTo>
                    <a:pt x="1694227" y="243485"/>
                  </a:moveTo>
                  <a:lnTo>
                    <a:pt x="1696622" y="215103"/>
                  </a:lnTo>
                  <a:lnTo>
                    <a:pt x="1697972" y="167028"/>
                  </a:lnTo>
                </a:path>
              </a:pathLst>
            </a:custGeom>
            <a:ln w="3394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522297" y="473844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-1696" y="606"/>
                  </a:moveTo>
                  <a:lnTo>
                    <a:pt x="1802" y="606"/>
                  </a:lnTo>
                </a:path>
              </a:pathLst>
            </a:custGeom>
            <a:ln w="317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558514" y="4738444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4" h="5079">
                  <a:moveTo>
                    <a:pt x="198" y="-1696"/>
                  </a:moveTo>
                  <a:lnTo>
                    <a:pt x="198" y="6398"/>
                  </a:lnTo>
                </a:path>
              </a:pathLst>
            </a:custGeom>
            <a:ln w="3789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477053" y="4383860"/>
              <a:ext cx="49530" cy="33020"/>
            </a:xfrm>
            <a:custGeom>
              <a:avLst/>
              <a:gdLst/>
              <a:ahLst/>
              <a:cxnLst/>
              <a:rect l="l" t="t" r="r" b="b"/>
              <a:pathLst>
                <a:path w="49529" h="33020">
                  <a:moveTo>
                    <a:pt x="0" y="0"/>
                  </a:moveTo>
                  <a:lnTo>
                    <a:pt x="1706" y="4360"/>
                  </a:lnTo>
                  <a:lnTo>
                    <a:pt x="10897" y="32405"/>
                  </a:lnTo>
                </a:path>
                <a:path w="49529" h="33020">
                  <a:moveTo>
                    <a:pt x="49010" y="32405"/>
                  </a:moveTo>
                  <a:lnTo>
                    <a:pt x="39346" y="1798"/>
                  </a:lnTo>
                </a:path>
              </a:pathLst>
            </a:custGeom>
            <a:ln w="3394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588907" y="4385452"/>
              <a:ext cx="2251710" cy="642620"/>
            </a:xfrm>
            <a:custGeom>
              <a:avLst/>
              <a:gdLst/>
              <a:ahLst/>
              <a:cxnLst/>
              <a:rect l="l" t="t" r="r" b="b"/>
              <a:pathLst>
                <a:path w="2251709" h="642620">
                  <a:moveTo>
                    <a:pt x="1945526" y="364489"/>
                  </a:moveTo>
                  <a:lnTo>
                    <a:pt x="1967972" y="375919"/>
                  </a:lnTo>
                  <a:lnTo>
                    <a:pt x="1961823" y="419099"/>
                  </a:lnTo>
                  <a:lnTo>
                    <a:pt x="1961127" y="422909"/>
                  </a:lnTo>
                  <a:lnTo>
                    <a:pt x="1952742" y="464819"/>
                  </a:lnTo>
                  <a:lnTo>
                    <a:pt x="1941229" y="510539"/>
                  </a:lnTo>
                  <a:lnTo>
                    <a:pt x="1927358" y="553719"/>
                  </a:lnTo>
                  <a:lnTo>
                    <a:pt x="1911201" y="596899"/>
                  </a:lnTo>
                  <a:lnTo>
                    <a:pt x="1892831" y="638809"/>
                  </a:lnTo>
                  <a:lnTo>
                    <a:pt x="1854005" y="642619"/>
                  </a:lnTo>
                  <a:lnTo>
                    <a:pt x="1911334" y="641349"/>
                  </a:lnTo>
                  <a:lnTo>
                    <a:pt x="1966058" y="633729"/>
                  </a:lnTo>
                  <a:lnTo>
                    <a:pt x="2016985" y="621029"/>
                  </a:lnTo>
                  <a:lnTo>
                    <a:pt x="2062923" y="599439"/>
                  </a:lnTo>
                  <a:lnTo>
                    <a:pt x="2103417" y="570229"/>
                  </a:lnTo>
                  <a:lnTo>
                    <a:pt x="2128639" y="513079"/>
                  </a:lnTo>
                  <a:lnTo>
                    <a:pt x="2119351" y="486409"/>
                  </a:lnTo>
                  <a:lnTo>
                    <a:pt x="2071935" y="436879"/>
                  </a:lnTo>
                  <a:lnTo>
                    <a:pt x="2039792" y="415289"/>
                  </a:lnTo>
                  <a:lnTo>
                    <a:pt x="2006015" y="394969"/>
                  </a:lnTo>
                  <a:lnTo>
                    <a:pt x="1973595" y="378459"/>
                  </a:lnTo>
                  <a:lnTo>
                    <a:pt x="1945526" y="364489"/>
                  </a:lnTo>
                  <a:close/>
                </a:path>
                <a:path w="2251709" h="642620">
                  <a:moveTo>
                    <a:pt x="309246" y="106679"/>
                  </a:moveTo>
                  <a:lnTo>
                    <a:pt x="258823" y="115569"/>
                  </a:lnTo>
                  <a:lnTo>
                    <a:pt x="209438" y="126999"/>
                  </a:lnTo>
                  <a:lnTo>
                    <a:pt x="162367" y="139699"/>
                  </a:lnTo>
                  <a:lnTo>
                    <a:pt x="118887" y="154939"/>
                  </a:lnTo>
                  <a:lnTo>
                    <a:pt x="80273" y="172719"/>
                  </a:lnTo>
                  <a:lnTo>
                    <a:pt x="47802" y="193039"/>
                  </a:lnTo>
                  <a:lnTo>
                    <a:pt x="6389" y="238759"/>
                  </a:lnTo>
                  <a:lnTo>
                    <a:pt x="0" y="265429"/>
                  </a:lnTo>
                  <a:lnTo>
                    <a:pt x="4856" y="293369"/>
                  </a:lnTo>
                  <a:lnTo>
                    <a:pt x="25006" y="331469"/>
                  </a:lnTo>
                  <a:lnTo>
                    <a:pt x="54626" y="363219"/>
                  </a:lnTo>
                  <a:lnTo>
                    <a:pt x="91742" y="389889"/>
                  </a:lnTo>
                  <a:lnTo>
                    <a:pt x="134382" y="410209"/>
                  </a:lnTo>
                  <a:lnTo>
                    <a:pt x="180572" y="424179"/>
                  </a:lnTo>
                  <a:lnTo>
                    <a:pt x="228340" y="433069"/>
                  </a:lnTo>
                  <a:lnTo>
                    <a:pt x="275712" y="438149"/>
                  </a:lnTo>
                  <a:lnTo>
                    <a:pt x="291275" y="437710"/>
                  </a:lnTo>
                  <a:lnTo>
                    <a:pt x="287708" y="419099"/>
                  </a:lnTo>
                  <a:lnTo>
                    <a:pt x="281128" y="372109"/>
                  </a:lnTo>
                  <a:lnTo>
                    <a:pt x="277126" y="325119"/>
                  </a:lnTo>
                  <a:lnTo>
                    <a:pt x="275776" y="276859"/>
                  </a:lnTo>
                  <a:lnTo>
                    <a:pt x="277126" y="228599"/>
                  </a:lnTo>
                  <a:lnTo>
                    <a:pt x="281128" y="181609"/>
                  </a:lnTo>
                  <a:lnTo>
                    <a:pt x="287708" y="134619"/>
                  </a:lnTo>
                  <a:lnTo>
                    <a:pt x="292652" y="110489"/>
                  </a:lnTo>
                  <a:lnTo>
                    <a:pt x="309246" y="106679"/>
                  </a:lnTo>
                  <a:close/>
                </a:path>
                <a:path w="2251709" h="642620">
                  <a:moveTo>
                    <a:pt x="320716" y="436879"/>
                  </a:moveTo>
                  <a:lnTo>
                    <a:pt x="291275" y="437710"/>
                  </a:lnTo>
                  <a:lnTo>
                    <a:pt x="291359" y="438149"/>
                  </a:lnTo>
                  <a:lnTo>
                    <a:pt x="320716" y="436879"/>
                  </a:lnTo>
                  <a:close/>
                </a:path>
                <a:path w="2251709" h="642620">
                  <a:moveTo>
                    <a:pt x="1951287" y="356869"/>
                  </a:moveTo>
                  <a:lnTo>
                    <a:pt x="1983448" y="359409"/>
                  </a:lnTo>
                  <a:lnTo>
                    <a:pt x="2019603" y="358139"/>
                  </a:lnTo>
                  <a:lnTo>
                    <a:pt x="1969607" y="358139"/>
                  </a:lnTo>
                  <a:lnTo>
                    <a:pt x="1951287" y="356869"/>
                  </a:lnTo>
                  <a:close/>
                </a:path>
                <a:path w="2251709" h="642620">
                  <a:moveTo>
                    <a:pt x="1920943" y="0"/>
                  </a:moveTo>
                  <a:lnTo>
                    <a:pt x="1927492" y="1269"/>
                  </a:lnTo>
                  <a:lnTo>
                    <a:pt x="1937156" y="31749"/>
                  </a:lnTo>
                  <a:lnTo>
                    <a:pt x="1941229" y="44449"/>
                  </a:lnTo>
                  <a:lnTo>
                    <a:pt x="1952742" y="88899"/>
                  </a:lnTo>
                  <a:lnTo>
                    <a:pt x="1961823" y="134619"/>
                  </a:lnTo>
                  <a:lnTo>
                    <a:pt x="1968399" y="181609"/>
                  </a:lnTo>
                  <a:lnTo>
                    <a:pt x="1972399" y="228599"/>
                  </a:lnTo>
                  <a:lnTo>
                    <a:pt x="1973748" y="276859"/>
                  </a:lnTo>
                  <a:lnTo>
                    <a:pt x="1972399" y="325119"/>
                  </a:lnTo>
                  <a:lnTo>
                    <a:pt x="1969904" y="354329"/>
                  </a:lnTo>
                  <a:lnTo>
                    <a:pt x="1969607" y="358139"/>
                  </a:lnTo>
                  <a:lnTo>
                    <a:pt x="2019603" y="358139"/>
                  </a:lnTo>
                  <a:lnTo>
                    <a:pt x="2058076" y="354329"/>
                  </a:lnTo>
                  <a:lnTo>
                    <a:pt x="2063297" y="353059"/>
                  </a:lnTo>
                  <a:lnTo>
                    <a:pt x="2097192" y="347979"/>
                  </a:lnTo>
                  <a:lnTo>
                    <a:pt x="2135273" y="336549"/>
                  </a:lnTo>
                  <a:lnTo>
                    <a:pt x="2170643" y="321309"/>
                  </a:lnTo>
                  <a:lnTo>
                    <a:pt x="2226546" y="276859"/>
                  </a:lnTo>
                  <a:lnTo>
                    <a:pt x="2251490" y="210819"/>
                  </a:lnTo>
                  <a:lnTo>
                    <a:pt x="2248163" y="167639"/>
                  </a:lnTo>
                  <a:lnTo>
                    <a:pt x="2232066" y="119379"/>
                  </a:lnTo>
                  <a:lnTo>
                    <a:pt x="2189818" y="68579"/>
                  </a:lnTo>
                  <a:lnTo>
                    <a:pt x="2119441" y="33019"/>
                  </a:lnTo>
                  <a:lnTo>
                    <a:pt x="2112904" y="31749"/>
                  </a:lnTo>
                  <a:lnTo>
                    <a:pt x="2075786" y="20319"/>
                  </a:lnTo>
                  <a:lnTo>
                    <a:pt x="2027596" y="11429"/>
                  </a:lnTo>
                  <a:lnTo>
                    <a:pt x="1975678" y="5079"/>
                  </a:lnTo>
                  <a:lnTo>
                    <a:pt x="1920943" y="0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478416" y="4660290"/>
              <a:ext cx="85935" cy="36799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864683" y="4416265"/>
              <a:ext cx="1697989" cy="406400"/>
            </a:xfrm>
            <a:custGeom>
              <a:avLst/>
              <a:gdLst/>
              <a:ahLst/>
              <a:cxnLst/>
              <a:rect l="l" t="t" r="r" b="b"/>
              <a:pathLst>
                <a:path w="1697990" h="406400">
                  <a:moveTo>
                    <a:pt x="15583" y="406229"/>
                  </a:moveTo>
                  <a:lnTo>
                    <a:pt x="11932" y="387823"/>
                  </a:lnTo>
                  <a:lnTo>
                    <a:pt x="5351" y="341188"/>
                  </a:lnTo>
                  <a:lnTo>
                    <a:pt x="1350" y="293796"/>
                  </a:lnTo>
                  <a:lnTo>
                    <a:pt x="0" y="245721"/>
                  </a:lnTo>
                  <a:lnTo>
                    <a:pt x="1350" y="197645"/>
                  </a:lnTo>
                  <a:lnTo>
                    <a:pt x="5351" y="150253"/>
                  </a:lnTo>
                  <a:lnTo>
                    <a:pt x="11932" y="103615"/>
                  </a:lnTo>
                  <a:lnTo>
                    <a:pt x="16876" y="78692"/>
                  </a:lnTo>
                </a:path>
                <a:path w="1697990" h="406400">
                  <a:moveTo>
                    <a:pt x="1661380" y="0"/>
                  </a:moveTo>
                  <a:lnTo>
                    <a:pt x="1676966" y="57807"/>
                  </a:lnTo>
                  <a:lnTo>
                    <a:pt x="1686046" y="103615"/>
                  </a:lnTo>
                  <a:lnTo>
                    <a:pt x="1692623" y="150253"/>
                  </a:lnTo>
                  <a:lnTo>
                    <a:pt x="1696622" y="197645"/>
                  </a:lnTo>
                  <a:lnTo>
                    <a:pt x="1697972" y="245721"/>
                  </a:lnTo>
                </a:path>
              </a:pathLst>
            </a:custGeom>
            <a:ln w="3394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558514" y="4738444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4" h="5079">
                  <a:moveTo>
                    <a:pt x="198" y="-1696"/>
                  </a:moveTo>
                  <a:lnTo>
                    <a:pt x="198" y="6398"/>
                  </a:lnTo>
                </a:path>
              </a:pathLst>
            </a:custGeom>
            <a:ln w="3789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16400" y="4385659"/>
              <a:ext cx="10160" cy="31115"/>
            </a:xfrm>
            <a:custGeom>
              <a:avLst/>
              <a:gdLst/>
              <a:ahLst/>
              <a:cxnLst/>
              <a:rect l="l" t="t" r="r" b="b"/>
              <a:pathLst>
                <a:path w="10159" h="31114">
                  <a:moveTo>
                    <a:pt x="0" y="0"/>
                  </a:moveTo>
                  <a:lnTo>
                    <a:pt x="9663" y="30606"/>
                  </a:lnTo>
                </a:path>
              </a:pathLst>
            </a:custGeom>
            <a:ln w="3392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588907" y="4244381"/>
              <a:ext cx="2251710" cy="836294"/>
            </a:xfrm>
            <a:custGeom>
              <a:avLst/>
              <a:gdLst/>
              <a:ahLst/>
              <a:cxnLst/>
              <a:rect l="l" t="t" r="r" b="b"/>
              <a:pathLst>
                <a:path w="2251709" h="836295">
                  <a:moveTo>
                    <a:pt x="495807" y="233763"/>
                  </a:moveTo>
                  <a:lnTo>
                    <a:pt x="453988" y="234044"/>
                  </a:lnTo>
                  <a:lnTo>
                    <a:pt x="408105" y="236450"/>
                  </a:lnTo>
                  <a:lnTo>
                    <a:pt x="359432" y="240990"/>
                  </a:lnTo>
                  <a:lnTo>
                    <a:pt x="309246" y="247671"/>
                  </a:lnTo>
                  <a:lnTo>
                    <a:pt x="258823" y="256501"/>
                  </a:lnTo>
                  <a:lnTo>
                    <a:pt x="209438" y="267489"/>
                  </a:lnTo>
                  <a:lnTo>
                    <a:pt x="162367" y="280642"/>
                  </a:lnTo>
                  <a:lnTo>
                    <a:pt x="118887" y="295969"/>
                  </a:lnTo>
                  <a:lnTo>
                    <a:pt x="80273" y="313476"/>
                  </a:lnTo>
                  <a:lnTo>
                    <a:pt x="22748" y="355065"/>
                  </a:lnTo>
                  <a:lnTo>
                    <a:pt x="0" y="405472"/>
                  </a:lnTo>
                  <a:lnTo>
                    <a:pt x="4856" y="434003"/>
                  </a:lnTo>
                  <a:lnTo>
                    <a:pt x="25006" y="472269"/>
                  </a:lnTo>
                  <a:lnTo>
                    <a:pt x="54626" y="504233"/>
                  </a:lnTo>
                  <a:lnTo>
                    <a:pt x="91742" y="530145"/>
                  </a:lnTo>
                  <a:lnTo>
                    <a:pt x="134382" y="550258"/>
                  </a:lnTo>
                  <a:lnTo>
                    <a:pt x="180572" y="564823"/>
                  </a:lnTo>
                  <a:lnTo>
                    <a:pt x="228340" y="574091"/>
                  </a:lnTo>
                  <a:lnTo>
                    <a:pt x="275712" y="578313"/>
                  </a:lnTo>
                  <a:lnTo>
                    <a:pt x="320716" y="577741"/>
                  </a:lnTo>
                  <a:lnTo>
                    <a:pt x="361378" y="572626"/>
                  </a:lnTo>
                  <a:lnTo>
                    <a:pt x="395726" y="563219"/>
                  </a:lnTo>
                  <a:lnTo>
                    <a:pt x="408727" y="559103"/>
                  </a:lnTo>
                  <a:lnTo>
                    <a:pt x="416769" y="559135"/>
                  </a:lnTo>
                  <a:lnTo>
                    <a:pt x="420817" y="562924"/>
                  </a:lnTo>
                  <a:lnTo>
                    <a:pt x="421838" y="570080"/>
                  </a:lnTo>
                  <a:lnTo>
                    <a:pt x="420796" y="580214"/>
                  </a:lnTo>
                  <a:lnTo>
                    <a:pt x="418657" y="592935"/>
                  </a:lnTo>
                  <a:lnTo>
                    <a:pt x="416388" y="607853"/>
                  </a:lnTo>
                  <a:lnTo>
                    <a:pt x="414952" y="624577"/>
                  </a:lnTo>
                  <a:lnTo>
                    <a:pt x="415317" y="642719"/>
                  </a:lnTo>
                  <a:lnTo>
                    <a:pt x="418446" y="661887"/>
                  </a:lnTo>
                  <a:lnTo>
                    <a:pt x="436865" y="701744"/>
                  </a:lnTo>
                  <a:lnTo>
                    <a:pt x="477932" y="741026"/>
                  </a:lnTo>
                  <a:lnTo>
                    <a:pt x="549371" y="776614"/>
                  </a:lnTo>
                  <a:lnTo>
                    <a:pt x="598895" y="792047"/>
                  </a:lnTo>
                  <a:lnTo>
                    <a:pt x="658908" y="805386"/>
                  </a:lnTo>
                  <a:lnTo>
                    <a:pt x="730377" y="816242"/>
                  </a:lnTo>
                  <a:lnTo>
                    <a:pt x="814468" y="825537"/>
                  </a:lnTo>
                  <a:lnTo>
                    <a:pt x="893480" y="831736"/>
                  </a:lnTo>
                  <a:lnTo>
                    <a:pt x="967312" y="835068"/>
                  </a:lnTo>
                  <a:lnTo>
                    <a:pt x="1035859" y="835761"/>
                  </a:lnTo>
                  <a:lnTo>
                    <a:pt x="1099021" y="834045"/>
                  </a:lnTo>
                  <a:lnTo>
                    <a:pt x="1156693" y="830148"/>
                  </a:lnTo>
                  <a:lnTo>
                    <a:pt x="1208773" y="824300"/>
                  </a:lnTo>
                  <a:lnTo>
                    <a:pt x="1255159" y="816729"/>
                  </a:lnTo>
                  <a:lnTo>
                    <a:pt x="1295748" y="807665"/>
                  </a:lnTo>
                  <a:lnTo>
                    <a:pt x="1359123" y="785972"/>
                  </a:lnTo>
                  <a:lnTo>
                    <a:pt x="1398077" y="761051"/>
                  </a:lnTo>
                  <a:lnTo>
                    <a:pt x="1411789" y="734736"/>
                  </a:lnTo>
                  <a:lnTo>
                    <a:pt x="1408922" y="721627"/>
                  </a:lnTo>
                  <a:lnTo>
                    <a:pt x="1399437" y="708857"/>
                  </a:lnTo>
                  <a:lnTo>
                    <a:pt x="1392511" y="700042"/>
                  </a:lnTo>
                  <a:lnTo>
                    <a:pt x="1395385" y="696191"/>
                  </a:lnTo>
                  <a:lnTo>
                    <a:pt x="1454089" y="707443"/>
                  </a:lnTo>
                  <a:lnTo>
                    <a:pt x="1526245" y="726960"/>
                  </a:lnTo>
                  <a:lnTo>
                    <a:pt x="1569614" y="738228"/>
                  </a:lnTo>
                  <a:lnTo>
                    <a:pt x="1616682" y="749572"/>
                  </a:lnTo>
                  <a:lnTo>
                    <a:pt x="1666576" y="760292"/>
                  </a:lnTo>
                  <a:lnTo>
                    <a:pt x="1718427" y="769690"/>
                  </a:lnTo>
                  <a:lnTo>
                    <a:pt x="1771361" y="777067"/>
                  </a:lnTo>
                  <a:lnTo>
                    <a:pt x="1824508" y="781725"/>
                  </a:lnTo>
                  <a:lnTo>
                    <a:pt x="1876996" y="782966"/>
                  </a:lnTo>
                  <a:lnTo>
                    <a:pt x="1927953" y="780091"/>
                  </a:lnTo>
                  <a:lnTo>
                    <a:pt x="1976507" y="772401"/>
                  </a:lnTo>
                  <a:lnTo>
                    <a:pt x="2021788" y="759198"/>
                  </a:lnTo>
                  <a:lnTo>
                    <a:pt x="2062923" y="739784"/>
                  </a:lnTo>
                  <a:lnTo>
                    <a:pt x="2097219" y="716100"/>
                  </a:lnTo>
                  <a:lnTo>
                    <a:pt x="2127929" y="669764"/>
                  </a:lnTo>
                  <a:lnTo>
                    <a:pt x="2127481" y="647460"/>
                  </a:lnTo>
                  <a:lnTo>
                    <a:pt x="2102829" y="605445"/>
                  </a:lnTo>
                  <a:lnTo>
                    <a:pt x="2056967" y="568046"/>
                  </a:lnTo>
                  <a:lnTo>
                    <a:pt x="2002451" y="536650"/>
                  </a:lnTo>
                  <a:lnTo>
                    <a:pt x="1951839" y="512644"/>
                  </a:lnTo>
                  <a:lnTo>
                    <a:pt x="1931922" y="503845"/>
                  </a:lnTo>
                  <a:lnTo>
                    <a:pt x="1917689" y="497415"/>
                  </a:lnTo>
                  <a:lnTo>
                    <a:pt x="1910711" y="493525"/>
                  </a:lnTo>
                  <a:lnTo>
                    <a:pt x="1912558" y="492350"/>
                  </a:lnTo>
                  <a:lnTo>
                    <a:pt x="1924798" y="494063"/>
                  </a:lnTo>
                  <a:lnTo>
                    <a:pt x="1951288" y="497802"/>
                  </a:lnTo>
                  <a:lnTo>
                    <a:pt x="1983448" y="499493"/>
                  </a:lnTo>
                  <a:lnTo>
                    <a:pt x="2058077" y="495003"/>
                  </a:lnTo>
                  <a:lnTo>
                    <a:pt x="2097192" y="487957"/>
                  </a:lnTo>
                  <a:lnTo>
                    <a:pt x="2135273" y="477134"/>
                  </a:lnTo>
                  <a:lnTo>
                    <a:pt x="2170643" y="462100"/>
                  </a:lnTo>
                  <a:lnTo>
                    <a:pt x="2226546" y="417671"/>
                  </a:lnTo>
                  <a:lnTo>
                    <a:pt x="2251491" y="351210"/>
                  </a:lnTo>
                  <a:lnTo>
                    <a:pt x="2248163" y="308636"/>
                  </a:lnTo>
                  <a:lnTo>
                    <a:pt x="2232066" y="259257"/>
                  </a:lnTo>
                  <a:lnTo>
                    <a:pt x="2193169" y="211322"/>
                  </a:lnTo>
                  <a:lnTo>
                    <a:pt x="2129027" y="177200"/>
                  </a:lnTo>
                  <a:lnTo>
                    <a:pt x="2089222" y="164723"/>
                  </a:lnTo>
                  <a:lnTo>
                    <a:pt x="2045187" y="154981"/>
                  </a:lnTo>
                  <a:lnTo>
                    <a:pt x="1997614" y="147737"/>
                  </a:lnTo>
                  <a:lnTo>
                    <a:pt x="1947196" y="142752"/>
                  </a:lnTo>
                  <a:lnTo>
                    <a:pt x="1894627" y="139786"/>
                  </a:lnTo>
                  <a:lnTo>
                    <a:pt x="1840601" y="138599"/>
                  </a:lnTo>
                  <a:lnTo>
                    <a:pt x="1785810" y="138955"/>
                  </a:lnTo>
                  <a:lnTo>
                    <a:pt x="1730948" y="140612"/>
                  </a:lnTo>
                  <a:lnTo>
                    <a:pt x="1676708" y="143332"/>
                  </a:lnTo>
                  <a:lnTo>
                    <a:pt x="1623784" y="146877"/>
                  </a:lnTo>
                  <a:lnTo>
                    <a:pt x="1572868" y="151006"/>
                  </a:lnTo>
                  <a:lnTo>
                    <a:pt x="1524655" y="155482"/>
                  </a:lnTo>
                  <a:lnTo>
                    <a:pt x="1479838" y="160064"/>
                  </a:lnTo>
                  <a:lnTo>
                    <a:pt x="1439109" y="164514"/>
                  </a:lnTo>
                  <a:lnTo>
                    <a:pt x="1372692" y="172061"/>
                  </a:lnTo>
                  <a:lnTo>
                    <a:pt x="1348390" y="174681"/>
                  </a:lnTo>
                  <a:lnTo>
                    <a:pt x="1330951" y="176212"/>
                  </a:lnTo>
                  <a:lnTo>
                    <a:pt x="1321067" y="176415"/>
                  </a:lnTo>
                  <a:lnTo>
                    <a:pt x="1319432" y="175052"/>
                  </a:lnTo>
                  <a:lnTo>
                    <a:pt x="1326740" y="171884"/>
                  </a:lnTo>
                  <a:lnTo>
                    <a:pt x="1343230" y="162896"/>
                  </a:lnTo>
                  <a:lnTo>
                    <a:pt x="1349517" y="150474"/>
                  </a:lnTo>
                  <a:lnTo>
                    <a:pt x="1346246" y="135360"/>
                  </a:lnTo>
                  <a:lnTo>
                    <a:pt x="1334067" y="118301"/>
                  </a:lnTo>
                  <a:lnTo>
                    <a:pt x="1285575" y="81321"/>
                  </a:lnTo>
                  <a:lnTo>
                    <a:pt x="1250559" y="62889"/>
                  </a:lnTo>
                  <a:lnTo>
                    <a:pt x="1209225" y="45488"/>
                  </a:lnTo>
                  <a:lnTo>
                    <a:pt x="1162223" y="29863"/>
                  </a:lnTo>
                  <a:lnTo>
                    <a:pt x="1110201" y="16757"/>
                  </a:lnTo>
                  <a:lnTo>
                    <a:pt x="1053806" y="6915"/>
                  </a:lnTo>
                  <a:lnTo>
                    <a:pt x="993687" y="1081"/>
                  </a:lnTo>
                  <a:lnTo>
                    <a:pt x="930492" y="0"/>
                  </a:lnTo>
                  <a:lnTo>
                    <a:pt x="864868" y="4415"/>
                  </a:lnTo>
                  <a:lnTo>
                    <a:pt x="779456" y="15163"/>
                  </a:lnTo>
                  <a:lnTo>
                    <a:pt x="709588" y="27920"/>
                  </a:lnTo>
                  <a:lnTo>
                    <a:pt x="653477" y="42948"/>
                  </a:lnTo>
                  <a:lnTo>
                    <a:pt x="609337" y="60510"/>
                  </a:lnTo>
                  <a:lnTo>
                    <a:pt x="575380" y="80867"/>
                  </a:lnTo>
                  <a:lnTo>
                    <a:pt x="530869" y="131016"/>
                  </a:lnTo>
                  <a:lnTo>
                    <a:pt x="505650" y="195495"/>
                  </a:lnTo>
                  <a:lnTo>
                    <a:pt x="495807" y="233763"/>
                  </a:lnTo>
                  <a:close/>
                </a:path>
              </a:pathLst>
            </a:custGeom>
            <a:ln w="10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448369" y="5282694"/>
              <a:ext cx="1705610" cy="675640"/>
            </a:xfrm>
            <a:custGeom>
              <a:avLst/>
              <a:gdLst/>
              <a:ahLst/>
              <a:cxnLst/>
              <a:rect l="l" t="t" r="r" b="b"/>
              <a:pathLst>
                <a:path w="1705609" h="675639">
                  <a:moveTo>
                    <a:pt x="1705242" y="0"/>
                  </a:moveTo>
                  <a:lnTo>
                    <a:pt x="0" y="0"/>
                  </a:lnTo>
                  <a:lnTo>
                    <a:pt x="0" y="675284"/>
                  </a:lnTo>
                  <a:lnTo>
                    <a:pt x="1705242" y="675284"/>
                  </a:lnTo>
                  <a:lnTo>
                    <a:pt x="1705242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448369" y="4041304"/>
              <a:ext cx="2463800" cy="1917064"/>
            </a:xfrm>
            <a:custGeom>
              <a:avLst/>
              <a:gdLst/>
              <a:ahLst/>
              <a:cxnLst/>
              <a:rect l="l" t="t" r="r" b="b"/>
              <a:pathLst>
                <a:path w="2463800" h="1917064">
                  <a:moveTo>
                    <a:pt x="0" y="1916675"/>
                  </a:moveTo>
                  <a:lnTo>
                    <a:pt x="1705242" y="1916675"/>
                  </a:lnTo>
                  <a:lnTo>
                    <a:pt x="1705242" y="1241390"/>
                  </a:lnTo>
                  <a:lnTo>
                    <a:pt x="0" y="1241390"/>
                  </a:lnTo>
                  <a:lnTo>
                    <a:pt x="0" y="1916675"/>
                  </a:lnTo>
                  <a:close/>
                </a:path>
                <a:path w="2463800" h="1917064">
                  <a:moveTo>
                    <a:pt x="601693" y="0"/>
                  </a:moveTo>
                  <a:lnTo>
                    <a:pt x="601693" y="0"/>
                  </a:lnTo>
                  <a:lnTo>
                    <a:pt x="849107" y="223890"/>
                  </a:lnTo>
                </a:path>
                <a:path w="2463800" h="1917064">
                  <a:moveTo>
                    <a:pt x="1912672" y="0"/>
                  </a:moveTo>
                  <a:lnTo>
                    <a:pt x="1912672" y="0"/>
                  </a:lnTo>
                  <a:lnTo>
                    <a:pt x="1548942" y="362226"/>
                  </a:lnTo>
                </a:path>
                <a:path w="2463800" h="1917064">
                  <a:moveTo>
                    <a:pt x="1099913" y="1048451"/>
                  </a:moveTo>
                  <a:lnTo>
                    <a:pt x="1099913" y="1048451"/>
                  </a:lnTo>
                  <a:lnTo>
                    <a:pt x="1019946" y="1230450"/>
                  </a:lnTo>
                </a:path>
                <a:path w="2463800" h="1917064">
                  <a:moveTo>
                    <a:pt x="1950717" y="1443424"/>
                  </a:moveTo>
                  <a:lnTo>
                    <a:pt x="1950717" y="1443424"/>
                  </a:lnTo>
                  <a:lnTo>
                    <a:pt x="1950717" y="1700086"/>
                  </a:lnTo>
                </a:path>
                <a:path w="2463800" h="1917064">
                  <a:moveTo>
                    <a:pt x="2463477" y="1443424"/>
                  </a:moveTo>
                  <a:lnTo>
                    <a:pt x="2463477" y="1443424"/>
                  </a:lnTo>
                  <a:lnTo>
                    <a:pt x="2463477" y="1700086"/>
                  </a:lnTo>
                </a:path>
                <a:path w="2463800" h="1917064">
                  <a:moveTo>
                    <a:pt x="1705242" y="1579942"/>
                  </a:moveTo>
                  <a:lnTo>
                    <a:pt x="1705242" y="1579942"/>
                  </a:lnTo>
                  <a:lnTo>
                    <a:pt x="1949021" y="1574484"/>
                  </a:lnTo>
                </a:path>
              </a:pathLst>
            </a:custGeom>
            <a:ln w="10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539240" y="5557547"/>
              <a:ext cx="276492" cy="10556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857403" y="5557558"/>
              <a:ext cx="758825" cy="144145"/>
            </a:xfrm>
            <a:custGeom>
              <a:avLst/>
              <a:gdLst/>
              <a:ahLst/>
              <a:cxnLst/>
              <a:rect l="l" t="t" r="r" b="b"/>
              <a:pathLst>
                <a:path w="758825" h="144145">
                  <a:moveTo>
                    <a:pt x="105410" y="100101"/>
                  </a:moveTo>
                  <a:lnTo>
                    <a:pt x="100088" y="100101"/>
                  </a:lnTo>
                  <a:lnTo>
                    <a:pt x="98145" y="98285"/>
                  </a:lnTo>
                  <a:lnTo>
                    <a:pt x="96443" y="98285"/>
                  </a:lnTo>
                  <a:lnTo>
                    <a:pt x="96443" y="96469"/>
                  </a:lnTo>
                  <a:lnTo>
                    <a:pt x="94513" y="94640"/>
                  </a:lnTo>
                  <a:lnTo>
                    <a:pt x="92811" y="92824"/>
                  </a:lnTo>
                  <a:lnTo>
                    <a:pt x="92811" y="89192"/>
                  </a:lnTo>
                  <a:lnTo>
                    <a:pt x="90881" y="85547"/>
                  </a:lnTo>
                  <a:lnTo>
                    <a:pt x="89179" y="83731"/>
                  </a:lnTo>
                  <a:lnTo>
                    <a:pt x="85547" y="74612"/>
                  </a:lnTo>
                  <a:lnTo>
                    <a:pt x="83959" y="70967"/>
                  </a:lnTo>
                  <a:lnTo>
                    <a:pt x="81572" y="65519"/>
                  </a:lnTo>
                  <a:lnTo>
                    <a:pt x="67373" y="33045"/>
                  </a:lnTo>
                  <a:lnTo>
                    <a:pt x="67373" y="65519"/>
                  </a:lnTo>
                  <a:lnTo>
                    <a:pt x="31026" y="65519"/>
                  </a:lnTo>
                  <a:lnTo>
                    <a:pt x="49199" y="23647"/>
                  </a:lnTo>
                  <a:lnTo>
                    <a:pt x="67373" y="65519"/>
                  </a:lnTo>
                  <a:lnTo>
                    <a:pt x="67373" y="33045"/>
                  </a:lnTo>
                  <a:lnTo>
                    <a:pt x="63271" y="23647"/>
                  </a:lnTo>
                  <a:lnTo>
                    <a:pt x="54521" y="3632"/>
                  </a:lnTo>
                  <a:lnTo>
                    <a:pt x="50888" y="3632"/>
                  </a:lnTo>
                  <a:lnTo>
                    <a:pt x="48171" y="10172"/>
                  </a:lnTo>
                  <a:lnTo>
                    <a:pt x="42710" y="22567"/>
                  </a:lnTo>
                  <a:lnTo>
                    <a:pt x="21818" y="72796"/>
                  </a:lnTo>
                  <a:lnTo>
                    <a:pt x="14541" y="89192"/>
                  </a:lnTo>
                  <a:lnTo>
                    <a:pt x="10909" y="92824"/>
                  </a:lnTo>
                  <a:lnTo>
                    <a:pt x="9207" y="96469"/>
                  </a:lnTo>
                  <a:lnTo>
                    <a:pt x="7277" y="98285"/>
                  </a:lnTo>
                  <a:lnTo>
                    <a:pt x="5575" y="98285"/>
                  </a:lnTo>
                  <a:lnTo>
                    <a:pt x="5575" y="100101"/>
                  </a:lnTo>
                  <a:lnTo>
                    <a:pt x="0" y="100101"/>
                  </a:lnTo>
                  <a:lnTo>
                    <a:pt x="0" y="103746"/>
                  </a:lnTo>
                  <a:lnTo>
                    <a:pt x="31026" y="103746"/>
                  </a:lnTo>
                  <a:lnTo>
                    <a:pt x="31026" y="100101"/>
                  </a:lnTo>
                  <a:lnTo>
                    <a:pt x="23749" y="100101"/>
                  </a:lnTo>
                  <a:lnTo>
                    <a:pt x="21818" y="98285"/>
                  </a:lnTo>
                  <a:lnTo>
                    <a:pt x="20116" y="98285"/>
                  </a:lnTo>
                  <a:lnTo>
                    <a:pt x="20116" y="92824"/>
                  </a:lnTo>
                  <a:lnTo>
                    <a:pt x="21818" y="89192"/>
                  </a:lnTo>
                  <a:lnTo>
                    <a:pt x="29083" y="70967"/>
                  </a:lnTo>
                  <a:lnTo>
                    <a:pt x="69062" y="70967"/>
                  </a:lnTo>
                  <a:lnTo>
                    <a:pt x="78270" y="92824"/>
                  </a:lnTo>
                  <a:lnTo>
                    <a:pt x="79971" y="94640"/>
                  </a:lnTo>
                  <a:lnTo>
                    <a:pt x="79971" y="98285"/>
                  </a:lnTo>
                  <a:lnTo>
                    <a:pt x="78270" y="98285"/>
                  </a:lnTo>
                  <a:lnTo>
                    <a:pt x="76339" y="100101"/>
                  </a:lnTo>
                  <a:lnTo>
                    <a:pt x="67373" y="100101"/>
                  </a:lnTo>
                  <a:lnTo>
                    <a:pt x="67373" y="103746"/>
                  </a:lnTo>
                  <a:lnTo>
                    <a:pt x="105410" y="103746"/>
                  </a:lnTo>
                  <a:lnTo>
                    <a:pt x="105410" y="100101"/>
                  </a:lnTo>
                  <a:close/>
                </a:path>
                <a:path w="758825" h="144145">
                  <a:moveTo>
                    <a:pt x="190957" y="60058"/>
                  </a:moveTo>
                  <a:lnTo>
                    <a:pt x="189014" y="56413"/>
                  </a:lnTo>
                  <a:lnTo>
                    <a:pt x="187325" y="52781"/>
                  </a:lnTo>
                  <a:lnTo>
                    <a:pt x="187325" y="49136"/>
                  </a:lnTo>
                  <a:lnTo>
                    <a:pt x="183680" y="45504"/>
                  </a:lnTo>
                  <a:lnTo>
                    <a:pt x="181749" y="43688"/>
                  </a:lnTo>
                  <a:lnTo>
                    <a:pt x="180047" y="41859"/>
                  </a:lnTo>
                  <a:lnTo>
                    <a:pt x="178117" y="40894"/>
                  </a:lnTo>
                  <a:lnTo>
                    <a:pt x="178117" y="65519"/>
                  </a:lnTo>
                  <a:lnTo>
                    <a:pt x="178117" y="74612"/>
                  </a:lnTo>
                  <a:lnTo>
                    <a:pt x="176415" y="80073"/>
                  </a:lnTo>
                  <a:lnTo>
                    <a:pt x="174472" y="83731"/>
                  </a:lnTo>
                  <a:lnTo>
                    <a:pt x="172783" y="89192"/>
                  </a:lnTo>
                  <a:lnTo>
                    <a:pt x="170840" y="92824"/>
                  </a:lnTo>
                  <a:lnTo>
                    <a:pt x="159943" y="98285"/>
                  </a:lnTo>
                  <a:lnTo>
                    <a:pt x="150977" y="98285"/>
                  </a:lnTo>
                  <a:lnTo>
                    <a:pt x="147332" y="96469"/>
                  </a:lnTo>
                  <a:lnTo>
                    <a:pt x="143700" y="96469"/>
                  </a:lnTo>
                  <a:lnTo>
                    <a:pt x="141770" y="94640"/>
                  </a:lnTo>
                  <a:lnTo>
                    <a:pt x="138125" y="92824"/>
                  </a:lnTo>
                  <a:lnTo>
                    <a:pt x="136436" y="89192"/>
                  </a:lnTo>
                  <a:lnTo>
                    <a:pt x="136436" y="56413"/>
                  </a:lnTo>
                  <a:lnTo>
                    <a:pt x="138125" y="56413"/>
                  </a:lnTo>
                  <a:lnTo>
                    <a:pt x="138125" y="54597"/>
                  </a:lnTo>
                  <a:lnTo>
                    <a:pt x="140068" y="52781"/>
                  </a:lnTo>
                  <a:lnTo>
                    <a:pt x="141770" y="50965"/>
                  </a:lnTo>
                  <a:lnTo>
                    <a:pt x="143700" y="49136"/>
                  </a:lnTo>
                  <a:lnTo>
                    <a:pt x="147332" y="47320"/>
                  </a:lnTo>
                  <a:lnTo>
                    <a:pt x="149034" y="47320"/>
                  </a:lnTo>
                  <a:lnTo>
                    <a:pt x="150977" y="45504"/>
                  </a:lnTo>
                  <a:lnTo>
                    <a:pt x="159943" y="45504"/>
                  </a:lnTo>
                  <a:lnTo>
                    <a:pt x="170840" y="50965"/>
                  </a:lnTo>
                  <a:lnTo>
                    <a:pt x="174472" y="54597"/>
                  </a:lnTo>
                  <a:lnTo>
                    <a:pt x="174472" y="58242"/>
                  </a:lnTo>
                  <a:lnTo>
                    <a:pt x="176415" y="61874"/>
                  </a:lnTo>
                  <a:lnTo>
                    <a:pt x="178117" y="65519"/>
                  </a:lnTo>
                  <a:lnTo>
                    <a:pt x="178117" y="40894"/>
                  </a:lnTo>
                  <a:lnTo>
                    <a:pt x="172783" y="38227"/>
                  </a:lnTo>
                  <a:lnTo>
                    <a:pt x="169151" y="38227"/>
                  </a:lnTo>
                  <a:lnTo>
                    <a:pt x="167208" y="36385"/>
                  </a:lnTo>
                  <a:lnTo>
                    <a:pt x="156298" y="36385"/>
                  </a:lnTo>
                  <a:lnTo>
                    <a:pt x="149034" y="40043"/>
                  </a:lnTo>
                  <a:lnTo>
                    <a:pt x="147332" y="41859"/>
                  </a:lnTo>
                  <a:lnTo>
                    <a:pt x="143700" y="45504"/>
                  </a:lnTo>
                  <a:lnTo>
                    <a:pt x="136436" y="50965"/>
                  </a:lnTo>
                  <a:lnTo>
                    <a:pt x="136436" y="36385"/>
                  </a:lnTo>
                  <a:lnTo>
                    <a:pt x="121894" y="40043"/>
                  </a:lnTo>
                  <a:lnTo>
                    <a:pt x="112687" y="41859"/>
                  </a:lnTo>
                  <a:lnTo>
                    <a:pt x="112687" y="45504"/>
                  </a:lnTo>
                  <a:lnTo>
                    <a:pt x="123583" y="45504"/>
                  </a:lnTo>
                  <a:lnTo>
                    <a:pt x="123583" y="52781"/>
                  </a:lnTo>
                  <a:lnTo>
                    <a:pt x="125526" y="56413"/>
                  </a:lnTo>
                  <a:lnTo>
                    <a:pt x="125526" y="121932"/>
                  </a:lnTo>
                  <a:lnTo>
                    <a:pt x="123583" y="127393"/>
                  </a:lnTo>
                  <a:lnTo>
                    <a:pt x="123583" y="138328"/>
                  </a:lnTo>
                  <a:lnTo>
                    <a:pt x="121894" y="138328"/>
                  </a:lnTo>
                  <a:lnTo>
                    <a:pt x="121894" y="140157"/>
                  </a:lnTo>
                  <a:lnTo>
                    <a:pt x="112687" y="140157"/>
                  </a:lnTo>
                  <a:lnTo>
                    <a:pt x="112687" y="143789"/>
                  </a:lnTo>
                  <a:lnTo>
                    <a:pt x="147332" y="143789"/>
                  </a:lnTo>
                  <a:lnTo>
                    <a:pt x="147332" y="140157"/>
                  </a:lnTo>
                  <a:lnTo>
                    <a:pt x="138125" y="140157"/>
                  </a:lnTo>
                  <a:lnTo>
                    <a:pt x="138125" y="136512"/>
                  </a:lnTo>
                  <a:lnTo>
                    <a:pt x="136436" y="136512"/>
                  </a:lnTo>
                  <a:lnTo>
                    <a:pt x="136436" y="101917"/>
                  </a:lnTo>
                  <a:lnTo>
                    <a:pt x="141770" y="103746"/>
                  </a:lnTo>
                  <a:lnTo>
                    <a:pt x="145402" y="105562"/>
                  </a:lnTo>
                  <a:lnTo>
                    <a:pt x="158242" y="105562"/>
                  </a:lnTo>
                  <a:lnTo>
                    <a:pt x="159943" y="103746"/>
                  </a:lnTo>
                  <a:lnTo>
                    <a:pt x="161874" y="103746"/>
                  </a:lnTo>
                  <a:lnTo>
                    <a:pt x="163576" y="101917"/>
                  </a:lnTo>
                  <a:lnTo>
                    <a:pt x="165506" y="101917"/>
                  </a:lnTo>
                  <a:lnTo>
                    <a:pt x="167208" y="98285"/>
                  </a:lnTo>
                  <a:lnTo>
                    <a:pt x="174472" y="94640"/>
                  </a:lnTo>
                  <a:lnTo>
                    <a:pt x="176415" y="92824"/>
                  </a:lnTo>
                  <a:lnTo>
                    <a:pt x="180047" y="92824"/>
                  </a:lnTo>
                  <a:lnTo>
                    <a:pt x="180047" y="91008"/>
                  </a:lnTo>
                  <a:lnTo>
                    <a:pt x="181749" y="91008"/>
                  </a:lnTo>
                  <a:lnTo>
                    <a:pt x="183680" y="87363"/>
                  </a:lnTo>
                  <a:lnTo>
                    <a:pt x="185381" y="85547"/>
                  </a:lnTo>
                  <a:lnTo>
                    <a:pt x="185381" y="81889"/>
                  </a:lnTo>
                  <a:lnTo>
                    <a:pt x="187325" y="78244"/>
                  </a:lnTo>
                  <a:lnTo>
                    <a:pt x="189014" y="76428"/>
                  </a:lnTo>
                  <a:lnTo>
                    <a:pt x="189014" y="72796"/>
                  </a:lnTo>
                  <a:lnTo>
                    <a:pt x="190957" y="69151"/>
                  </a:lnTo>
                  <a:lnTo>
                    <a:pt x="190957" y="60058"/>
                  </a:lnTo>
                  <a:close/>
                </a:path>
                <a:path w="758825" h="144145">
                  <a:moveTo>
                    <a:pt x="278193" y="60058"/>
                  </a:moveTo>
                  <a:lnTo>
                    <a:pt x="276250" y="56413"/>
                  </a:lnTo>
                  <a:lnTo>
                    <a:pt x="274561" y="52781"/>
                  </a:lnTo>
                  <a:lnTo>
                    <a:pt x="274561" y="49136"/>
                  </a:lnTo>
                  <a:lnTo>
                    <a:pt x="272618" y="45504"/>
                  </a:lnTo>
                  <a:lnTo>
                    <a:pt x="268986" y="43688"/>
                  </a:lnTo>
                  <a:lnTo>
                    <a:pt x="267284" y="41859"/>
                  </a:lnTo>
                  <a:lnTo>
                    <a:pt x="265353" y="40894"/>
                  </a:lnTo>
                  <a:lnTo>
                    <a:pt x="265353" y="65519"/>
                  </a:lnTo>
                  <a:lnTo>
                    <a:pt x="265353" y="74612"/>
                  </a:lnTo>
                  <a:lnTo>
                    <a:pt x="263652" y="80073"/>
                  </a:lnTo>
                  <a:lnTo>
                    <a:pt x="261708" y="83731"/>
                  </a:lnTo>
                  <a:lnTo>
                    <a:pt x="260019" y="89192"/>
                  </a:lnTo>
                  <a:lnTo>
                    <a:pt x="258076" y="92824"/>
                  </a:lnTo>
                  <a:lnTo>
                    <a:pt x="247180" y="98285"/>
                  </a:lnTo>
                  <a:lnTo>
                    <a:pt x="238213" y="98285"/>
                  </a:lnTo>
                  <a:lnTo>
                    <a:pt x="234569" y="96469"/>
                  </a:lnTo>
                  <a:lnTo>
                    <a:pt x="230936" y="96469"/>
                  </a:lnTo>
                  <a:lnTo>
                    <a:pt x="229006" y="94640"/>
                  </a:lnTo>
                  <a:lnTo>
                    <a:pt x="225361" y="92824"/>
                  </a:lnTo>
                  <a:lnTo>
                    <a:pt x="223672" y="89192"/>
                  </a:lnTo>
                  <a:lnTo>
                    <a:pt x="223672" y="56413"/>
                  </a:lnTo>
                  <a:lnTo>
                    <a:pt x="225361" y="56413"/>
                  </a:lnTo>
                  <a:lnTo>
                    <a:pt x="225361" y="54597"/>
                  </a:lnTo>
                  <a:lnTo>
                    <a:pt x="227304" y="52781"/>
                  </a:lnTo>
                  <a:lnTo>
                    <a:pt x="229006" y="50965"/>
                  </a:lnTo>
                  <a:lnTo>
                    <a:pt x="230936" y="49136"/>
                  </a:lnTo>
                  <a:lnTo>
                    <a:pt x="234569" y="47320"/>
                  </a:lnTo>
                  <a:lnTo>
                    <a:pt x="236270" y="47320"/>
                  </a:lnTo>
                  <a:lnTo>
                    <a:pt x="238213" y="45504"/>
                  </a:lnTo>
                  <a:lnTo>
                    <a:pt x="247180" y="45504"/>
                  </a:lnTo>
                  <a:lnTo>
                    <a:pt x="258076" y="50965"/>
                  </a:lnTo>
                  <a:lnTo>
                    <a:pt x="261708" y="54597"/>
                  </a:lnTo>
                  <a:lnTo>
                    <a:pt x="263652" y="58242"/>
                  </a:lnTo>
                  <a:lnTo>
                    <a:pt x="263652" y="61874"/>
                  </a:lnTo>
                  <a:lnTo>
                    <a:pt x="265353" y="65519"/>
                  </a:lnTo>
                  <a:lnTo>
                    <a:pt x="265353" y="40894"/>
                  </a:lnTo>
                  <a:lnTo>
                    <a:pt x="260019" y="38227"/>
                  </a:lnTo>
                  <a:lnTo>
                    <a:pt x="258076" y="38227"/>
                  </a:lnTo>
                  <a:lnTo>
                    <a:pt x="254444" y="36385"/>
                  </a:lnTo>
                  <a:lnTo>
                    <a:pt x="243535" y="36385"/>
                  </a:lnTo>
                  <a:lnTo>
                    <a:pt x="236270" y="40043"/>
                  </a:lnTo>
                  <a:lnTo>
                    <a:pt x="234569" y="41859"/>
                  </a:lnTo>
                  <a:lnTo>
                    <a:pt x="230936" y="45504"/>
                  </a:lnTo>
                  <a:lnTo>
                    <a:pt x="223672" y="50965"/>
                  </a:lnTo>
                  <a:lnTo>
                    <a:pt x="223672" y="41859"/>
                  </a:lnTo>
                  <a:lnTo>
                    <a:pt x="225361" y="36385"/>
                  </a:lnTo>
                  <a:lnTo>
                    <a:pt x="223672" y="36385"/>
                  </a:lnTo>
                  <a:lnTo>
                    <a:pt x="209130" y="40043"/>
                  </a:lnTo>
                  <a:lnTo>
                    <a:pt x="199923" y="41859"/>
                  </a:lnTo>
                  <a:lnTo>
                    <a:pt x="199923" y="45504"/>
                  </a:lnTo>
                  <a:lnTo>
                    <a:pt x="210832" y="45504"/>
                  </a:lnTo>
                  <a:lnTo>
                    <a:pt x="210832" y="52781"/>
                  </a:lnTo>
                  <a:lnTo>
                    <a:pt x="212763" y="56413"/>
                  </a:lnTo>
                  <a:lnTo>
                    <a:pt x="212763" y="121932"/>
                  </a:lnTo>
                  <a:lnTo>
                    <a:pt x="210832" y="127393"/>
                  </a:lnTo>
                  <a:lnTo>
                    <a:pt x="210832" y="138328"/>
                  </a:lnTo>
                  <a:lnTo>
                    <a:pt x="209130" y="138328"/>
                  </a:lnTo>
                  <a:lnTo>
                    <a:pt x="209130" y="140157"/>
                  </a:lnTo>
                  <a:lnTo>
                    <a:pt x="199923" y="140157"/>
                  </a:lnTo>
                  <a:lnTo>
                    <a:pt x="199923" y="143789"/>
                  </a:lnTo>
                  <a:lnTo>
                    <a:pt x="234569" y="143789"/>
                  </a:lnTo>
                  <a:lnTo>
                    <a:pt x="234569" y="140157"/>
                  </a:lnTo>
                  <a:lnTo>
                    <a:pt x="225361" y="140157"/>
                  </a:lnTo>
                  <a:lnTo>
                    <a:pt x="225361" y="136512"/>
                  </a:lnTo>
                  <a:lnTo>
                    <a:pt x="223672" y="136512"/>
                  </a:lnTo>
                  <a:lnTo>
                    <a:pt x="223672" y="101917"/>
                  </a:lnTo>
                  <a:lnTo>
                    <a:pt x="229006" y="103746"/>
                  </a:lnTo>
                  <a:lnTo>
                    <a:pt x="232638" y="105562"/>
                  </a:lnTo>
                  <a:lnTo>
                    <a:pt x="245478" y="105562"/>
                  </a:lnTo>
                  <a:lnTo>
                    <a:pt x="247180" y="103746"/>
                  </a:lnTo>
                  <a:lnTo>
                    <a:pt x="249110" y="103746"/>
                  </a:lnTo>
                  <a:lnTo>
                    <a:pt x="250812" y="101917"/>
                  </a:lnTo>
                  <a:lnTo>
                    <a:pt x="252742" y="101917"/>
                  </a:lnTo>
                  <a:lnTo>
                    <a:pt x="254444" y="98285"/>
                  </a:lnTo>
                  <a:lnTo>
                    <a:pt x="261708" y="94640"/>
                  </a:lnTo>
                  <a:lnTo>
                    <a:pt x="263652" y="92824"/>
                  </a:lnTo>
                  <a:lnTo>
                    <a:pt x="267284" y="92824"/>
                  </a:lnTo>
                  <a:lnTo>
                    <a:pt x="267284" y="91008"/>
                  </a:lnTo>
                  <a:lnTo>
                    <a:pt x="268986" y="91008"/>
                  </a:lnTo>
                  <a:lnTo>
                    <a:pt x="270929" y="87363"/>
                  </a:lnTo>
                  <a:lnTo>
                    <a:pt x="272618" y="85547"/>
                  </a:lnTo>
                  <a:lnTo>
                    <a:pt x="274561" y="81889"/>
                  </a:lnTo>
                  <a:lnTo>
                    <a:pt x="274561" y="78244"/>
                  </a:lnTo>
                  <a:lnTo>
                    <a:pt x="276250" y="76428"/>
                  </a:lnTo>
                  <a:lnTo>
                    <a:pt x="278193" y="72796"/>
                  </a:lnTo>
                  <a:lnTo>
                    <a:pt x="278193" y="60058"/>
                  </a:lnTo>
                  <a:close/>
                </a:path>
                <a:path w="758825" h="144145">
                  <a:moveTo>
                    <a:pt x="323748" y="100101"/>
                  </a:moveTo>
                  <a:lnTo>
                    <a:pt x="314540" y="100101"/>
                  </a:lnTo>
                  <a:lnTo>
                    <a:pt x="312851" y="98285"/>
                  </a:lnTo>
                  <a:lnTo>
                    <a:pt x="312851" y="92824"/>
                  </a:lnTo>
                  <a:lnTo>
                    <a:pt x="310908" y="87363"/>
                  </a:lnTo>
                  <a:lnTo>
                    <a:pt x="310934" y="21488"/>
                  </a:lnTo>
                  <a:lnTo>
                    <a:pt x="311150" y="12280"/>
                  </a:lnTo>
                  <a:lnTo>
                    <a:pt x="311721" y="5118"/>
                  </a:lnTo>
                  <a:lnTo>
                    <a:pt x="312851" y="0"/>
                  </a:lnTo>
                  <a:lnTo>
                    <a:pt x="310908" y="0"/>
                  </a:lnTo>
                  <a:lnTo>
                    <a:pt x="305574" y="1816"/>
                  </a:lnTo>
                  <a:lnTo>
                    <a:pt x="298310" y="3632"/>
                  </a:lnTo>
                  <a:lnTo>
                    <a:pt x="289102" y="5448"/>
                  </a:lnTo>
                  <a:lnTo>
                    <a:pt x="287401" y="5448"/>
                  </a:lnTo>
                  <a:lnTo>
                    <a:pt x="287401" y="9093"/>
                  </a:lnTo>
                  <a:lnTo>
                    <a:pt x="298310" y="9093"/>
                  </a:lnTo>
                  <a:lnTo>
                    <a:pt x="298310" y="14554"/>
                  </a:lnTo>
                  <a:lnTo>
                    <a:pt x="299999" y="16370"/>
                  </a:lnTo>
                  <a:lnTo>
                    <a:pt x="299999" y="92824"/>
                  </a:lnTo>
                  <a:lnTo>
                    <a:pt x="298310" y="96469"/>
                  </a:lnTo>
                  <a:lnTo>
                    <a:pt x="298310" y="100101"/>
                  </a:lnTo>
                  <a:lnTo>
                    <a:pt x="287401" y="100101"/>
                  </a:lnTo>
                  <a:lnTo>
                    <a:pt x="287401" y="103746"/>
                  </a:lnTo>
                  <a:lnTo>
                    <a:pt x="323748" y="103746"/>
                  </a:lnTo>
                  <a:lnTo>
                    <a:pt x="323748" y="100101"/>
                  </a:lnTo>
                  <a:close/>
                </a:path>
                <a:path w="758825" h="144145">
                  <a:moveTo>
                    <a:pt x="354520" y="9093"/>
                  </a:moveTo>
                  <a:lnTo>
                    <a:pt x="352831" y="7277"/>
                  </a:lnTo>
                  <a:lnTo>
                    <a:pt x="350888" y="7277"/>
                  </a:lnTo>
                  <a:lnTo>
                    <a:pt x="349199" y="5448"/>
                  </a:lnTo>
                  <a:lnTo>
                    <a:pt x="345554" y="5448"/>
                  </a:lnTo>
                  <a:lnTo>
                    <a:pt x="343623" y="7277"/>
                  </a:lnTo>
                  <a:lnTo>
                    <a:pt x="341922" y="7277"/>
                  </a:lnTo>
                  <a:lnTo>
                    <a:pt x="339991" y="9093"/>
                  </a:lnTo>
                  <a:lnTo>
                    <a:pt x="339991" y="18186"/>
                  </a:lnTo>
                  <a:lnTo>
                    <a:pt x="341922" y="18186"/>
                  </a:lnTo>
                  <a:lnTo>
                    <a:pt x="343623" y="20002"/>
                  </a:lnTo>
                  <a:lnTo>
                    <a:pt x="345554" y="21831"/>
                  </a:lnTo>
                  <a:lnTo>
                    <a:pt x="349199" y="21831"/>
                  </a:lnTo>
                  <a:lnTo>
                    <a:pt x="350888" y="20002"/>
                  </a:lnTo>
                  <a:lnTo>
                    <a:pt x="352831" y="18186"/>
                  </a:lnTo>
                  <a:lnTo>
                    <a:pt x="354520" y="18186"/>
                  </a:lnTo>
                  <a:lnTo>
                    <a:pt x="354520" y="9093"/>
                  </a:lnTo>
                  <a:close/>
                </a:path>
                <a:path w="758825" h="144145">
                  <a:moveTo>
                    <a:pt x="365429" y="100101"/>
                  </a:moveTo>
                  <a:lnTo>
                    <a:pt x="356463" y="100101"/>
                  </a:lnTo>
                  <a:lnTo>
                    <a:pt x="356463" y="98285"/>
                  </a:lnTo>
                  <a:lnTo>
                    <a:pt x="354520" y="98285"/>
                  </a:lnTo>
                  <a:lnTo>
                    <a:pt x="354520" y="38227"/>
                  </a:lnTo>
                  <a:lnTo>
                    <a:pt x="352831" y="36385"/>
                  </a:lnTo>
                  <a:lnTo>
                    <a:pt x="347256" y="40043"/>
                  </a:lnTo>
                  <a:lnTo>
                    <a:pt x="339991" y="41859"/>
                  </a:lnTo>
                  <a:lnTo>
                    <a:pt x="331025" y="41859"/>
                  </a:lnTo>
                  <a:lnTo>
                    <a:pt x="331025" y="45504"/>
                  </a:lnTo>
                  <a:lnTo>
                    <a:pt x="336346" y="47320"/>
                  </a:lnTo>
                  <a:lnTo>
                    <a:pt x="341922" y="47320"/>
                  </a:lnTo>
                  <a:lnTo>
                    <a:pt x="341922" y="98285"/>
                  </a:lnTo>
                  <a:lnTo>
                    <a:pt x="339991" y="98285"/>
                  </a:lnTo>
                  <a:lnTo>
                    <a:pt x="339991" y="100101"/>
                  </a:lnTo>
                  <a:lnTo>
                    <a:pt x="331025" y="100101"/>
                  </a:lnTo>
                  <a:lnTo>
                    <a:pt x="331025" y="103746"/>
                  </a:lnTo>
                  <a:lnTo>
                    <a:pt x="365429" y="103746"/>
                  </a:lnTo>
                  <a:lnTo>
                    <a:pt x="365429" y="100101"/>
                  </a:lnTo>
                  <a:close/>
                </a:path>
                <a:path w="758825" h="144145">
                  <a:moveTo>
                    <a:pt x="430860" y="40043"/>
                  </a:moveTo>
                  <a:lnTo>
                    <a:pt x="419950" y="36385"/>
                  </a:lnTo>
                  <a:lnTo>
                    <a:pt x="405409" y="36385"/>
                  </a:lnTo>
                  <a:lnTo>
                    <a:pt x="403720" y="38227"/>
                  </a:lnTo>
                  <a:lnTo>
                    <a:pt x="401777" y="38227"/>
                  </a:lnTo>
                  <a:lnTo>
                    <a:pt x="394512" y="41859"/>
                  </a:lnTo>
                  <a:lnTo>
                    <a:pt x="389178" y="43688"/>
                  </a:lnTo>
                  <a:lnTo>
                    <a:pt x="378269" y="54597"/>
                  </a:lnTo>
                  <a:lnTo>
                    <a:pt x="378269" y="58242"/>
                  </a:lnTo>
                  <a:lnTo>
                    <a:pt x="374637" y="65519"/>
                  </a:lnTo>
                  <a:lnTo>
                    <a:pt x="374637" y="83731"/>
                  </a:lnTo>
                  <a:lnTo>
                    <a:pt x="414616" y="105562"/>
                  </a:lnTo>
                  <a:lnTo>
                    <a:pt x="421894" y="103746"/>
                  </a:lnTo>
                  <a:lnTo>
                    <a:pt x="427228" y="101917"/>
                  </a:lnTo>
                  <a:lnTo>
                    <a:pt x="430860" y="96469"/>
                  </a:lnTo>
                  <a:lnTo>
                    <a:pt x="429158" y="94640"/>
                  </a:lnTo>
                  <a:lnTo>
                    <a:pt x="425526" y="96469"/>
                  </a:lnTo>
                  <a:lnTo>
                    <a:pt x="423583" y="96469"/>
                  </a:lnTo>
                  <a:lnTo>
                    <a:pt x="419950" y="98285"/>
                  </a:lnTo>
                  <a:lnTo>
                    <a:pt x="405409" y="98285"/>
                  </a:lnTo>
                  <a:lnTo>
                    <a:pt x="398145" y="94640"/>
                  </a:lnTo>
                  <a:lnTo>
                    <a:pt x="396443" y="92824"/>
                  </a:lnTo>
                  <a:lnTo>
                    <a:pt x="394512" y="89192"/>
                  </a:lnTo>
                  <a:lnTo>
                    <a:pt x="392811" y="87363"/>
                  </a:lnTo>
                  <a:lnTo>
                    <a:pt x="387235" y="76428"/>
                  </a:lnTo>
                  <a:lnTo>
                    <a:pt x="387235" y="61874"/>
                  </a:lnTo>
                  <a:lnTo>
                    <a:pt x="389178" y="58242"/>
                  </a:lnTo>
                  <a:lnTo>
                    <a:pt x="389178" y="54597"/>
                  </a:lnTo>
                  <a:lnTo>
                    <a:pt x="392811" y="47320"/>
                  </a:lnTo>
                  <a:lnTo>
                    <a:pt x="400088" y="43688"/>
                  </a:lnTo>
                  <a:lnTo>
                    <a:pt x="414616" y="43688"/>
                  </a:lnTo>
                  <a:lnTo>
                    <a:pt x="421894" y="47320"/>
                  </a:lnTo>
                  <a:lnTo>
                    <a:pt x="423583" y="49136"/>
                  </a:lnTo>
                  <a:lnTo>
                    <a:pt x="423583" y="58242"/>
                  </a:lnTo>
                  <a:lnTo>
                    <a:pt x="429158" y="58242"/>
                  </a:lnTo>
                  <a:lnTo>
                    <a:pt x="429158" y="45504"/>
                  </a:lnTo>
                  <a:lnTo>
                    <a:pt x="430860" y="40043"/>
                  </a:lnTo>
                  <a:close/>
                </a:path>
                <a:path w="758825" h="144145">
                  <a:moveTo>
                    <a:pt x="501853" y="100101"/>
                  </a:moveTo>
                  <a:lnTo>
                    <a:pt x="494588" y="100101"/>
                  </a:lnTo>
                  <a:lnTo>
                    <a:pt x="494588" y="98285"/>
                  </a:lnTo>
                  <a:lnTo>
                    <a:pt x="492645" y="98285"/>
                  </a:lnTo>
                  <a:lnTo>
                    <a:pt x="492645" y="92824"/>
                  </a:lnTo>
                  <a:lnTo>
                    <a:pt x="492645" y="67335"/>
                  </a:lnTo>
                  <a:lnTo>
                    <a:pt x="492645" y="50965"/>
                  </a:lnTo>
                  <a:lnTo>
                    <a:pt x="490956" y="47320"/>
                  </a:lnTo>
                  <a:lnTo>
                    <a:pt x="489013" y="43688"/>
                  </a:lnTo>
                  <a:lnTo>
                    <a:pt x="487324" y="41859"/>
                  </a:lnTo>
                  <a:lnTo>
                    <a:pt x="480047" y="38227"/>
                  </a:lnTo>
                  <a:lnTo>
                    <a:pt x="474472" y="36385"/>
                  </a:lnTo>
                  <a:lnTo>
                    <a:pt x="469150" y="36385"/>
                  </a:lnTo>
                  <a:lnTo>
                    <a:pt x="463664" y="37033"/>
                  </a:lnTo>
                  <a:lnTo>
                    <a:pt x="458000" y="38900"/>
                  </a:lnTo>
                  <a:lnTo>
                    <a:pt x="451967" y="41770"/>
                  </a:lnTo>
                  <a:lnTo>
                    <a:pt x="445401" y="45504"/>
                  </a:lnTo>
                  <a:lnTo>
                    <a:pt x="445401" y="56413"/>
                  </a:lnTo>
                  <a:lnTo>
                    <a:pt x="449033" y="56413"/>
                  </a:lnTo>
                  <a:lnTo>
                    <a:pt x="450977" y="50965"/>
                  </a:lnTo>
                  <a:lnTo>
                    <a:pt x="452666" y="47320"/>
                  </a:lnTo>
                  <a:lnTo>
                    <a:pt x="454609" y="45504"/>
                  </a:lnTo>
                  <a:lnTo>
                    <a:pt x="458241" y="45504"/>
                  </a:lnTo>
                  <a:lnTo>
                    <a:pt x="461873" y="43688"/>
                  </a:lnTo>
                  <a:lnTo>
                    <a:pt x="469150" y="43688"/>
                  </a:lnTo>
                  <a:lnTo>
                    <a:pt x="472782" y="45504"/>
                  </a:lnTo>
                  <a:lnTo>
                    <a:pt x="476415" y="49136"/>
                  </a:lnTo>
                  <a:lnTo>
                    <a:pt x="480047" y="50965"/>
                  </a:lnTo>
                  <a:lnTo>
                    <a:pt x="481749" y="56413"/>
                  </a:lnTo>
                  <a:lnTo>
                    <a:pt x="481749" y="63690"/>
                  </a:lnTo>
                  <a:lnTo>
                    <a:pt x="481749" y="67335"/>
                  </a:lnTo>
                  <a:lnTo>
                    <a:pt x="481749" y="85547"/>
                  </a:lnTo>
                  <a:lnTo>
                    <a:pt x="474472" y="92824"/>
                  </a:lnTo>
                  <a:lnTo>
                    <a:pt x="469150" y="96469"/>
                  </a:lnTo>
                  <a:lnTo>
                    <a:pt x="456298" y="96469"/>
                  </a:lnTo>
                  <a:lnTo>
                    <a:pt x="452666" y="92824"/>
                  </a:lnTo>
                  <a:lnTo>
                    <a:pt x="452666" y="76428"/>
                  </a:lnTo>
                  <a:lnTo>
                    <a:pt x="481749" y="67335"/>
                  </a:lnTo>
                  <a:lnTo>
                    <a:pt x="481749" y="63690"/>
                  </a:lnTo>
                  <a:lnTo>
                    <a:pt x="441756" y="76428"/>
                  </a:lnTo>
                  <a:lnTo>
                    <a:pt x="440067" y="81889"/>
                  </a:lnTo>
                  <a:lnTo>
                    <a:pt x="440067" y="96469"/>
                  </a:lnTo>
                  <a:lnTo>
                    <a:pt x="441756" y="98285"/>
                  </a:lnTo>
                  <a:lnTo>
                    <a:pt x="443699" y="100101"/>
                  </a:lnTo>
                  <a:lnTo>
                    <a:pt x="445401" y="101917"/>
                  </a:lnTo>
                  <a:lnTo>
                    <a:pt x="447332" y="103746"/>
                  </a:lnTo>
                  <a:lnTo>
                    <a:pt x="450977" y="105562"/>
                  </a:lnTo>
                  <a:lnTo>
                    <a:pt x="463575" y="105562"/>
                  </a:lnTo>
                  <a:lnTo>
                    <a:pt x="465505" y="103746"/>
                  </a:lnTo>
                  <a:lnTo>
                    <a:pt x="476338" y="96469"/>
                  </a:lnTo>
                  <a:lnTo>
                    <a:pt x="481749" y="92824"/>
                  </a:lnTo>
                  <a:lnTo>
                    <a:pt x="481749" y="103746"/>
                  </a:lnTo>
                  <a:lnTo>
                    <a:pt x="501853" y="103746"/>
                  </a:lnTo>
                  <a:lnTo>
                    <a:pt x="501853" y="100101"/>
                  </a:lnTo>
                  <a:close/>
                </a:path>
                <a:path w="758825" h="144145">
                  <a:moveTo>
                    <a:pt x="552742" y="41859"/>
                  </a:moveTo>
                  <a:lnTo>
                    <a:pt x="532638" y="41859"/>
                  </a:lnTo>
                  <a:lnTo>
                    <a:pt x="532942" y="32245"/>
                  </a:lnTo>
                  <a:lnTo>
                    <a:pt x="533603" y="25019"/>
                  </a:lnTo>
                  <a:lnTo>
                    <a:pt x="534276" y="19837"/>
                  </a:lnTo>
                  <a:lnTo>
                    <a:pt x="534568" y="16370"/>
                  </a:lnTo>
                  <a:lnTo>
                    <a:pt x="532638" y="14554"/>
                  </a:lnTo>
                  <a:lnTo>
                    <a:pt x="525360" y="18186"/>
                  </a:lnTo>
                  <a:lnTo>
                    <a:pt x="520039" y="20002"/>
                  </a:lnTo>
                  <a:lnTo>
                    <a:pt x="520039" y="21831"/>
                  </a:lnTo>
                  <a:lnTo>
                    <a:pt x="521728" y="29108"/>
                  </a:lnTo>
                  <a:lnTo>
                    <a:pt x="521728" y="41859"/>
                  </a:lnTo>
                  <a:lnTo>
                    <a:pt x="514464" y="45504"/>
                  </a:lnTo>
                  <a:lnTo>
                    <a:pt x="510819" y="45504"/>
                  </a:lnTo>
                  <a:lnTo>
                    <a:pt x="509130" y="47320"/>
                  </a:lnTo>
                  <a:lnTo>
                    <a:pt x="509130" y="49136"/>
                  </a:lnTo>
                  <a:lnTo>
                    <a:pt x="520039" y="49136"/>
                  </a:lnTo>
                  <a:lnTo>
                    <a:pt x="520039" y="100101"/>
                  </a:lnTo>
                  <a:lnTo>
                    <a:pt x="525360" y="105562"/>
                  </a:lnTo>
                  <a:lnTo>
                    <a:pt x="541845" y="105562"/>
                  </a:lnTo>
                  <a:lnTo>
                    <a:pt x="543534" y="103746"/>
                  </a:lnTo>
                  <a:lnTo>
                    <a:pt x="547179" y="100101"/>
                  </a:lnTo>
                  <a:lnTo>
                    <a:pt x="550811" y="98285"/>
                  </a:lnTo>
                  <a:lnTo>
                    <a:pt x="550811" y="96469"/>
                  </a:lnTo>
                  <a:lnTo>
                    <a:pt x="549109" y="94640"/>
                  </a:lnTo>
                  <a:lnTo>
                    <a:pt x="547179" y="96469"/>
                  </a:lnTo>
                  <a:lnTo>
                    <a:pt x="536270" y="96469"/>
                  </a:lnTo>
                  <a:lnTo>
                    <a:pt x="534568" y="94640"/>
                  </a:lnTo>
                  <a:lnTo>
                    <a:pt x="532638" y="92824"/>
                  </a:lnTo>
                  <a:lnTo>
                    <a:pt x="532638" y="49136"/>
                  </a:lnTo>
                  <a:lnTo>
                    <a:pt x="550811" y="49136"/>
                  </a:lnTo>
                  <a:lnTo>
                    <a:pt x="550811" y="47320"/>
                  </a:lnTo>
                  <a:lnTo>
                    <a:pt x="552742" y="41859"/>
                  </a:lnTo>
                  <a:close/>
                </a:path>
                <a:path w="758825" h="144145">
                  <a:moveTo>
                    <a:pt x="581825" y="9093"/>
                  </a:moveTo>
                  <a:lnTo>
                    <a:pt x="579882" y="7277"/>
                  </a:lnTo>
                  <a:lnTo>
                    <a:pt x="578192" y="7277"/>
                  </a:lnTo>
                  <a:lnTo>
                    <a:pt x="576249" y="5448"/>
                  </a:lnTo>
                  <a:lnTo>
                    <a:pt x="572617" y="5448"/>
                  </a:lnTo>
                  <a:lnTo>
                    <a:pt x="570915" y="7277"/>
                  </a:lnTo>
                  <a:lnTo>
                    <a:pt x="568985" y="7277"/>
                  </a:lnTo>
                  <a:lnTo>
                    <a:pt x="567283" y="9093"/>
                  </a:lnTo>
                  <a:lnTo>
                    <a:pt x="565353" y="10909"/>
                  </a:lnTo>
                  <a:lnTo>
                    <a:pt x="565353" y="16370"/>
                  </a:lnTo>
                  <a:lnTo>
                    <a:pt x="567283" y="18186"/>
                  </a:lnTo>
                  <a:lnTo>
                    <a:pt x="568985" y="18186"/>
                  </a:lnTo>
                  <a:lnTo>
                    <a:pt x="570915" y="20002"/>
                  </a:lnTo>
                  <a:lnTo>
                    <a:pt x="572617" y="21831"/>
                  </a:lnTo>
                  <a:lnTo>
                    <a:pt x="576249" y="21831"/>
                  </a:lnTo>
                  <a:lnTo>
                    <a:pt x="578192" y="20002"/>
                  </a:lnTo>
                  <a:lnTo>
                    <a:pt x="579882" y="18186"/>
                  </a:lnTo>
                  <a:lnTo>
                    <a:pt x="581825" y="18186"/>
                  </a:lnTo>
                  <a:lnTo>
                    <a:pt x="581825" y="9093"/>
                  </a:lnTo>
                  <a:close/>
                </a:path>
                <a:path w="758825" h="144145">
                  <a:moveTo>
                    <a:pt x="592734" y="100101"/>
                  </a:moveTo>
                  <a:lnTo>
                    <a:pt x="583526" y="100101"/>
                  </a:lnTo>
                  <a:lnTo>
                    <a:pt x="581825" y="98285"/>
                  </a:lnTo>
                  <a:lnTo>
                    <a:pt x="581825" y="81889"/>
                  </a:lnTo>
                  <a:lnTo>
                    <a:pt x="579882" y="78244"/>
                  </a:lnTo>
                  <a:lnTo>
                    <a:pt x="579882" y="50965"/>
                  </a:lnTo>
                  <a:lnTo>
                    <a:pt x="581825" y="43688"/>
                  </a:lnTo>
                  <a:lnTo>
                    <a:pt x="581825" y="38227"/>
                  </a:lnTo>
                  <a:lnTo>
                    <a:pt x="579882" y="36385"/>
                  </a:lnTo>
                  <a:lnTo>
                    <a:pt x="574560" y="40043"/>
                  </a:lnTo>
                  <a:lnTo>
                    <a:pt x="567283" y="41859"/>
                  </a:lnTo>
                  <a:lnTo>
                    <a:pt x="558076" y="41859"/>
                  </a:lnTo>
                  <a:lnTo>
                    <a:pt x="556387" y="43688"/>
                  </a:lnTo>
                  <a:lnTo>
                    <a:pt x="556387" y="45504"/>
                  </a:lnTo>
                  <a:lnTo>
                    <a:pt x="558076" y="45504"/>
                  </a:lnTo>
                  <a:lnTo>
                    <a:pt x="563651" y="47320"/>
                  </a:lnTo>
                  <a:lnTo>
                    <a:pt x="568985" y="47320"/>
                  </a:lnTo>
                  <a:lnTo>
                    <a:pt x="568985" y="96469"/>
                  </a:lnTo>
                  <a:lnTo>
                    <a:pt x="567283" y="96469"/>
                  </a:lnTo>
                  <a:lnTo>
                    <a:pt x="567283" y="100101"/>
                  </a:lnTo>
                  <a:lnTo>
                    <a:pt x="558076" y="100101"/>
                  </a:lnTo>
                  <a:lnTo>
                    <a:pt x="558076" y="103746"/>
                  </a:lnTo>
                  <a:lnTo>
                    <a:pt x="592734" y="103746"/>
                  </a:lnTo>
                  <a:lnTo>
                    <a:pt x="592734" y="100101"/>
                  </a:lnTo>
                  <a:close/>
                </a:path>
                <a:path w="758825" h="144145">
                  <a:moveTo>
                    <a:pt x="671004" y="69151"/>
                  </a:moveTo>
                  <a:lnTo>
                    <a:pt x="656463" y="42519"/>
                  </a:lnTo>
                  <a:lnTo>
                    <a:pt x="656463" y="65519"/>
                  </a:lnTo>
                  <a:lnTo>
                    <a:pt x="656348" y="84175"/>
                  </a:lnTo>
                  <a:lnTo>
                    <a:pt x="654519" y="91008"/>
                  </a:lnTo>
                  <a:lnTo>
                    <a:pt x="650887" y="94640"/>
                  </a:lnTo>
                  <a:lnTo>
                    <a:pt x="647255" y="100101"/>
                  </a:lnTo>
                  <a:lnTo>
                    <a:pt x="643623" y="101917"/>
                  </a:lnTo>
                  <a:lnTo>
                    <a:pt x="632714" y="101917"/>
                  </a:lnTo>
                  <a:lnTo>
                    <a:pt x="629081" y="100101"/>
                  </a:lnTo>
                  <a:lnTo>
                    <a:pt x="625449" y="96469"/>
                  </a:lnTo>
                  <a:lnTo>
                    <a:pt x="621804" y="94640"/>
                  </a:lnTo>
                  <a:lnTo>
                    <a:pt x="618172" y="89192"/>
                  </a:lnTo>
                  <a:lnTo>
                    <a:pt x="616242" y="83731"/>
                  </a:lnTo>
                  <a:lnTo>
                    <a:pt x="614540" y="80073"/>
                  </a:lnTo>
                  <a:lnTo>
                    <a:pt x="614540" y="58242"/>
                  </a:lnTo>
                  <a:lnTo>
                    <a:pt x="616242" y="52781"/>
                  </a:lnTo>
                  <a:lnTo>
                    <a:pt x="619874" y="47320"/>
                  </a:lnTo>
                  <a:lnTo>
                    <a:pt x="623506" y="43688"/>
                  </a:lnTo>
                  <a:lnTo>
                    <a:pt x="627138" y="41859"/>
                  </a:lnTo>
                  <a:lnTo>
                    <a:pt x="641680" y="41859"/>
                  </a:lnTo>
                  <a:lnTo>
                    <a:pt x="647255" y="43688"/>
                  </a:lnTo>
                  <a:lnTo>
                    <a:pt x="650913" y="50990"/>
                  </a:lnTo>
                  <a:lnTo>
                    <a:pt x="654519" y="56413"/>
                  </a:lnTo>
                  <a:lnTo>
                    <a:pt x="656463" y="65519"/>
                  </a:lnTo>
                  <a:lnTo>
                    <a:pt x="656463" y="42519"/>
                  </a:lnTo>
                  <a:lnTo>
                    <a:pt x="655675" y="41859"/>
                  </a:lnTo>
                  <a:lnTo>
                    <a:pt x="650227" y="38900"/>
                  </a:lnTo>
                  <a:lnTo>
                    <a:pt x="643877" y="37033"/>
                  </a:lnTo>
                  <a:lnTo>
                    <a:pt x="636346" y="36385"/>
                  </a:lnTo>
                  <a:lnTo>
                    <a:pt x="629081" y="36385"/>
                  </a:lnTo>
                  <a:lnTo>
                    <a:pt x="605332" y="56413"/>
                  </a:lnTo>
                  <a:lnTo>
                    <a:pt x="601700" y="60058"/>
                  </a:lnTo>
                  <a:lnTo>
                    <a:pt x="601700" y="83731"/>
                  </a:lnTo>
                  <a:lnTo>
                    <a:pt x="605332" y="89192"/>
                  </a:lnTo>
                  <a:lnTo>
                    <a:pt x="607275" y="92824"/>
                  </a:lnTo>
                  <a:lnTo>
                    <a:pt x="610908" y="98285"/>
                  </a:lnTo>
                  <a:lnTo>
                    <a:pt x="616242" y="101917"/>
                  </a:lnTo>
                  <a:lnTo>
                    <a:pt x="621804" y="105562"/>
                  </a:lnTo>
                  <a:lnTo>
                    <a:pt x="627138" y="107378"/>
                  </a:lnTo>
                  <a:lnTo>
                    <a:pt x="634415" y="107378"/>
                  </a:lnTo>
                  <a:lnTo>
                    <a:pt x="641286" y="106692"/>
                  </a:lnTo>
                  <a:lnTo>
                    <a:pt x="647979" y="104648"/>
                  </a:lnTo>
                  <a:lnTo>
                    <a:pt x="653046" y="101917"/>
                  </a:lnTo>
                  <a:lnTo>
                    <a:pt x="654316" y="101244"/>
                  </a:lnTo>
                  <a:lnTo>
                    <a:pt x="660095" y="96469"/>
                  </a:lnTo>
                  <a:lnTo>
                    <a:pt x="664870" y="90665"/>
                  </a:lnTo>
                  <a:lnTo>
                    <a:pt x="668274" y="84175"/>
                  </a:lnTo>
                  <a:lnTo>
                    <a:pt x="670318" y="77000"/>
                  </a:lnTo>
                  <a:lnTo>
                    <a:pt x="671004" y="69151"/>
                  </a:lnTo>
                  <a:close/>
                </a:path>
                <a:path w="758825" h="144145">
                  <a:moveTo>
                    <a:pt x="758240" y="100101"/>
                  </a:moveTo>
                  <a:lnTo>
                    <a:pt x="749033" y="100101"/>
                  </a:lnTo>
                  <a:lnTo>
                    <a:pt x="749033" y="98285"/>
                  </a:lnTo>
                  <a:lnTo>
                    <a:pt x="747331" y="98285"/>
                  </a:lnTo>
                  <a:lnTo>
                    <a:pt x="747331" y="54597"/>
                  </a:lnTo>
                  <a:lnTo>
                    <a:pt x="745401" y="50965"/>
                  </a:lnTo>
                  <a:lnTo>
                    <a:pt x="745401" y="49136"/>
                  </a:lnTo>
                  <a:lnTo>
                    <a:pt x="743699" y="45504"/>
                  </a:lnTo>
                  <a:lnTo>
                    <a:pt x="741756" y="43688"/>
                  </a:lnTo>
                  <a:lnTo>
                    <a:pt x="740067" y="41859"/>
                  </a:lnTo>
                  <a:lnTo>
                    <a:pt x="738124" y="40043"/>
                  </a:lnTo>
                  <a:lnTo>
                    <a:pt x="734491" y="38227"/>
                  </a:lnTo>
                  <a:lnTo>
                    <a:pt x="730859" y="38227"/>
                  </a:lnTo>
                  <a:lnTo>
                    <a:pt x="727227" y="36385"/>
                  </a:lnTo>
                  <a:lnTo>
                    <a:pt x="719950" y="36385"/>
                  </a:lnTo>
                  <a:lnTo>
                    <a:pt x="718261" y="38227"/>
                  </a:lnTo>
                  <a:lnTo>
                    <a:pt x="714616" y="38227"/>
                  </a:lnTo>
                  <a:lnTo>
                    <a:pt x="712685" y="40043"/>
                  </a:lnTo>
                  <a:lnTo>
                    <a:pt x="710984" y="40043"/>
                  </a:lnTo>
                  <a:lnTo>
                    <a:pt x="700087" y="50965"/>
                  </a:lnTo>
                  <a:lnTo>
                    <a:pt x="700087" y="41859"/>
                  </a:lnTo>
                  <a:lnTo>
                    <a:pt x="701776" y="38227"/>
                  </a:lnTo>
                  <a:lnTo>
                    <a:pt x="700087" y="36385"/>
                  </a:lnTo>
                  <a:lnTo>
                    <a:pt x="692810" y="40043"/>
                  </a:lnTo>
                  <a:lnTo>
                    <a:pt x="685546" y="41859"/>
                  </a:lnTo>
                  <a:lnTo>
                    <a:pt x="676338" y="41859"/>
                  </a:lnTo>
                  <a:lnTo>
                    <a:pt x="676338" y="45504"/>
                  </a:lnTo>
                  <a:lnTo>
                    <a:pt x="683602" y="47320"/>
                  </a:lnTo>
                  <a:lnTo>
                    <a:pt x="687235" y="47320"/>
                  </a:lnTo>
                  <a:lnTo>
                    <a:pt x="687235" y="50965"/>
                  </a:lnTo>
                  <a:lnTo>
                    <a:pt x="689178" y="54597"/>
                  </a:lnTo>
                  <a:lnTo>
                    <a:pt x="689178" y="87363"/>
                  </a:lnTo>
                  <a:lnTo>
                    <a:pt x="687235" y="92824"/>
                  </a:lnTo>
                  <a:lnTo>
                    <a:pt x="687235" y="100101"/>
                  </a:lnTo>
                  <a:lnTo>
                    <a:pt x="676338" y="100101"/>
                  </a:lnTo>
                  <a:lnTo>
                    <a:pt x="676338" y="103746"/>
                  </a:lnTo>
                  <a:lnTo>
                    <a:pt x="712685" y="103746"/>
                  </a:lnTo>
                  <a:lnTo>
                    <a:pt x="712685" y="100101"/>
                  </a:lnTo>
                  <a:lnTo>
                    <a:pt x="701776" y="100101"/>
                  </a:lnTo>
                  <a:lnTo>
                    <a:pt x="701776" y="96469"/>
                  </a:lnTo>
                  <a:lnTo>
                    <a:pt x="700087" y="92824"/>
                  </a:lnTo>
                  <a:lnTo>
                    <a:pt x="700087" y="58242"/>
                  </a:lnTo>
                  <a:lnTo>
                    <a:pt x="701776" y="56413"/>
                  </a:lnTo>
                  <a:lnTo>
                    <a:pt x="701776" y="54597"/>
                  </a:lnTo>
                  <a:lnTo>
                    <a:pt x="703719" y="52781"/>
                  </a:lnTo>
                  <a:lnTo>
                    <a:pt x="705408" y="50965"/>
                  </a:lnTo>
                  <a:lnTo>
                    <a:pt x="707351" y="49136"/>
                  </a:lnTo>
                  <a:lnTo>
                    <a:pt x="709041" y="47320"/>
                  </a:lnTo>
                  <a:lnTo>
                    <a:pt x="712685" y="47320"/>
                  </a:lnTo>
                  <a:lnTo>
                    <a:pt x="714616" y="45504"/>
                  </a:lnTo>
                  <a:lnTo>
                    <a:pt x="725525" y="45504"/>
                  </a:lnTo>
                  <a:lnTo>
                    <a:pt x="727227" y="47320"/>
                  </a:lnTo>
                  <a:lnTo>
                    <a:pt x="729157" y="49136"/>
                  </a:lnTo>
                  <a:lnTo>
                    <a:pt x="730859" y="50965"/>
                  </a:lnTo>
                  <a:lnTo>
                    <a:pt x="732790" y="52781"/>
                  </a:lnTo>
                  <a:lnTo>
                    <a:pt x="734491" y="54597"/>
                  </a:lnTo>
                  <a:lnTo>
                    <a:pt x="734491" y="103746"/>
                  </a:lnTo>
                  <a:lnTo>
                    <a:pt x="758240" y="103746"/>
                  </a:lnTo>
                  <a:lnTo>
                    <a:pt x="758240" y="100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659267" y="5559367"/>
              <a:ext cx="401775" cy="10556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359102" y="5863336"/>
              <a:ext cx="582295" cy="106045"/>
            </a:xfrm>
            <a:custGeom>
              <a:avLst/>
              <a:gdLst/>
              <a:ahLst/>
              <a:cxnLst/>
              <a:rect l="l" t="t" r="r" b="b"/>
              <a:pathLst>
                <a:path w="582295" h="106045">
                  <a:moveTo>
                    <a:pt x="103708" y="54622"/>
                  </a:moveTo>
                  <a:lnTo>
                    <a:pt x="103682" y="41783"/>
                  </a:lnTo>
                  <a:lnTo>
                    <a:pt x="101765" y="36410"/>
                  </a:lnTo>
                  <a:lnTo>
                    <a:pt x="100076" y="30949"/>
                  </a:lnTo>
                  <a:lnTo>
                    <a:pt x="92798" y="20040"/>
                  </a:lnTo>
                  <a:lnTo>
                    <a:pt x="89166" y="16395"/>
                  </a:lnTo>
                  <a:lnTo>
                    <a:pt x="87236" y="14516"/>
                  </a:lnTo>
                  <a:lnTo>
                    <a:pt x="87236" y="50965"/>
                  </a:lnTo>
                  <a:lnTo>
                    <a:pt x="87172" y="57772"/>
                  </a:lnTo>
                  <a:lnTo>
                    <a:pt x="69062" y="92824"/>
                  </a:lnTo>
                  <a:lnTo>
                    <a:pt x="41910" y="98285"/>
                  </a:lnTo>
                  <a:lnTo>
                    <a:pt x="36347" y="98285"/>
                  </a:lnTo>
                  <a:lnTo>
                    <a:pt x="31013" y="96469"/>
                  </a:lnTo>
                  <a:lnTo>
                    <a:pt x="25438" y="96469"/>
                  </a:lnTo>
                  <a:lnTo>
                    <a:pt x="25438" y="10934"/>
                  </a:lnTo>
                  <a:lnTo>
                    <a:pt x="32702" y="10934"/>
                  </a:lnTo>
                  <a:lnTo>
                    <a:pt x="38277" y="9118"/>
                  </a:lnTo>
                  <a:lnTo>
                    <a:pt x="43611" y="9118"/>
                  </a:lnTo>
                  <a:lnTo>
                    <a:pt x="54952" y="9804"/>
                  </a:lnTo>
                  <a:lnTo>
                    <a:pt x="85471" y="33451"/>
                  </a:lnTo>
                  <a:lnTo>
                    <a:pt x="87236" y="50965"/>
                  </a:lnTo>
                  <a:lnTo>
                    <a:pt x="87236" y="14516"/>
                  </a:lnTo>
                  <a:lnTo>
                    <a:pt x="83591" y="10934"/>
                  </a:lnTo>
                  <a:lnTo>
                    <a:pt x="78270" y="9118"/>
                  </a:lnTo>
                  <a:lnTo>
                    <a:pt x="72694" y="5461"/>
                  </a:lnTo>
                  <a:lnTo>
                    <a:pt x="67360" y="5461"/>
                  </a:lnTo>
                  <a:lnTo>
                    <a:pt x="60096" y="3632"/>
                  </a:lnTo>
                  <a:lnTo>
                    <a:pt x="0" y="3632"/>
                  </a:lnTo>
                  <a:lnTo>
                    <a:pt x="0" y="9118"/>
                  </a:lnTo>
                  <a:lnTo>
                    <a:pt x="10896" y="9118"/>
                  </a:lnTo>
                  <a:lnTo>
                    <a:pt x="10896" y="12763"/>
                  </a:lnTo>
                  <a:lnTo>
                    <a:pt x="12839" y="12763"/>
                  </a:lnTo>
                  <a:lnTo>
                    <a:pt x="12839" y="85547"/>
                  </a:lnTo>
                  <a:lnTo>
                    <a:pt x="10896" y="92824"/>
                  </a:lnTo>
                  <a:lnTo>
                    <a:pt x="10896" y="98285"/>
                  </a:lnTo>
                  <a:lnTo>
                    <a:pt x="9207" y="98285"/>
                  </a:lnTo>
                  <a:lnTo>
                    <a:pt x="5562" y="100126"/>
                  </a:lnTo>
                  <a:lnTo>
                    <a:pt x="5562" y="103771"/>
                  </a:lnTo>
                  <a:lnTo>
                    <a:pt x="56451" y="103771"/>
                  </a:lnTo>
                  <a:lnTo>
                    <a:pt x="61785" y="101955"/>
                  </a:lnTo>
                  <a:lnTo>
                    <a:pt x="65417" y="101955"/>
                  </a:lnTo>
                  <a:lnTo>
                    <a:pt x="70993" y="98285"/>
                  </a:lnTo>
                  <a:lnTo>
                    <a:pt x="76327" y="96469"/>
                  </a:lnTo>
                  <a:lnTo>
                    <a:pt x="81902" y="92824"/>
                  </a:lnTo>
                  <a:lnTo>
                    <a:pt x="87236" y="89192"/>
                  </a:lnTo>
                  <a:lnTo>
                    <a:pt x="90868" y="83731"/>
                  </a:lnTo>
                  <a:lnTo>
                    <a:pt x="94500" y="80098"/>
                  </a:lnTo>
                  <a:lnTo>
                    <a:pt x="98132" y="74637"/>
                  </a:lnTo>
                  <a:lnTo>
                    <a:pt x="100076" y="67360"/>
                  </a:lnTo>
                  <a:lnTo>
                    <a:pt x="101765" y="61899"/>
                  </a:lnTo>
                  <a:lnTo>
                    <a:pt x="103708" y="54622"/>
                  </a:lnTo>
                  <a:close/>
                </a:path>
                <a:path w="582295" h="106045">
                  <a:moveTo>
                    <a:pt x="178104" y="100126"/>
                  </a:moveTo>
                  <a:lnTo>
                    <a:pt x="174472" y="100126"/>
                  </a:lnTo>
                  <a:lnTo>
                    <a:pt x="172770" y="98285"/>
                  </a:lnTo>
                  <a:lnTo>
                    <a:pt x="170827" y="98285"/>
                  </a:lnTo>
                  <a:lnTo>
                    <a:pt x="169138" y="96469"/>
                  </a:lnTo>
                  <a:lnTo>
                    <a:pt x="169138" y="91008"/>
                  </a:lnTo>
                  <a:lnTo>
                    <a:pt x="169138" y="67360"/>
                  </a:lnTo>
                  <a:lnTo>
                    <a:pt x="169138" y="49149"/>
                  </a:lnTo>
                  <a:lnTo>
                    <a:pt x="167195" y="47320"/>
                  </a:lnTo>
                  <a:lnTo>
                    <a:pt x="165506" y="43688"/>
                  </a:lnTo>
                  <a:lnTo>
                    <a:pt x="163563" y="41871"/>
                  </a:lnTo>
                  <a:lnTo>
                    <a:pt x="159931" y="40043"/>
                  </a:lnTo>
                  <a:lnTo>
                    <a:pt x="156298" y="36410"/>
                  </a:lnTo>
                  <a:lnTo>
                    <a:pt x="147332" y="36410"/>
                  </a:lnTo>
                  <a:lnTo>
                    <a:pt x="140728" y="37058"/>
                  </a:lnTo>
                  <a:lnTo>
                    <a:pt x="134518" y="38912"/>
                  </a:lnTo>
                  <a:lnTo>
                    <a:pt x="128346" y="41783"/>
                  </a:lnTo>
                  <a:lnTo>
                    <a:pt x="121881" y="45504"/>
                  </a:lnTo>
                  <a:lnTo>
                    <a:pt x="121881" y="54622"/>
                  </a:lnTo>
                  <a:lnTo>
                    <a:pt x="125514" y="56438"/>
                  </a:lnTo>
                  <a:lnTo>
                    <a:pt x="125514" y="54622"/>
                  </a:lnTo>
                  <a:lnTo>
                    <a:pt x="127215" y="49149"/>
                  </a:lnTo>
                  <a:lnTo>
                    <a:pt x="129159" y="47320"/>
                  </a:lnTo>
                  <a:lnTo>
                    <a:pt x="130848" y="45504"/>
                  </a:lnTo>
                  <a:lnTo>
                    <a:pt x="132791" y="45504"/>
                  </a:lnTo>
                  <a:lnTo>
                    <a:pt x="136423" y="43688"/>
                  </a:lnTo>
                  <a:lnTo>
                    <a:pt x="145389" y="43688"/>
                  </a:lnTo>
                  <a:lnTo>
                    <a:pt x="150964" y="45504"/>
                  </a:lnTo>
                  <a:lnTo>
                    <a:pt x="152654" y="47320"/>
                  </a:lnTo>
                  <a:lnTo>
                    <a:pt x="156298" y="50965"/>
                  </a:lnTo>
                  <a:lnTo>
                    <a:pt x="158229" y="54622"/>
                  </a:lnTo>
                  <a:lnTo>
                    <a:pt x="158229" y="61899"/>
                  </a:lnTo>
                  <a:lnTo>
                    <a:pt x="158229" y="67360"/>
                  </a:lnTo>
                  <a:lnTo>
                    <a:pt x="158229" y="85547"/>
                  </a:lnTo>
                  <a:lnTo>
                    <a:pt x="152654" y="92824"/>
                  </a:lnTo>
                  <a:lnTo>
                    <a:pt x="145389" y="96469"/>
                  </a:lnTo>
                  <a:lnTo>
                    <a:pt x="132791" y="96469"/>
                  </a:lnTo>
                  <a:lnTo>
                    <a:pt x="129159" y="92824"/>
                  </a:lnTo>
                  <a:lnTo>
                    <a:pt x="129159" y="80098"/>
                  </a:lnTo>
                  <a:lnTo>
                    <a:pt x="158229" y="67360"/>
                  </a:lnTo>
                  <a:lnTo>
                    <a:pt x="158229" y="61899"/>
                  </a:lnTo>
                  <a:lnTo>
                    <a:pt x="118249" y="76454"/>
                  </a:lnTo>
                  <a:lnTo>
                    <a:pt x="116306" y="81915"/>
                  </a:lnTo>
                  <a:lnTo>
                    <a:pt x="116306" y="94653"/>
                  </a:lnTo>
                  <a:lnTo>
                    <a:pt x="118249" y="96469"/>
                  </a:lnTo>
                  <a:lnTo>
                    <a:pt x="119938" y="100126"/>
                  </a:lnTo>
                  <a:lnTo>
                    <a:pt x="121881" y="101955"/>
                  </a:lnTo>
                  <a:lnTo>
                    <a:pt x="125514" y="103771"/>
                  </a:lnTo>
                  <a:lnTo>
                    <a:pt x="127215" y="103771"/>
                  </a:lnTo>
                  <a:lnTo>
                    <a:pt x="130848" y="105587"/>
                  </a:lnTo>
                  <a:lnTo>
                    <a:pt x="136423" y="105587"/>
                  </a:lnTo>
                  <a:lnTo>
                    <a:pt x="140055" y="103771"/>
                  </a:lnTo>
                  <a:lnTo>
                    <a:pt x="141757" y="103771"/>
                  </a:lnTo>
                  <a:lnTo>
                    <a:pt x="151180" y="96469"/>
                  </a:lnTo>
                  <a:lnTo>
                    <a:pt x="158229" y="91008"/>
                  </a:lnTo>
                  <a:lnTo>
                    <a:pt x="158229" y="103771"/>
                  </a:lnTo>
                  <a:lnTo>
                    <a:pt x="178104" y="103771"/>
                  </a:lnTo>
                  <a:lnTo>
                    <a:pt x="178104" y="100126"/>
                  </a:lnTo>
                  <a:close/>
                </a:path>
                <a:path w="582295" h="106045">
                  <a:moveTo>
                    <a:pt x="228993" y="40043"/>
                  </a:moveTo>
                  <a:lnTo>
                    <a:pt x="225361" y="41871"/>
                  </a:lnTo>
                  <a:lnTo>
                    <a:pt x="209118" y="41871"/>
                  </a:lnTo>
                  <a:lnTo>
                    <a:pt x="209384" y="32004"/>
                  </a:lnTo>
                  <a:lnTo>
                    <a:pt x="209969" y="24358"/>
                  </a:lnTo>
                  <a:lnTo>
                    <a:pt x="210642" y="18211"/>
                  </a:lnTo>
                  <a:lnTo>
                    <a:pt x="210820" y="16395"/>
                  </a:lnTo>
                  <a:lnTo>
                    <a:pt x="209118" y="14579"/>
                  </a:lnTo>
                  <a:lnTo>
                    <a:pt x="201853" y="18211"/>
                  </a:lnTo>
                  <a:lnTo>
                    <a:pt x="196278" y="20040"/>
                  </a:lnTo>
                  <a:lnTo>
                    <a:pt x="198221" y="21856"/>
                  </a:lnTo>
                  <a:lnTo>
                    <a:pt x="198221" y="40043"/>
                  </a:lnTo>
                  <a:lnTo>
                    <a:pt x="187312" y="45504"/>
                  </a:lnTo>
                  <a:lnTo>
                    <a:pt x="187312" y="49149"/>
                  </a:lnTo>
                  <a:lnTo>
                    <a:pt x="196278" y="49149"/>
                  </a:lnTo>
                  <a:lnTo>
                    <a:pt x="196278" y="100126"/>
                  </a:lnTo>
                  <a:lnTo>
                    <a:pt x="201853" y="105587"/>
                  </a:lnTo>
                  <a:lnTo>
                    <a:pt x="214452" y="105587"/>
                  </a:lnTo>
                  <a:lnTo>
                    <a:pt x="218084" y="103771"/>
                  </a:lnTo>
                  <a:lnTo>
                    <a:pt x="220027" y="103771"/>
                  </a:lnTo>
                  <a:lnTo>
                    <a:pt x="223659" y="98285"/>
                  </a:lnTo>
                  <a:lnTo>
                    <a:pt x="227291" y="96469"/>
                  </a:lnTo>
                  <a:lnTo>
                    <a:pt x="228993" y="96469"/>
                  </a:lnTo>
                  <a:lnTo>
                    <a:pt x="227291" y="92824"/>
                  </a:lnTo>
                  <a:lnTo>
                    <a:pt x="220027" y="96469"/>
                  </a:lnTo>
                  <a:lnTo>
                    <a:pt x="214452" y="96469"/>
                  </a:lnTo>
                  <a:lnTo>
                    <a:pt x="212750" y="94653"/>
                  </a:lnTo>
                  <a:lnTo>
                    <a:pt x="210820" y="94653"/>
                  </a:lnTo>
                  <a:lnTo>
                    <a:pt x="210820" y="92824"/>
                  </a:lnTo>
                  <a:lnTo>
                    <a:pt x="209118" y="91008"/>
                  </a:lnTo>
                  <a:lnTo>
                    <a:pt x="209118" y="47320"/>
                  </a:lnTo>
                  <a:lnTo>
                    <a:pt x="227291" y="47320"/>
                  </a:lnTo>
                  <a:lnTo>
                    <a:pt x="228993" y="41871"/>
                  </a:lnTo>
                  <a:lnTo>
                    <a:pt x="228993" y="40043"/>
                  </a:lnTo>
                  <a:close/>
                </a:path>
                <a:path w="582295" h="106045">
                  <a:moveTo>
                    <a:pt x="298297" y="100126"/>
                  </a:moveTo>
                  <a:lnTo>
                    <a:pt x="294665" y="100126"/>
                  </a:lnTo>
                  <a:lnTo>
                    <a:pt x="292722" y="98285"/>
                  </a:lnTo>
                  <a:lnTo>
                    <a:pt x="291020" y="98285"/>
                  </a:lnTo>
                  <a:lnTo>
                    <a:pt x="289090" y="96469"/>
                  </a:lnTo>
                  <a:lnTo>
                    <a:pt x="289090" y="91008"/>
                  </a:lnTo>
                  <a:lnTo>
                    <a:pt x="289090" y="67360"/>
                  </a:lnTo>
                  <a:lnTo>
                    <a:pt x="289090" y="49149"/>
                  </a:lnTo>
                  <a:lnTo>
                    <a:pt x="287388" y="47320"/>
                  </a:lnTo>
                  <a:lnTo>
                    <a:pt x="285457" y="43688"/>
                  </a:lnTo>
                  <a:lnTo>
                    <a:pt x="283756" y="41871"/>
                  </a:lnTo>
                  <a:lnTo>
                    <a:pt x="280123" y="40043"/>
                  </a:lnTo>
                  <a:lnTo>
                    <a:pt x="276491" y="36410"/>
                  </a:lnTo>
                  <a:lnTo>
                    <a:pt x="267284" y="36410"/>
                  </a:lnTo>
                  <a:lnTo>
                    <a:pt x="260819" y="37058"/>
                  </a:lnTo>
                  <a:lnTo>
                    <a:pt x="254647" y="38912"/>
                  </a:lnTo>
                  <a:lnTo>
                    <a:pt x="248437" y="41783"/>
                  </a:lnTo>
                  <a:lnTo>
                    <a:pt x="241833" y="45504"/>
                  </a:lnTo>
                  <a:lnTo>
                    <a:pt x="241833" y="54622"/>
                  </a:lnTo>
                  <a:lnTo>
                    <a:pt x="243776" y="54622"/>
                  </a:lnTo>
                  <a:lnTo>
                    <a:pt x="245465" y="56438"/>
                  </a:lnTo>
                  <a:lnTo>
                    <a:pt x="245465" y="54622"/>
                  </a:lnTo>
                  <a:lnTo>
                    <a:pt x="249097" y="49149"/>
                  </a:lnTo>
                  <a:lnTo>
                    <a:pt x="249097" y="47320"/>
                  </a:lnTo>
                  <a:lnTo>
                    <a:pt x="251040" y="45504"/>
                  </a:lnTo>
                  <a:lnTo>
                    <a:pt x="254673" y="45504"/>
                  </a:lnTo>
                  <a:lnTo>
                    <a:pt x="256374" y="43688"/>
                  </a:lnTo>
                  <a:lnTo>
                    <a:pt x="265582" y="43688"/>
                  </a:lnTo>
                  <a:lnTo>
                    <a:pt x="270916" y="45504"/>
                  </a:lnTo>
                  <a:lnTo>
                    <a:pt x="272846" y="47320"/>
                  </a:lnTo>
                  <a:lnTo>
                    <a:pt x="276491" y="50965"/>
                  </a:lnTo>
                  <a:lnTo>
                    <a:pt x="278180" y="54622"/>
                  </a:lnTo>
                  <a:lnTo>
                    <a:pt x="278180" y="61899"/>
                  </a:lnTo>
                  <a:lnTo>
                    <a:pt x="278180" y="67360"/>
                  </a:lnTo>
                  <a:lnTo>
                    <a:pt x="278180" y="85547"/>
                  </a:lnTo>
                  <a:lnTo>
                    <a:pt x="272846" y="92824"/>
                  </a:lnTo>
                  <a:lnTo>
                    <a:pt x="265582" y="96469"/>
                  </a:lnTo>
                  <a:lnTo>
                    <a:pt x="252742" y="96469"/>
                  </a:lnTo>
                  <a:lnTo>
                    <a:pt x="249097" y="92824"/>
                  </a:lnTo>
                  <a:lnTo>
                    <a:pt x="249097" y="80098"/>
                  </a:lnTo>
                  <a:lnTo>
                    <a:pt x="251040" y="76454"/>
                  </a:lnTo>
                  <a:lnTo>
                    <a:pt x="254673" y="72821"/>
                  </a:lnTo>
                  <a:lnTo>
                    <a:pt x="256374" y="70993"/>
                  </a:lnTo>
                  <a:lnTo>
                    <a:pt x="265582" y="69176"/>
                  </a:lnTo>
                  <a:lnTo>
                    <a:pt x="278180" y="67360"/>
                  </a:lnTo>
                  <a:lnTo>
                    <a:pt x="278180" y="61899"/>
                  </a:lnTo>
                  <a:lnTo>
                    <a:pt x="264934" y="64630"/>
                  </a:lnTo>
                  <a:lnTo>
                    <a:pt x="254889" y="67360"/>
                  </a:lnTo>
                  <a:lnTo>
                    <a:pt x="247891" y="70091"/>
                  </a:lnTo>
                  <a:lnTo>
                    <a:pt x="243776" y="72821"/>
                  </a:lnTo>
                  <a:lnTo>
                    <a:pt x="238201" y="76454"/>
                  </a:lnTo>
                  <a:lnTo>
                    <a:pt x="236499" y="81915"/>
                  </a:lnTo>
                  <a:lnTo>
                    <a:pt x="236499" y="94653"/>
                  </a:lnTo>
                  <a:lnTo>
                    <a:pt x="238201" y="96469"/>
                  </a:lnTo>
                  <a:lnTo>
                    <a:pt x="240144" y="100126"/>
                  </a:lnTo>
                  <a:lnTo>
                    <a:pt x="241833" y="101955"/>
                  </a:lnTo>
                  <a:lnTo>
                    <a:pt x="245465" y="103771"/>
                  </a:lnTo>
                  <a:lnTo>
                    <a:pt x="247408" y="103771"/>
                  </a:lnTo>
                  <a:lnTo>
                    <a:pt x="251040" y="105587"/>
                  </a:lnTo>
                  <a:lnTo>
                    <a:pt x="258318" y="105587"/>
                  </a:lnTo>
                  <a:lnTo>
                    <a:pt x="260007" y="103771"/>
                  </a:lnTo>
                  <a:lnTo>
                    <a:pt x="263639" y="103771"/>
                  </a:lnTo>
                  <a:lnTo>
                    <a:pt x="271957" y="96469"/>
                  </a:lnTo>
                  <a:lnTo>
                    <a:pt x="278180" y="91008"/>
                  </a:lnTo>
                  <a:lnTo>
                    <a:pt x="278180" y="103771"/>
                  </a:lnTo>
                  <a:lnTo>
                    <a:pt x="298297" y="103771"/>
                  </a:lnTo>
                  <a:lnTo>
                    <a:pt x="298297" y="100126"/>
                  </a:lnTo>
                  <a:close/>
                </a:path>
                <a:path w="582295" h="106045">
                  <a:moveTo>
                    <a:pt x="376326" y="54622"/>
                  </a:moveTo>
                  <a:lnTo>
                    <a:pt x="374624" y="50965"/>
                  </a:lnTo>
                  <a:lnTo>
                    <a:pt x="372694" y="45504"/>
                  </a:lnTo>
                  <a:lnTo>
                    <a:pt x="369049" y="41871"/>
                  </a:lnTo>
                  <a:lnTo>
                    <a:pt x="363728" y="39204"/>
                  </a:lnTo>
                  <a:lnTo>
                    <a:pt x="363728" y="60083"/>
                  </a:lnTo>
                  <a:lnTo>
                    <a:pt x="363728" y="78270"/>
                  </a:lnTo>
                  <a:lnTo>
                    <a:pt x="361784" y="83731"/>
                  </a:lnTo>
                  <a:lnTo>
                    <a:pt x="354520" y="94653"/>
                  </a:lnTo>
                  <a:lnTo>
                    <a:pt x="349186" y="98285"/>
                  </a:lnTo>
                  <a:lnTo>
                    <a:pt x="339979" y="98285"/>
                  </a:lnTo>
                  <a:lnTo>
                    <a:pt x="338277" y="96469"/>
                  </a:lnTo>
                  <a:lnTo>
                    <a:pt x="334645" y="96469"/>
                  </a:lnTo>
                  <a:lnTo>
                    <a:pt x="332701" y="94653"/>
                  </a:lnTo>
                  <a:lnTo>
                    <a:pt x="331012" y="94653"/>
                  </a:lnTo>
                  <a:lnTo>
                    <a:pt x="329069" y="92824"/>
                  </a:lnTo>
                  <a:lnTo>
                    <a:pt x="327380" y="91008"/>
                  </a:lnTo>
                  <a:lnTo>
                    <a:pt x="325437" y="89192"/>
                  </a:lnTo>
                  <a:lnTo>
                    <a:pt x="325437" y="58267"/>
                  </a:lnTo>
                  <a:lnTo>
                    <a:pt x="327380" y="54622"/>
                  </a:lnTo>
                  <a:lnTo>
                    <a:pt x="329069" y="52781"/>
                  </a:lnTo>
                  <a:lnTo>
                    <a:pt x="330885" y="50965"/>
                  </a:lnTo>
                  <a:lnTo>
                    <a:pt x="332701" y="49149"/>
                  </a:lnTo>
                  <a:lnTo>
                    <a:pt x="339979" y="45504"/>
                  </a:lnTo>
                  <a:lnTo>
                    <a:pt x="352818" y="45504"/>
                  </a:lnTo>
                  <a:lnTo>
                    <a:pt x="354520" y="49149"/>
                  </a:lnTo>
                  <a:lnTo>
                    <a:pt x="358152" y="50965"/>
                  </a:lnTo>
                  <a:lnTo>
                    <a:pt x="360083" y="52781"/>
                  </a:lnTo>
                  <a:lnTo>
                    <a:pt x="361784" y="56438"/>
                  </a:lnTo>
                  <a:lnTo>
                    <a:pt x="363728" y="60083"/>
                  </a:lnTo>
                  <a:lnTo>
                    <a:pt x="363728" y="39204"/>
                  </a:lnTo>
                  <a:lnTo>
                    <a:pt x="361784" y="38227"/>
                  </a:lnTo>
                  <a:lnTo>
                    <a:pt x="356450" y="36410"/>
                  </a:lnTo>
                  <a:lnTo>
                    <a:pt x="343611" y="36410"/>
                  </a:lnTo>
                  <a:lnTo>
                    <a:pt x="339979" y="38227"/>
                  </a:lnTo>
                  <a:lnTo>
                    <a:pt x="338277" y="38227"/>
                  </a:lnTo>
                  <a:lnTo>
                    <a:pt x="336346" y="40043"/>
                  </a:lnTo>
                  <a:lnTo>
                    <a:pt x="334645" y="40043"/>
                  </a:lnTo>
                  <a:lnTo>
                    <a:pt x="332701" y="41871"/>
                  </a:lnTo>
                  <a:lnTo>
                    <a:pt x="331012" y="45504"/>
                  </a:lnTo>
                  <a:lnTo>
                    <a:pt x="327380" y="47320"/>
                  </a:lnTo>
                  <a:lnTo>
                    <a:pt x="327380" y="49149"/>
                  </a:lnTo>
                  <a:lnTo>
                    <a:pt x="325437" y="50965"/>
                  </a:lnTo>
                  <a:lnTo>
                    <a:pt x="325462" y="21513"/>
                  </a:lnTo>
                  <a:lnTo>
                    <a:pt x="325678" y="12293"/>
                  </a:lnTo>
                  <a:lnTo>
                    <a:pt x="326250" y="5118"/>
                  </a:lnTo>
                  <a:lnTo>
                    <a:pt x="327380" y="0"/>
                  </a:lnTo>
                  <a:lnTo>
                    <a:pt x="325437" y="0"/>
                  </a:lnTo>
                  <a:lnTo>
                    <a:pt x="310896" y="3632"/>
                  </a:lnTo>
                  <a:lnTo>
                    <a:pt x="301929" y="3632"/>
                  </a:lnTo>
                  <a:lnTo>
                    <a:pt x="301929" y="9118"/>
                  </a:lnTo>
                  <a:lnTo>
                    <a:pt x="312839" y="9118"/>
                  </a:lnTo>
                  <a:lnTo>
                    <a:pt x="312839" y="23672"/>
                  </a:lnTo>
                  <a:lnTo>
                    <a:pt x="314325" y="36410"/>
                  </a:lnTo>
                  <a:lnTo>
                    <a:pt x="314413" y="78270"/>
                  </a:lnTo>
                  <a:lnTo>
                    <a:pt x="314286" y="81915"/>
                  </a:lnTo>
                  <a:lnTo>
                    <a:pt x="314172" y="83731"/>
                  </a:lnTo>
                  <a:lnTo>
                    <a:pt x="313105" y="96901"/>
                  </a:lnTo>
                  <a:lnTo>
                    <a:pt x="312839" y="103771"/>
                  </a:lnTo>
                  <a:lnTo>
                    <a:pt x="314528" y="105587"/>
                  </a:lnTo>
                  <a:lnTo>
                    <a:pt x="320103" y="100126"/>
                  </a:lnTo>
                  <a:lnTo>
                    <a:pt x="323735" y="101955"/>
                  </a:lnTo>
                  <a:lnTo>
                    <a:pt x="325437" y="103771"/>
                  </a:lnTo>
                  <a:lnTo>
                    <a:pt x="329069" y="103771"/>
                  </a:lnTo>
                  <a:lnTo>
                    <a:pt x="331012" y="105587"/>
                  </a:lnTo>
                  <a:lnTo>
                    <a:pt x="341909" y="105587"/>
                  </a:lnTo>
                  <a:lnTo>
                    <a:pt x="345554" y="103771"/>
                  </a:lnTo>
                  <a:lnTo>
                    <a:pt x="347243" y="103771"/>
                  </a:lnTo>
                  <a:lnTo>
                    <a:pt x="354520" y="100126"/>
                  </a:lnTo>
                  <a:lnTo>
                    <a:pt x="356958" y="98285"/>
                  </a:lnTo>
                  <a:lnTo>
                    <a:pt x="361784" y="94653"/>
                  </a:lnTo>
                  <a:lnTo>
                    <a:pt x="365417" y="92824"/>
                  </a:lnTo>
                  <a:lnTo>
                    <a:pt x="367360" y="89192"/>
                  </a:lnTo>
                  <a:lnTo>
                    <a:pt x="369049" y="89192"/>
                  </a:lnTo>
                  <a:lnTo>
                    <a:pt x="370992" y="85547"/>
                  </a:lnTo>
                  <a:lnTo>
                    <a:pt x="372694" y="81915"/>
                  </a:lnTo>
                  <a:lnTo>
                    <a:pt x="374624" y="78270"/>
                  </a:lnTo>
                  <a:lnTo>
                    <a:pt x="376326" y="74637"/>
                  </a:lnTo>
                  <a:lnTo>
                    <a:pt x="376326" y="54622"/>
                  </a:lnTo>
                  <a:close/>
                </a:path>
                <a:path w="582295" h="106045">
                  <a:moveTo>
                    <a:pt x="452653" y="100126"/>
                  </a:moveTo>
                  <a:lnTo>
                    <a:pt x="447332" y="100126"/>
                  </a:lnTo>
                  <a:lnTo>
                    <a:pt x="445389" y="98285"/>
                  </a:lnTo>
                  <a:lnTo>
                    <a:pt x="443687" y="98285"/>
                  </a:lnTo>
                  <a:lnTo>
                    <a:pt x="443687" y="91008"/>
                  </a:lnTo>
                  <a:lnTo>
                    <a:pt x="443687" y="67360"/>
                  </a:lnTo>
                  <a:lnTo>
                    <a:pt x="443687" y="52781"/>
                  </a:lnTo>
                  <a:lnTo>
                    <a:pt x="441756" y="49149"/>
                  </a:lnTo>
                  <a:lnTo>
                    <a:pt x="440055" y="47320"/>
                  </a:lnTo>
                  <a:lnTo>
                    <a:pt x="440055" y="43688"/>
                  </a:lnTo>
                  <a:lnTo>
                    <a:pt x="432790" y="40043"/>
                  </a:lnTo>
                  <a:lnTo>
                    <a:pt x="429145" y="36410"/>
                  </a:lnTo>
                  <a:lnTo>
                    <a:pt x="412673" y="36410"/>
                  </a:lnTo>
                  <a:lnTo>
                    <a:pt x="403707" y="40043"/>
                  </a:lnTo>
                  <a:lnTo>
                    <a:pt x="396443" y="45504"/>
                  </a:lnTo>
                  <a:lnTo>
                    <a:pt x="396443" y="54622"/>
                  </a:lnTo>
                  <a:lnTo>
                    <a:pt x="398132" y="56438"/>
                  </a:lnTo>
                  <a:lnTo>
                    <a:pt x="400075" y="54622"/>
                  </a:lnTo>
                  <a:lnTo>
                    <a:pt x="401764" y="49149"/>
                  </a:lnTo>
                  <a:lnTo>
                    <a:pt x="401764" y="47320"/>
                  </a:lnTo>
                  <a:lnTo>
                    <a:pt x="403707" y="47320"/>
                  </a:lnTo>
                  <a:lnTo>
                    <a:pt x="403707" y="45504"/>
                  </a:lnTo>
                  <a:lnTo>
                    <a:pt x="407339" y="45504"/>
                  </a:lnTo>
                  <a:lnTo>
                    <a:pt x="409041" y="43688"/>
                  </a:lnTo>
                  <a:lnTo>
                    <a:pt x="419938" y="43688"/>
                  </a:lnTo>
                  <a:lnTo>
                    <a:pt x="427215" y="47320"/>
                  </a:lnTo>
                  <a:lnTo>
                    <a:pt x="429145" y="50965"/>
                  </a:lnTo>
                  <a:lnTo>
                    <a:pt x="430847" y="54622"/>
                  </a:lnTo>
                  <a:lnTo>
                    <a:pt x="430847" y="61899"/>
                  </a:lnTo>
                  <a:lnTo>
                    <a:pt x="430847" y="67360"/>
                  </a:lnTo>
                  <a:lnTo>
                    <a:pt x="430847" y="85547"/>
                  </a:lnTo>
                  <a:lnTo>
                    <a:pt x="425513" y="92824"/>
                  </a:lnTo>
                  <a:lnTo>
                    <a:pt x="418249" y="96469"/>
                  </a:lnTo>
                  <a:lnTo>
                    <a:pt x="405409" y="96469"/>
                  </a:lnTo>
                  <a:lnTo>
                    <a:pt x="401764" y="92824"/>
                  </a:lnTo>
                  <a:lnTo>
                    <a:pt x="401764" y="80098"/>
                  </a:lnTo>
                  <a:lnTo>
                    <a:pt x="403707" y="76454"/>
                  </a:lnTo>
                  <a:lnTo>
                    <a:pt x="407339" y="72821"/>
                  </a:lnTo>
                  <a:lnTo>
                    <a:pt x="409041" y="70993"/>
                  </a:lnTo>
                  <a:lnTo>
                    <a:pt x="418249" y="69176"/>
                  </a:lnTo>
                  <a:lnTo>
                    <a:pt x="430847" y="67360"/>
                  </a:lnTo>
                  <a:lnTo>
                    <a:pt x="430847" y="61899"/>
                  </a:lnTo>
                  <a:lnTo>
                    <a:pt x="390867" y="76454"/>
                  </a:lnTo>
                  <a:lnTo>
                    <a:pt x="389166" y="81915"/>
                  </a:lnTo>
                  <a:lnTo>
                    <a:pt x="389166" y="91008"/>
                  </a:lnTo>
                  <a:lnTo>
                    <a:pt x="390867" y="94653"/>
                  </a:lnTo>
                  <a:lnTo>
                    <a:pt x="390867" y="96469"/>
                  </a:lnTo>
                  <a:lnTo>
                    <a:pt x="392798" y="100126"/>
                  </a:lnTo>
                  <a:lnTo>
                    <a:pt x="394500" y="101955"/>
                  </a:lnTo>
                  <a:lnTo>
                    <a:pt x="398132" y="103771"/>
                  </a:lnTo>
                  <a:lnTo>
                    <a:pt x="400075" y="103771"/>
                  </a:lnTo>
                  <a:lnTo>
                    <a:pt x="403707" y="105587"/>
                  </a:lnTo>
                  <a:lnTo>
                    <a:pt x="410972" y="105587"/>
                  </a:lnTo>
                  <a:lnTo>
                    <a:pt x="412673" y="103771"/>
                  </a:lnTo>
                  <a:lnTo>
                    <a:pt x="416306" y="103771"/>
                  </a:lnTo>
                  <a:lnTo>
                    <a:pt x="424624" y="96469"/>
                  </a:lnTo>
                  <a:lnTo>
                    <a:pt x="430847" y="91008"/>
                  </a:lnTo>
                  <a:lnTo>
                    <a:pt x="430847" y="101955"/>
                  </a:lnTo>
                  <a:lnTo>
                    <a:pt x="432790" y="103771"/>
                  </a:lnTo>
                  <a:lnTo>
                    <a:pt x="452653" y="103771"/>
                  </a:lnTo>
                  <a:lnTo>
                    <a:pt x="452653" y="100126"/>
                  </a:lnTo>
                  <a:close/>
                </a:path>
                <a:path w="582295" h="106045">
                  <a:moveTo>
                    <a:pt x="512749" y="76454"/>
                  </a:moveTo>
                  <a:lnTo>
                    <a:pt x="510819" y="72821"/>
                  </a:lnTo>
                  <a:lnTo>
                    <a:pt x="509117" y="70993"/>
                  </a:lnTo>
                  <a:lnTo>
                    <a:pt x="507174" y="69176"/>
                  </a:lnTo>
                  <a:lnTo>
                    <a:pt x="503542" y="67360"/>
                  </a:lnTo>
                  <a:lnTo>
                    <a:pt x="501853" y="67360"/>
                  </a:lnTo>
                  <a:lnTo>
                    <a:pt x="496277" y="65544"/>
                  </a:lnTo>
                  <a:lnTo>
                    <a:pt x="481736" y="61899"/>
                  </a:lnTo>
                  <a:lnTo>
                    <a:pt x="478104" y="61899"/>
                  </a:lnTo>
                  <a:lnTo>
                    <a:pt x="478104" y="60083"/>
                  </a:lnTo>
                  <a:lnTo>
                    <a:pt x="476402" y="60083"/>
                  </a:lnTo>
                  <a:lnTo>
                    <a:pt x="474472" y="58267"/>
                  </a:lnTo>
                  <a:lnTo>
                    <a:pt x="474472" y="56438"/>
                  </a:lnTo>
                  <a:lnTo>
                    <a:pt x="472770" y="54622"/>
                  </a:lnTo>
                  <a:lnTo>
                    <a:pt x="472770" y="49149"/>
                  </a:lnTo>
                  <a:lnTo>
                    <a:pt x="474472" y="47320"/>
                  </a:lnTo>
                  <a:lnTo>
                    <a:pt x="474472" y="45504"/>
                  </a:lnTo>
                  <a:lnTo>
                    <a:pt x="476402" y="43688"/>
                  </a:lnTo>
                  <a:lnTo>
                    <a:pt x="478104" y="41871"/>
                  </a:lnTo>
                  <a:lnTo>
                    <a:pt x="481736" y="41871"/>
                  </a:lnTo>
                  <a:lnTo>
                    <a:pt x="483679" y="40043"/>
                  </a:lnTo>
                  <a:lnTo>
                    <a:pt x="489000" y="40043"/>
                  </a:lnTo>
                  <a:lnTo>
                    <a:pt x="492645" y="41871"/>
                  </a:lnTo>
                  <a:lnTo>
                    <a:pt x="494576" y="41871"/>
                  </a:lnTo>
                  <a:lnTo>
                    <a:pt x="496277" y="43688"/>
                  </a:lnTo>
                  <a:lnTo>
                    <a:pt x="498208" y="43688"/>
                  </a:lnTo>
                  <a:lnTo>
                    <a:pt x="499910" y="45504"/>
                  </a:lnTo>
                  <a:lnTo>
                    <a:pt x="501853" y="47320"/>
                  </a:lnTo>
                  <a:lnTo>
                    <a:pt x="503542" y="49149"/>
                  </a:lnTo>
                  <a:lnTo>
                    <a:pt x="503542" y="56438"/>
                  </a:lnTo>
                  <a:lnTo>
                    <a:pt x="507174" y="56438"/>
                  </a:lnTo>
                  <a:lnTo>
                    <a:pt x="507174" y="41871"/>
                  </a:lnTo>
                  <a:lnTo>
                    <a:pt x="509117" y="40043"/>
                  </a:lnTo>
                  <a:lnTo>
                    <a:pt x="507174" y="40043"/>
                  </a:lnTo>
                  <a:lnTo>
                    <a:pt x="505485" y="38227"/>
                  </a:lnTo>
                  <a:lnTo>
                    <a:pt x="503542" y="38227"/>
                  </a:lnTo>
                  <a:lnTo>
                    <a:pt x="499910" y="36410"/>
                  </a:lnTo>
                  <a:lnTo>
                    <a:pt x="481736" y="36410"/>
                  </a:lnTo>
                  <a:lnTo>
                    <a:pt x="476402" y="38227"/>
                  </a:lnTo>
                  <a:lnTo>
                    <a:pt x="470827" y="41871"/>
                  </a:lnTo>
                  <a:lnTo>
                    <a:pt x="465505" y="45504"/>
                  </a:lnTo>
                  <a:lnTo>
                    <a:pt x="463562" y="50965"/>
                  </a:lnTo>
                  <a:lnTo>
                    <a:pt x="463562" y="63715"/>
                  </a:lnTo>
                  <a:lnTo>
                    <a:pt x="465505" y="65544"/>
                  </a:lnTo>
                  <a:lnTo>
                    <a:pt x="467194" y="67360"/>
                  </a:lnTo>
                  <a:lnTo>
                    <a:pt x="469138" y="69176"/>
                  </a:lnTo>
                  <a:lnTo>
                    <a:pt x="470827" y="70993"/>
                  </a:lnTo>
                  <a:lnTo>
                    <a:pt x="472770" y="70993"/>
                  </a:lnTo>
                  <a:lnTo>
                    <a:pt x="474472" y="72821"/>
                  </a:lnTo>
                  <a:lnTo>
                    <a:pt x="480034" y="72821"/>
                  </a:lnTo>
                  <a:lnTo>
                    <a:pt x="483679" y="74637"/>
                  </a:lnTo>
                  <a:lnTo>
                    <a:pt x="489000" y="76454"/>
                  </a:lnTo>
                  <a:lnTo>
                    <a:pt x="494576" y="76454"/>
                  </a:lnTo>
                  <a:lnTo>
                    <a:pt x="496277" y="78270"/>
                  </a:lnTo>
                  <a:lnTo>
                    <a:pt x="498208" y="80098"/>
                  </a:lnTo>
                  <a:lnTo>
                    <a:pt x="499910" y="80098"/>
                  </a:lnTo>
                  <a:lnTo>
                    <a:pt x="499910" y="81915"/>
                  </a:lnTo>
                  <a:lnTo>
                    <a:pt x="501853" y="83731"/>
                  </a:lnTo>
                  <a:lnTo>
                    <a:pt x="501853" y="94653"/>
                  </a:lnTo>
                  <a:lnTo>
                    <a:pt x="498208" y="96469"/>
                  </a:lnTo>
                  <a:lnTo>
                    <a:pt x="494576" y="100126"/>
                  </a:lnTo>
                  <a:lnTo>
                    <a:pt x="480034" y="100126"/>
                  </a:lnTo>
                  <a:lnTo>
                    <a:pt x="469138" y="94653"/>
                  </a:lnTo>
                  <a:lnTo>
                    <a:pt x="467194" y="92824"/>
                  </a:lnTo>
                  <a:lnTo>
                    <a:pt x="467194" y="81915"/>
                  </a:lnTo>
                  <a:lnTo>
                    <a:pt x="463562" y="81915"/>
                  </a:lnTo>
                  <a:lnTo>
                    <a:pt x="463562" y="94653"/>
                  </a:lnTo>
                  <a:lnTo>
                    <a:pt x="461860" y="94653"/>
                  </a:lnTo>
                  <a:lnTo>
                    <a:pt x="461860" y="101955"/>
                  </a:lnTo>
                  <a:lnTo>
                    <a:pt x="465505" y="103771"/>
                  </a:lnTo>
                  <a:lnTo>
                    <a:pt x="472770" y="103771"/>
                  </a:lnTo>
                  <a:lnTo>
                    <a:pt x="478104" y="105587"/>
                  </a:lnTo>
                  <a:lnTo>
                    <a:pt x="492645" y="105587"/>
                  </a:lnTo>
                  <a:lnTo>
                    <a:pt x="499910" y="103771"/>
                  </a:lnTo>
                  <a:lnTo>
                    <a:pt x="503605" y="100126"/>
                  </a:lnTo>
                  <a:lnTo>
                    <a:pt x="505485" y="98285"/>
                  </a:lnTo>
                  <a:lnTo>
                    <a:pt x="510819" y="94653"/>
                  </a:lnTo>
                  <a:lnTo>
                    <a:pt x="512749" y="89192"/>
                  </a:lnTo>
                  <a:lnTo>
                    <a:pt x="512749" y="76454"/>
                  </a:lnTo>
                  <a:close/>
                </a:path>
                <a:path w="582295" h="106045">
                  <a:moveTo>
                    <a:pt x="581812" y="54622"/>
                  </a:moveTo>
                  <a:lnTo>
                    <a:pt x="579882" y="49149"/>
                  </a:lnTo>
                  <a:lnTo>
                    <a:pt x="578180" y="45504"/>
                  </a:lnTo>
                  <a:lnTo>
                    <a:pt x="574548" y="41871"/>
                  </a:lnTo>
                  <a:lnTo>
                    <a:pt x="570915" y="40043"/>
                  </a:lnTo>
                  <a:lnTo>
                    <a:pt x="568972" y="38785"/>
                  </a:lnTo>
                  <a:lnTo>
                    <a:pt x="568972" y="54622"/>
                  </a:lnTo>
                  <a:lnTo>
                    <a:pt x="568972" y="63715"/>
                  </a:lnTo>
                  <a:lnTo>
                    <a:pt x="567270" y="65544"/>
                  </a:lnTo>
                  <a:lnTo>
                    <a:pt x="550799" y="65544"/>
                  </a:lnTo>
                  <a:lnTo>
                    <a:pt x="545465" y="63715"/>
                  </a:lnTo>
                  <a:lnTo>
                    <a:pt x="534568" y="63715"/>
                  </a:lnTo>
                  <a:lnTo>
                    <a:pt x="534568" y="56438"/>
                  </a:lnTo>
                  <a:lnTo>
                    <a:pt x="536257" y="50965"/>
                  </a:lnTo>
                  <a:lnTo>
                    <a:pt x="539889" y="45504"/>
                  </a:lnTo>
                  <a:lnTo>
                    <a:pt x="543534" y="41871"/>
                  </a:lnTo>
                  <a:lnTo>
                    <a:pt x="547166" y="40043"/>
                  </a:lnTo>
                  <a:lnTo>
                    <a:pt x="558063" y="40043"/>
                  </a:lnTo>
                  <a:lnTo>
                    <a:pt x="561708" y="41871"/>
                  </a:lnTo>
                  <a:lnTo>
                    <a:pt x="565340" y="45504"/>
                  </a:lnTo>
                  <a:lnTo>
                    <a:pt x="567270" y="49149"/>
                  </a:lnTo>
                  <a:lnTo>
                    <a:pt x="568972" y="54622"/>
                  </a:lnTo>
                  <a:lnTo>
                    <a:pt x="568972" y="38785"/>
                  </a:lnTo>
                  <a:lnTo>
                    <a:pt x="565340" y="36410"/>
                  </a:lnTo>
                  <a:lnTo>
                    <a:pt x="547166" y="36410"/>
                  </a:lnTo>
                  <a:lnTo>
                    <a:pt x="539889" y="40043"/>
                  </a:lnTo>
                  <a:lnTo>
                    <a:pt x="538200" y="41871"/>
                  </a:lnTo>
                  <a:lnTo>
                    <a:pt x="530923" y="45504"/>
                  </a:lnTo>
                  <a:lnTo>
                    <a:pt x="528993" y="47320"/>
                  </a:lnTo>
                  <a:lnTo>
                    <a:pt x="527291" y="49149"/>
                  </a:lnTo>
                  <a:lnTo>
                    <a:pt x="525360" y="50965"/>
                  </a:lnTo>
                  <a:lnTo>
                    <a:pt x="525360" y="54622"/>
                  </a:lnTo>
                  <a:lnTo>
                    <a:pt x="523659" y="58267"/>
                  </a:lnTo>
                  <a:lnTo>
                    <a:pt x="521716" y="61899"/>
                  </a:lnTo>
                  <a:lnTo>
                    <a:pt x="521716" y="80098"/>
                  </a:lnTo>
                  <a:lnTo>
                    <a:pt x="523659" y="85547"/>
                  </a:lnTo>
                  <a:lnTo>
                    <a:pt x="527291" y="91008"/>
                  </a:lnTo>
                  <a:lnTo>
                    <a:pt x="528993" y="96469"/>
                  </a:lnTo>
                  <a:lnTo>
                    <a:pt x="534568" y="100126"/>
                  </a:lnTo>
                  <a:lnTo>
                    <a:pt x="538200" y="101955"/>
                  </a:lnTo>
                  <a:lnTo>
                    <a:pt x="543534" y="103771"/>
                  </a:lnTo>
                  <a:lnTo>
                    <a:pt x="549097" y="105587"/>
                  </a:lnTo>
                  <a:lnTo>
                    <a:pt x="561708" y="105587"/>
                  </a:lnTo>
                  <a:lnTo>
                    <a:pt x="565340" y="103771"/>
                  </a:lnTo>
                  <a:lnTo>
                    <a:pt x="568972" y="103771"/>
                  </a:lnTo>
                  <a:lnTo>
                    <a:pt x="572604" y="100126"/>
                  </a:lnTo>
                  <a:lnTo>
                    <a:pt x="578180" y="98285"/>
                  </a:lnTo>
                  <a:lnTo>
                    <a:pt x="579882" y="92824"/>
                  </a:lnTo>
                  <a:lnTo>
                    <a:pt x="579882" y="91008"/>
                  </a:lnTo>
                  <a:lnTo>
                    <a:pt x="568972" y="96469"/>
                  </a:lnTo>
                  <a:lnTo>
                    <a:pt x="567270" y="98285"/>
                  </a:lnTo>
                  <a:lnTo>
                    <a:pt x="552742" y="98285"/>
                  </a:lnTo>
                  <a:lnTo>
                    <a:pt x="547166" y="96469"/>
                  </a:lnTo>
                  <a:lnTo>
                    <a:pt x="541832" y="91008"/>
                  </a:lnTo>
                  <a:lnTo>
                    <a:pt x="538200" y="87376"/>
                  </a:lnTo>
                  <a:lnTo>
                    <a:pt x="534568" y="80098"/>
                  </a:lnTo>
                  <a:lnTo>
                    <a:pt x="534568" y="69176"/>
                  </a:lnTo>
                  <a:lnTo>
                    <a:pt x="578180" y="69176"/>
                  </a:lnTo>
                  <a:lnTo>
                    <a:pt x="581812" y="67360"/>
                  </a:lnTo>
                  <a:lnTo>
                    <a:pt x="581812" y="65544"/>
                  </a:lnTo>
                  <a:lnTo>
                    <a:pt x="581812" y="54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462741" y="4603746"/>
              <a:ext cx="505490" cy="101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48364" y="3675511"/>
              <a:ext cx="276250" cy="10551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66533" y="3675519"/>
              <a:ext cx="585470" cy="106045"/>
            </a:xfrm>
            <a:custGeom>
              <a:avLst/>
              <a:gdLst/>
              <a:ahLst/>
              <a:cxnLst/>
              <a:rect l="l" t="t" r="r" b="b"/>
              <a:pathLst>
                <a:path w="585470" h="106045">
                  <a:moveTo>
                    <a:pt x="74396" y="59918"/>
                  </a:moveTo>
                  <a:lnTo>
                    <a:pt x="72694" y="54571"/>
                  </a:lnTo>
                  <a:lnTo>
                    <a:pt x="70751" y="50939"/>
                  </a:lnTo>
                  <a:lnTo>
                    <a:pt x="69062" y="47294"/>
                  </a:lnTo>
                  <a:lnTo>
                    <a:pt x="68021" y="45364"/>
                  </a:lnTo>
                  <a:lnTo>
                    <a:pt x="67119" y="43662"/>
                  </a:lnTo>
                  <a:lnTo>
                    <a:pt x="61785" y="40017"/>
                  </a:lnTo>
                  <a:lnTo>
                    <a:pt x="61785" y="61849"/>
                  </a:lnTo>
                  <a:lnTo>
                    <a:pt x="61785" y="78105"/>
                  </a:lnTo>
                  <a:lnTo>
                    <a:pt x="59855" y="85382"/>
                  </a:lnTo>
                  <a:lnTo>
                    <a:pt x="56222" y="90957"/>
                  </a:lnTo>
                  <a:lnTo>
                    <a:pt x="52578" y="94602"/>
                  </a:lnTo>
                  <a:lnTo>
                    <a:pt x="47256" y="98234"/>
                  </a:lnTo>
                  <a:lnTo>
                    <a:pt x="34404" y="98234"/>
                  </a:lnTo>
                  <a:lnTo>
                    <a:pt x="32715" y="96291"/>
                  </a:lnTo>
                  <a:lnTo>
                    <a:pt x="29083" y="94602"/>
                  </a:lnTo>
                  <a:lnTo>
                    <a:pt x="27139" y="94602"/>
                  </a:lnTo>
                  <a:lnTo>
                    <a:pt x="25438" y="92659"/>
                  </a:lnTo>
                  <a:lnTo>
                    <a:pt x="23507" y="90957"/>
                  </a:lnTo>
                  <a:lnTo>
                    <a:pt x="23507" y="56273"/>
                  </a:lnTo>
                  <a:lnTo>
                    <a:pt x="25438" y="52641"/>
                  </a:lnTo>
                  <a:lnTo>
                    <a:pt x="27139" y="50939"/>
                  </a:lnTo>
                  <a:lnTo>
                    <a:pt x="29083" y="48996"/>
                  </a:lnTo>
                  <a:lnTo>
                    <a:pt x="32715" y="47294"/>
                  </a:lnTo>
                  <a:lnTo>
                    <a:pt x="38036" y="45364"/>
                  </a:lnTo>
                  <a:lnTo>
                    <a:pt x="45313" y="45364"/>
                  </a:lnTo>
                  <a:lnTo>
                    <a:pt x="48945" y="47294"/>
                  </a:lnTo>
                  <a:lnTo>
                    <a:pt x="52578" y="48996"/>
                  </a:lnTo>
                  <a:lnTo>
                    <a:pt x="56222" y="50939"/>
                  </a:lnTo>
                  <a:lnTo>
                    <a:pt x="58153" y="54571"/>
                  </a:lnTo>
                  <a:lnTo>
                    <a:pt x="59855" y="58216"/>
                  </a:lnTo>
                  <a:lnTo>
                    <a:pt x="61785" y="61849"/>
                  </a:lnTo>
                  <a:lnTo>
                    <a:pt x="61785" y="40017"/>
                  </a:lnTo>
                  <a:lnTo>
                    <a:pt x="58153" y="38087"/>
                  </a:lnTo>
                  <a:lnTo>
                    <a:pt x="54521" y="36385"/>
                  </a:lnTo>
                  <a:lnTo>
                    <a:pt x="43611" y="36385"/>
                  </a:lnTo>
                  <a:lnTo>
                    <a:pt x="39979" y="38087"/>
                  </a:lnTo>
                  <a:lnTo>
                    <a:pt x="38036" y="38087"/>
                  </a:lnTo>
                  <a:lnTo>
                    <a:pt x="36347" y="40017"/>
                  </a:lnTo>
                  <a:lnTo>
                    <a:pt x="34404" y="40017"/>
                  </a:lnTo>
                  <a:lnTo>
                    <a:pt x="30772" y="43662"/>
                  </a:lnTo>
                  <a:lnTo>
                    <a:pt x="27139" y="45364"/>
                  </a:lnTo>
                  <a:lnTo>
                    <a:pt x="25438" y="47294"/>
                  </a:lnTo>
                  <a:lnTo>
                    <a:pt x="23507" y="48996"/>
                  </a:lnTo>
                  <a:lnTo>
                    <a:pt x="23507" y="0"/>
                  </a:lnTo>
                  <a:lnTo>
                    <a:pt x="21805" y="0"/>
                  </a:lnTo>
                  <a:lnTo>
                    <a:pt x="16230" y="1701"/>
                  </a:lnTo>
                  <a:lnTo>
                    <a:pt x="8966" y="3632"/>
                  </a:lnTo>
                  <a:lnTo>
                    <a:pt x="0" y="5334"/>
                  </a:lnTo>
                  <a:lnTo>
                    <a:pt x="0" y="8978"/>
                  </a:lnTo>
                  <a:lnTo>
                    <a:pt x="8966" y="8978"/>
                  </a:lnTo>
                  <a:lnTo>
                    <a:pt x="10896" y="10909"/>
                  </a:lnTo>
                  <a:lnTo>
                    <a:pt x="10896" y="103568"/>
                  </a:lnTo>
                  <a:lnTo>
                    <a:pt x="12598" y="105511"/>
                  </a:lnTo>
                  <a:lnTo>
                    <a:pt x="18173" y="99936"/>
                  </a:lnTo>
                  <a:lnTo>
                    <a:pt x="21805" y="101879"/>
                  </a:lnTo>
                  <a:lnTo>
                    <a:pt x="23507" y="103568"/>
                  </a:lnTo>
                  <a:lnTo>
                    <a:pt x="27139" y="103568"/>
                  </a:lnTo>
                  <a:lnTo>
                    <a:pt x="29083" y="105511"/>
                  </a:lnTo>
                  <a:lnTo>
                    <a:pt x="43611" y="105511"/>
                  </a:lnTo>
                  <a:lnTo>
                    <a:pt x="45313" y="103568"/>
                  </a:lnTo>
                  <a:lnTo>
                    <a:pt x="48945" y="101879"/>
                  </a:lnTo>
                  <a:lnTo>
                    <a:pt x="52578" y="99936"/>
                  </a:lnTo>
                  <a:lnTo>
                    <a:pt x="54889" y="98234"/>
                  </a:lnTo>
                  <a:lnTo>
                    <a:pt x="59855" y="94602"/>
                  </a:lnTo>
                  <a:lnTo>
                    <a:pt x="61785" y="92659"/>
                  </a:lnTo>
                  <a:lnTo>
                    <a:pt x="65430" y="90957"/>
                  </a:lnTo>
                  <a:lnTo>
                    <a:pt x="65430" y="89014"/>
                  </a:lnTo>
                  <a:lnTo>
                    <a:pt x="69062" y="85382"/>
                  </a:lnTo>
                  <a:lnTo>
                    <a:pt x="70751" y="81749"/>
                  </a:lnTo>
                  <a:lnTo>
                    <a:pt x="72694" y="78105"/>
                  </a:lnTo>
                  <a:lnTo>
                    <a:pt x="72694" y="74472"/>
                  </a:lnTo>
                  <a:lnTo>
                    <a:pt x="74396" y="69126"/>
                  </a:lnTo>
                  <a:lnTo>
                    <a:pt x="74396" y="59918"/>
                  </a:lnTo>
                  <a:close/>
                </a:path>
                <a:path w="585470" h="106045">
                  <a:moveTo>
                    <a:pt x="134493" y="38087"/>
                  </a:moveTo>
                  <a:lnTo>
                    <a:pt x="132549" y="36385"/>
                  </a:lnTo>
                  <a:lnTo>
                    <a:pt x="125285" y="36385"/>
                  </a:lnTo>
                  <a:lnTo>
                    <a:pt x="123583" y="38087"/>
                  </a:lnTo>
                  <a:lnTo>
                    <a:pt x="121640" y="38087"/>
                  </a:lnTo>
                  <a:lnTo>
                    <a:pt x="119951" y="40017"/>
                  </a:lnTo>
                  <a:lnTo>
                    <a:pt x="118008" y="40017"/>
                  </a:lnTo>
                  <a:lnTo>
                    <a:pt x="118008" y="41719"/>
                  </a:lnTo>
                  <a:lnTo>
                    <a:pt x="116319" y="43662"/>
                  </a:lnTo>
                  <a:lnTo>
                    <a:pt x="114376" y="45364"/>
                  </a:lnTo>
                  <a:lnTo>
                    <a:pt x="109042" y="52641"/>
                  </a:lnTo>
                  <a:lnTo>
                    <a:pt x="109042" y="36385"/>
                  </a:lnTo>
                  <a:lnTo>
                    <a:pt x="101777" y="40017"/>
                  </a:lnTo>
                  <a:lnTo>
                    <a:pt x="94500" y="41719"/>
                  </a:lnTo>
                  <a:lnTo>
                    <a:pt x="85293" y="41719"/>
                  </a:lnTo>
                  <a:lnTo>
                    <a:pt x="85293" y="45364"/>
                  </a:lnTo>
                  <a:lnTo>
                    <a:pt x="92570" y="45364"/>
                  </a:lnTo>
                  <a:lnTo>
                    <a:pt x="94500" y="47294"/>
                  </a:lnTo>
                  <a:lnTo>
                    <a:pt x="96202" y="47294"/>
                  </a:lnTo>
                  <a:lnTo>
                    <a:pt x="96202" y="98234"/>
                  </a:lnTo>
                  <a:lnTo>
                    <a:pt x="94500" y="98234"/>
                  </a:lnTo>
                  <a:lnTo>
                    <a:pt x="94500" y="99936"/>
                  </a:lnTo>
                  <a:lnTo>
                    <a:pt x="85293" y="99936"/>
                  </a:lnTo>
                  <a:lnTo>
                    <a:pt x="85293" y="103568"/>
                  </a:lnTo>
                  <a:lnTo>
                    <a:pt x="123583" y="103568"/>
                  </a:lnTo>
                  <a:lnTo>
                    <a:pt x="123583" y="99936"/>
                  </a:lnTo>
                  <a:lnTo>
                    <a:pt x="112674" y="99936"/>
                  </a:lnTo>
                  <a:lnTo>
                    <a:pt x="112674" y="98234"/>
                  </a:lnTo>
                  <a:lnTo>
                    <a:pt x="110744" y="98234"/>
                  </a:lnTo>
                  <a:lnTo>
                    <a:pt x="109042" y="96291"/>
                  </a:lnTo>
                  <a:lnTo>
                    <a:pt x="109042" y="61849"/>
                  </a:lnTo>
                  <a:lnTo>
                    <a:pt x="110744" y="58216"/>
                  </a:lnTo>
                  <a:lnTo>
                    <a:pt x="110744" y="56273"/>
                  </a:lnTo>
                  <a:lnTo>
                    <a:pt x="112674" y="52641"/>
                  </a:lnTo>
                  <a:lnTo>
                    <a:pt x="116319" y="48996"/>
                  </a:lnTo>
                  <a:lnTo>
                    <a:pt x="125285" y="48996"/>
                  </a:lnTo>
                  <a:lnTo>
                    <a:pt x="128917" y="50939"/>
                  </a:lnTo>
                  <a:lnTo>
                    <a:pt x="130848" y="54571"/>
                  </a:lnTo>
                  <a:lnTo>
                    <a:pt x="134493" y="54571"/>
                  </a:lnTo>
                  <a:lnTo>
                    <a:pt x="134493" y="48996"/>
                  </a:lnTo>
                  <a:lnTo>
                    <a:pt x="134493" y="38087"/>
                  </a:lnTo>
                  <a:close/>
                </a:path>
                <a:path w="585470" h="106045">
                  <a:moveTo>
                    <a:pt x="212763" y="69126"/>
                  </a:moveTo>
                  <a:lnTo>
                    <a:pt x="197980" y="41275"/>
                  </a:lnTo>
                  <a:lnTo>
                    <a:pt x="197980" y="65493"/>
                  </a:lnTo>
                  <a:lnTo>
                    <a:pt x="197891" y="84074"/>
                  </a:lnTo>
                  <a:lnTo>
                    <a:pt x="196278" y="90957"/>
                  </a:lnTo>
                  <a:lnTo>
                    <a:pt x="192646" y="94602"/>
                  </a:lnTo>
                  <a:lnTo>
                    <a:pt x="190703" y="98234"/>
                  </a:lnTo>
                  <a:lnTo>
                    <a:pt x="185381" y="101879"/>
                  </a:lnTo>
                  <a:lnTo>
                    <a:pt x="174472" y="101879"/>
                  </a:lnTo>
                  <a:lnTo>
                    <a:pt x="170840" y="99936"/>
                  </a:lnTo>
                  <a:lnTo>
                    <a:pt x="163563" y="92659"/>
                  </a:lnTo>
                  <a:lnTo>
                    <a:pt x="161632" y="89014"/>
                  </a:lnTo>
                  <a:lnTo>
                    <a:pt x="159931" y="83680"/>
                  </a:lnTo>
                  <a:lnTo>
                    <a:pt x="157988" y="78105"/>
                  </a:lnTo>
                  <a:lnTo>
                    <a:pt x="156298" y="72771"/>
                  </a:lnTo>
                  <a:lnTo>
                    <a:pt x="156298" y="58216"/>
                  </a:lnTo>
                  <a:lnTo>
                    <a:pt x="157988" y="52641"/>
                  </a:lnTo>
                  <a:lnTo>
                    <a:pt x="161632" y="47294"/>
                  </a:lnTo>
                  <a:lnTo>
                    <a:pt x="165265" y="43662"/>
                  </a:lnTo>
                  <a:lnTo>
                    <a:pt x="170840" y="41719"/>
                  </a:lnTo>
                  <a:lnTo>
                    <a:pt x="183438" y="41719"/>
                  </a:lnTo>
                  <a:lnTo>
                    <a:pt x="189014" y="43662"/>
                  </a:lnTo>
                  <a:lnTo>
                    <a:pt x="192646" y="50939"/>
                  </a:lnTo>
                  <a:lnTo>
                    <a:pt x="196278" y="56273"/>
                  </a:lnTo>
                  <a:lnTo>
                    <a:pt x="197980" y="65493"/>
                  </a:lnTo>
                  <a:lnTo>
                    <a:pt x="197980" y="41275"/>
                  </a:lnTo>
                  <a:lnTo>
                    <a:pt x="196278" y="40017"/>
                  </a:lnTo>
                  <a:lnTo>
                    <a:pt x="189014" y="36385"/>
                  </a:lnTo>
                  <a:lnTo>
                    <a:pt x="170840" y="36385"/>
                  </a:lnTo>
                  <a:lnTo>
                    <a:pt x="145389" y="59918"/>
                  </a:lnTo>
                  <a:lnTo>
                    <a:pt x="143459" y="65493"/>
                  </a:lnTo>
                  <a:lnTo>
                    <a:pt x="143459" y="78105"/>
                  </a:lnTo>
                  <a:lnTo>
                    <a:pt x="145389" y="83680"/>
                  </a:lnTo>
                  <a:lnTo>
                    <a:pt x="147091" y="87325"/>
                  </a:lnTo>
                  <a:lnTo>
                    <a:pt x="149021" y="92659"/>
                  </a:lnTo>
                  <a:lnTo>
                    <a:pt x="152666" y="98234"/>
                  </a:lnTo>
                  <a:lnTo>
                    <a:pt x="157988" y="101879"/>
                  </a:lnTo>
                  <a:lnTo>
                    <a:pt x="163563" y="103568"/>
                  </a:lnTo>
                  <a:lnTo>
                    <a:pt x="168897" y="105511"/>
                  </a:lnTo>
                  <a:lnTo>
                    <a:pt x="176174" y="105511"/>
                  </a:lnTo>
                  <a:lnTo>
                    <a:pt x="183007" y="105092"/>
                  </a:lnTo>
                  <a:lnTo>
                    <a:pt x="212077" y="76962"/>
                  </a:lnTo>
                  <a:lnTo>
                    <a:pt x="212763" y="69126"/>
                  </a:lnTo>
                  <a:close/>
                </a:path>
                <a:path w="585470" h="106045">
                  <a:moveTo>
                    <a:pt x="334403" y="38087"/>
                  </a:moveTo>
                  <a:lnTo>
                    <a:pt x="307263" y="38087"/>
                  </a:lnTo>
                  <a:lnTo>
                    <a:pt x="307263" y="41719"/>
                  </a:lnTo>
                  <a:lnTo>
                    <a:pt x="314540" y="41719"/>
                  </a:lnTo>
                  <a:lnTo>
                    <a:pt x="316230" y="43662"/>
                  </a:lnTo>
                  <a:lnTo>
                    <a:pt x="318173" y="45364"/>
                  </a:lnTo>
                  <a:lnTo>
                    <a:pt x="318173" y="47294"/>
                  </a:lnTo>
                  <a:lnTo>
                    <a:pt x="316230" y="50939"/>
                  </a:lnTo>
                  <a:lnTo>
                    <a:pt x="314540" y="56273"/>
                  </a:lnTo>
                  <a:lnTo>
                    <a:pt x="312597" y="61849"/>
                  </a:lnTo>
                  <a:lnTo>
                    <a:pt x="310896" y="69126"/>
                  </a:lnTo>
                  <a:lnTo>
                    <a:pt x="307263" y="76403"/>
                  </a:lnTo>
                  <a:lnTo>
                    <a:pt x="301688" y="89014"/>
                  </a:lnTo>
                  <a:lnTo>
                    <a:pt x="296367" y="74472"/>
                  </a:lnTo>
                  <a:lnTo>
                    <a:pt x="287934" y="56273"/>
                  </a:lnTo>
                  <a:lnTo>
                    <a:pt x="287147" y="54571"/>
                  </a:lnTo>
                  <a:lnTo>
                    <a:pt x="281825" y="36385"/>
                  </a:lnTo>
                  <a:lnTo>
                    <a:pt x="278180" y="36385"/>
                  </a:lnTo>
                  <a:lnTo>
                    <a:pt x="276250" y="41719"/>
                  </a:lnTo>
                  <a:lnTo>
                    <a:pt x="274548" y="48996"/>
                  </a:lnTo>
                  <a:lnTo>
                    <a:pt x="270916" y="54571"/>
                  </a:lnTo>
                  <a:lnTo>
                    <a:pt x="261708" y="76403"/>
                  </a:lnTo>
                  <a:lnTo>
                    <a:pt x="258076" y="81749"/>
                  </a:lnTo>
                  <a:lnTo>
                    <a:pt x="256374" y="85382"/>
                  </a:lnTo>
                  <a:lnTo>
                    <a:pt x="256374" y="89014"/>
                  </a:lnTo>
                  <a:lnTo>
                    <a:pt x="254444" y="83680"/>
                  </a:lnTo>
                  <a:lnTo>
                    <a:pt x="252742" y="80048"/>
                  </a:lnTo>
                  <a:lnTo>
                    <a:pt x="252742" y="76403"/>
                  </a:lnTo>
                  <a:lnTo>
                    <a:pt x="245478" y="54571"/>
                  </a:lnTo>
                  <a:lnTo>
                    <a:pt x="243535" y="48996"/>
                  </a:lnTo>
                  <a:lnTo>
                    <a:pt x="243535" y="43662"/>
                  </a:lnTo>
                  <a:lnTo>
                    <a:pt x="245478" y="43662"/>
                  </a:lnTo>
                  <a:lnTo>
                    <a:pt x="245478" y="41719"/>
                  </a:lnTo>
                  <a:lnTo>
                    <a:pt x="254444" y="41719"/>
                  </a:lnTo>
                  <a:lnTo>
                    <a:pt x="254444" y="38087"/>
                  </a:lnTo>
                  <a:lnTo>
                    <a:pt x="220027" y="38087"/>
                  </a:lnTo>
                  <a:lnTo>
                    <a:pt x="220027" y="41719"/>
                  </a:lnTo>
                  <a:lnTo>
                    <a:pt x="223659" y="41719"/>
                  </a:lnTo>
                  <a:lnTo>
                    <a:pt x="225361" y="43662"/>
                  </a:lnTo>
                  <a:lnTo>
                    <a:pt x="228993" y="43662"/>
                  </a:lnTo>
                  <a:lnTo>
                    <a:pt x="228993" y="45364"/>
                  </a:lnTo>
                  <a:lnTo>
                    <a:pt x="230936" y="47294"/>
                  </a:lnTo>
                  <a:lnTo>
                    <a:pt x="230936" y="48996"/>
                  </a:lnTo>
                  <a:lnTo>
                    <a:pt x="232625" y="52641"/>
                  </a:lnTo>
                  <a:lnTo>
                    <a:pt x="234569" y="56273"/>
                  </a:lnTo>
                  <a:lnTo>
                    <a:pt x="234569" y="61849"/>
                  </a:lnTo>
                  <a:lnTo>
                    <a:pt x="236270" y="67195"/>
                  </a:lnTo>
                  <a:lnTo>
                    <a:pt x="238201" y="72771"/>
                  </a:lnTo>
                  <a:lnTo>
                    <a:pt x="249110" y="105511"/>
                  </a:lnTo>
                  <a:lnTo>
                    <a:pt x="254444" y="105511"/>
                  </a:lnTo>
                  <a:lnTo>
                    <a:pt x="261035" y="89014"/>
                  </a:lnTo>
                  <a:lnTo>
                    <a:pt x="261708" y="87325"/>
                  </a:lnTo>
                  <a:lnTo>
                    <a:pt x="268973" y="70827"/>
                  </a:lnTo>
                  <a:lnTo>
                    <a:pt x="276250" y="56273"/>
                  </a:lnTo>
                  <a:lnTo>
                    <a:pt x="292722" y="96291"/>
                  </a:lnTo>
                  <a:lnTo>
                    <a:pt x="296367" y="105511"/>
                  </a:lnTo>
                  <a:lnTo>
                    <a:pt x="301688" y="105511"/>
                  </a:lnTo>
                  <a:lnTo>
                    <a:pt x="303631" y="101879"/>
                  </a:lnTo>
                  <a:lnTo>
                    <a:pt x="303631" y="98234"/>
                  </a:lnTo>
                  <a:lnTo>
                    <a:pt x="305333" y="94602"/>
                  </a:lnTo>
                  <a:lnTo>
                    <a:pt x="307746" y="89014"/>
                  </a:lnTo>
                  <a:lnTo>
                    <a:pt x="310896" y="81749"/>
                  </a:lnTo>
                  <a:lnTo>
                    <a:pt x="314540" y="74472"/>
                  </a:lnTo>
                  <a:lnTo>
                    <a:pt x="319862" y="58216"/>
                  </a:lnTo>
                  <a:lnTo>
                    <a:pt x="323507" y="52641"/>
                  </a:lnTo>
                  <a:lnTo>
                    <a:pt x="325437" y="48996"/>
                  </a:lnTo>
                  <a:lnTo>
                    <a:pt x="325437" y="47294"/>
                  </a:lnTo>
                  <a:lnTo>
                    <a:pt x="327139" y="45364"/>
                  </a:lnTo>
                  <a:lnTo>
                    <a:pt x="329069" y="43662"/>
                  </a:lnTo>
                  <a:lnTo>
                    <a:pt x="330771" y="41719"/>
                  </a:lnTo>
                  <a:lnTo>
                    <a:pt x="334403" y="41719"/>
                  </a:lnTo>
                  <a:lnTo>
                    <a:pt x="334403" y="38087"/>
                  </a:lnTo>
                  <a:close/>
                </a:path>
                <a:path w="585470" h="106045">
                  <a:moveTo>
                    <a:pt x="396201" y="80048"/>
                  </a:moveTo>
                  <a:lnTo>
                    <a:pt x="394500" y="76403"/>
                  </a:lnTo>
                  <a:lnTo>
                    <a:pt x="392569" y="74472"/>
                  </a:lnTo>
                  <a:lnTo>
                    <a:pt x="392569" y="70827"/>
                  </a:lnTo>
                  <a:lnTo>
                    <a:pt x="388924" y="69126"/>
                  </a:lnTo>
                  <a:lnTo>
                    <a:pt x="387235" y="69126"/>
                  </a:lnTo>
                  <a:lnTo>
                    <a:pt x="383603" y="67195"/>
                  </a:lnTo>
                  <a:lnTo>
                    <a:pt x="379958" y="65493"/>
                  </a:lnTo>
                  <a:lnTo>
                    <a:pt x="372694" y="63550"/>
                  </a:lnTo>
                  <a:lnTo>
                    <a:pt x="365429" y="61849"/>
                  </a:lnTo>
                  <a:lnTo>
                    <a:pt x="361784" y="61849"/>
                  </a:lnTo>
                  <a:lnTo>
                    <a:pt x="358152" y="58216"/>
                  </a:lnTo>
                  <a:lnTo>
                    <a:pt x="358152" y="56273"/>
                  </a:lnTo>
                  <a:lnTo>
                    <a:pt x="356209" y="56273"/>
                  </a:lnTo>
                  <a:lnTo>
                    <a:pt x="356209" y="47294"/>
                  </a:lnTo>
                  <a:lnTo>
                    <a:pt x="361784" y="41719"/>
                  </a:lnTo>
                  <a:lnTo>
                    <a:pt x="378028" y="41719"/>
                  </a:lnTo>
                  <a:lnTo>
                    <a:pt x="379958" y="43662"/>
                  </a:lnTo>
                  <a:lnTo>
                    <a:pt x="381660" y="43662"/>
                  </a:lnTo>
                  <a:lnTo>
                    <a:pt x="383603" y="45364"/>
                  </a:lnTo>
                  <a:lnTo>
                    <a:pt x="385292" y="47294"/>
                  </a:lnTo>
                  <a:lnTo>
                    <a:pt x="385292" y="50939"/>
                  </a:lnTo>
                  <a:lnTo>
                    <a:pt x="387235" y="52641"/>
                  </a:lnTo>
                  <a:lnTo>
                    <a:pt x="387235" y="56273"/>
                  </a:lnTo>
                  <a:lnTo>
                    <a:pt x="390867" y="56273"/>
                  </a:lnTo>
                  <a:lnTo>
                    <a:pt x="390867" y="41719"/>
                  </a:lnTo>
                  <a:lnTo>
                    <a:pt x="390867" y="40017"/>
                  </a:lnTo>
                  <a:lnTo>
                    <a:pt x="388924" y="38087"/>
                  </a:lnTo>
                  <a:lnTo>
                    <a:pt x="381660" y="38087"/>
                  </a:lnTo>
                  <a:lnTo>
                    <a:pt x="378028" y="36385"/>
                  </a:lnTo>
                  <a:lnTo>
                    <a:pt x="365429" y="36385"/>
                  </a:lnTo>
                  <a:lnTo>
                    <a:pt x="358152" y="38087"/>
                  </a:lnTo>
                  <a:lnTo>
                    <a:pt x="352577" y="41719"/>
                  </a:lnTo>
                  <a:lnTo>
                    <a:pt x="348945" y="45364"/>
                  </a:lnTo>
                  <a:lnTo>
                    <a:pt x="345313" y="50939"/>
                  </a:lnTo>
                  <a:lnTo>
                    <a:pt x="345313" y="59918"/>
                  </a:lnTo>
                  <a:lnTo>
                    <a:pt x="347243" y="61849"/>
                  </a:lnTo>
                  <a:lnTo>
                    <a:pt x="347243" y="63550"/>
                  </a:lnTo>
                  <a:lnTo>
                    <a:pt x="348945" y="65493"/>
                  </a:lnTo>
                  <a:lnTo>
                    <a:pt x="348945" y="67195"/>
                  </a:lnTo>
                  <a:lnTo>
                    <a:pt x="354520" y="72771"/>
                  </a:lnTo>
                  <a:lnTo>
                    <a:pt x="358152" y="72771"/>
                  </a:lnTo>
                  <a:lnTo>
                    <a:pt x="361784" y="74472"/>
                  </a:lnTo>
                  <a:lnTo>
                    <a:pt x="367118" y="74472"/>
                  </a:lnTo>
                  <a:lnTo>
                    <a:pt x="372694" y="76403"/>
                  </a:lnTo>
                  <a:lnTo>
                    <a:pt x="376326" y="78105"/>
                  </a:lnTo>
                  <a:lnTo>
                    <a:pt x="378028" y="78105"/>
                  </a:lnTo>
                  <a:lnTo>
                    <a:pt x="381660" y="80048"/>
                  </a:lnTo>
                  <a:lnTo>
                    <a:pt x="383603" y="81749"/>
                  </a:lnTo>
                  <a:lnTo>
                    <a:pt x="385292" y="83680"/>
                  </a:lnTo>
                  <a:lnTo>
                    <a:pt x="385292" y="90957"/>
                  </a:lnTo>
                  <a:lnTo>
                    <a:pt x="383603" y="94602"/>
                  </a:lnTo>
                  <a:lnTo>
                    <a:pt x="381660" y="96291"/>
                  </a:lnTo>
                  <a:lnTo>
                    <a:pt x="378028" y="99936"/>
                  </a:lnTo>
                  <a:lnTo>
                    <a:pt x="374396" y="101879"/>
                  </a:lnTo>
                  <a:lnTo>
                    <a:pt x="365429" y="101879"/>
                  </a:lnTo>
                  <a:lnTo>
                    <a:pt x="361784" y="99936"/>
                  </a:lnTo>
                  <a:lnTo>
                    <a:pt x="358152" y="98234"/>
                  </a:lnTo>
                  <a:lnTo>
                    <a:pt x="354520" y="98234"/>
                  </a:lnTo>
                  <a:lnTo>
                    <a:pt x="352577" y="96291"/>
                  </a:lnTo>
                  <a:lnTo>
                    <a:pt x="350888" y="92659"/>
                  </a:lnTo>
                  <a:lnTo>
                    <a:pt x="350888" y="83680"/>
                  </a:lnTo>
                  <a:lnTo>
                    <a:pt x="345313" y="83680"/>
                  </a:lnTo>
                  <a:lnTo>
                    <a:pt x="345313" y="103568"/>
                  </a:lnTo>
                  <a:lnTo>
                    <a:pt x="352577" y="103568"/>
                  </a:lnTo>
                  <a:lnTo>
                    <a:pt x="356209" y="105511"/>
                  </a:lnTo>
                  <a:lnTo>
                    <a:pt x="376326" y="105511"/>
                  </a:lnTo>
                  <a:lnTo>
                    <a:pt x="381660" y="103568"/>
                  </a:lnTo>
                  <a:lnTo>
                    <a:pt x="383438" y="101879"/>
                  </a:lnTo>
                  <a:lnTo>
                    <a:pt x="387235" y="98234"/>
                  </a:lnTo>
                  <a:lnTo>
                    <a:pt x="392569" y="94602"/>
                  </a:lnTo>
                  <a:lnTo>
                    <a:pt x="396201" y="89014"/>
                  </a:lnTo>
                  <a:lnTo>
                    <a:pt x="396201" y="80048"/>
                  </a:lnTo>
                  <a:close/>
                </a:path>
                <a:path w="585470" h="106045">
                  <a:moveTo>
                    <a:pt x="465264" y="58216"/>
                  </a:moveTo>
                  <a:lnTo>
                    <a:pt x="463562" y="54571"/>
                  </a:lnTo>
                  <a:lnTo>
                    <a:pt x="463562" y="50939"/>
                  </a:lnTo>
                  <a:lnTo>
                    <a:pt x="461632" y="45364"/>
                  </a:lnTo>
                  <a:lnTo>
                    <a:pt x="457987" y="43662"/>
                  </a:lnTo>
                  <a:lnTo>
                    <a:pt x="456057" y="41719"/>
                  </a:lnTo>
                  <a:lnTo>
                    <a:pt x="454355" y="40017"/>
                  </a:lnTo>
                  <a:lnTo>
                    <a:pt x="452666" y="39408"/>
                  </a:lnTo>
                  <a:lnTo>
                    <a:pt x="452666" y="54571"/>
                  </a:lnTo>
                  <a:lnTo>
                    <a:pt x="452666" y="65493"/>
                  </a:lnTo>
                  <a:lnTo>
                    <a:pt x="418007" y="65493"/>
                  </a:lnTo>
                  <a:lnTo>
                    <a:pt x="418007" y="56273"/>
                  </a:lnTo>
                  <a:lnTo>
                    <a:pt x="419950" y="50939"/>
                  </a:lnTo>
                  <a:lnTo>
                    <a:pt x="423583" y="47294"/>
                  </a:lnTo>
                  <a:lnTo>
                    <a:pt x="425272" y="43662"/>
                  </a:lnTo>
                  <a:lnTo>
                    <a:pt x="430847" y="41719"/>
                  </a:lnTo>
                  <a:lnTo>
                    <a:pt x="445389" y="41719"/>
                  </a:lnTo>
                  <a:lnTo>
                    <a:pt x="447090" y="45364"/>
                  </a:lnTo>
                  <a:lnTo>
                    <a:pt x="450723" y="48996"/>
                  </a:lnTo>
                  <a:lnTo>
                    <a:pt x="452666" y="54571"/>
                  </a:lnTo>
                  <a:lnTo>
                    <a:pt x="452666" y="39408"/>
                  </a:lnTo>
                  <a:lnTo>
                    <a:pt x="449021" y="38087"/>
                  </a:lnTo>
                  <a:lnTo>
                    <a:pt x="443458" y="36385"/>
                  </a:lnTo>
                  <a:lnTo>
                    <a:pt x="430847" y="36385"/>
                  </a:lnTo>
                  <a:lnTo>
                    <a:pt x="427215" y="38087"/>
                  </a:lnTo>
                  <a:lnTo>
                    <a:pt x="423583" y="40017"/>
                  </a:lnTo>
                  <a:lnTo>
                    <a:pt x="419950" y="41719"/>
                  </a:lnTo>
                  <a:lnTo>
                    <a:pt x="416318" y="43662"/>
                  </a:lnTo>
                  <a:lnTo>
                    <a:pt x="414375" y="45364"/>
                  </a:lnTo>
                  <a:lnTo>
                    <a:pt x="410743" y="48996"/>
                  </a:lnTo>
                  <a:lnTo>
                    <a:pt x="410743" y="50939"/>
                  </a:lnTo>
                  <a:lnTo>
                    <a:pt x="407098" y="54571"/>
                  </a:lnTo>
                  <a:lnTo>
                    <a:pt x="407098" y="59918"/>
                  </a:lnTo>
                  <a:lnTo>
                    <a:pt x="405409" y="63550"/>
                  </a:lnTo>
                  <a:lnTo>
                    <a:pt x="405409" y="80048"/>
                  </a:lnTo>
                  <a:lnTo>
                    <a:pt x="421640" y="101879"/>
                  </a:lnTo>
                  <a:lnTo>
                    <a:pt x="427215" y="105511"/>
                  </a:lnTo>
                  <a:lnTo>
                    <a:pt x="443458" y="105511"/>
                  </a:lnTo>
                  <a:lnTo>
                    <a:pt x="447090" y="103568"/>
                  </a:lnTo>
                  <a:lnTo>
                    <a:pt x="452666" y="103568"/>
                  </a:lnTo>
                  <a:lnTo>
                    <a:pt x="456298" y="101879"/>
                  </a:lnTo>
                  <a:lnTo>
                    <a:pt x="461632" y="98234"/>
                  </a:lnTo>
                  <a:lnTo>
                    <a:pt x="463562" y="92659"/>
                  </a:lnTo>
                  <a:lnTo>
                    <a:pt x="461632" y="92659"/>
                  </a:lnTo>
                  <a:lnTo>
                    <a:pt x="457987" y="94602"/>
                  </a:lnTo>
                  <a:lnTo>
                    <a:pt x="456298" y="96291"/>
                  </a:lnTo>
                  <a:lnTo>
                    <a:pt x="452666" y="96291"/>
                  </a:lnTo>
                  <a:lnTo>
                    <a:pt x="449021" y="98234"/>
                  </a:lnTo>
                  <a:lnTo>
                    <a:pt x="436181" y="98234"/>
                  </a:lnTo>
                  <a:lnTo>
                    <a:pt x="430847" y="96291"/>
                  </a:lnTo>
                  <a:lnTo>
                    <a:pt x="425272" y="90957"/>
                  </a:lnTo>
                  <a:lnTo>
                    <a:pt x="419950" y="87325"/>
                  </a:lnTo>
                  <a:lnTo>
                    <a:pt x="418007" y="80048"/>
                  </a:lnTo>
                  <a:lnTo>
                    <a:pt x="418007" y="70827"/>
                  </a:lnTo>
                  <a:lnTo>
                    <a:pt x="445389" y="70827"/>
                  </a:lnTo>
                  <a:lnTo>
                    <a:pt x="450723" y="69126"/>
                  </a:lnTo>
                  <a:lnTo>
                    <a:pt x="463562" y="69126"/>
                  </a:lnTo>
                  <a:lnTo>
                    <a:pt x="465264" y="67195"/>
                  </a:lnTo>
                  <a:lnTo>
                    <a:pt x="465264" y="65493"/>
                  </a:lnTo>
                  <a:lnTo>
                    <a:pt x="465264" y="58216"/>
                  </a:lnTo>
                  <a:close/>
                </a:path>
                <a:path w="585470" h="106045">
                  <a:moveTo>
                    <a:pt x="525360" y="38087"/>
                  </a:moveTo>
                  <a:lnTo>
                    <a:pt x="523417" y="38087"/>
                  </a:lnTo>
                  <a:lnTo>
                    <a:pt x="521728" y="36385"/>
                  </a:lnTo>
                  <a:lnTo>
                    <a:pt x="514451" y="36385"/>
                  </a:lnTo>
                  <a:lnTo>
                    <a:pt x="512521" y="38087"/>
                  </a:lnTo>
                  <a:lnTo>
                    <a:pt x="510819" y="38087"/>
                  </a:lnTo>
                  <a:lnTo>
                    <a:pt x="503555" y="45364"/>
                  </a:lnTo>
                  <a:lnTo>
                    <a:pt x="497979" y="52641"/>
                  </a:lnTo>
                  <a:lnTo>
                    <a:pt x="497979" y="40017"/>
                  </a:lnTo>
                  <a:lnTo>
                    <a:pt x="499910" y="38087"/>
                  </a:lnTo>
                  <a:lnTo>
                    <a:pt x="497979" y="36385"/>
                  </a:lnTo>
                  <a:lnTo>
                    <a:pt x="490702" y="40017"/>
                  </a:lnTo>
                  <a:lnTo>
                    <a:pt x="483438" y="41719"/>
                  </a:lnTo>
                  <a:lnTo>
                    <a:pt x="474472" y="41719"/>
                  </a:lnTo>
                  <a:lnTo>
                    <a:pt x="474472" y="45364"/>
                  </a:lnTo>
                  <a:lnTo>
                    <a:pt x="483438" y="45364"/>
                  </a:lnTo>
                  <a:lnTo>
                    <a:pt x="483438" y="47294"/>
                  </a:lnTo>
                  <a:lnTo>
                    <a:pt x="485381" y="47294"/>
                  </a:lnTo>
                  <a:lnTo>
                    <a:pt x="485381" y="50939"/>
                  </a:lnTo>
                  <a:lnTo>
                    <a:pt x="487070" y="54571"/>
                  </a:lnTo>
                  <a:lnTo>
                    <a:pt x="487070" y="87325"/>
                  </a:lnTo>
                  <a:lnTo>
                    <a:pt x="485381" y="92659"/>
                  </a:lnTo>
                  <a:lnTo>
                    <a:pt x="485381" y="98234"/>
                  </a:lnTo>
                  <a:lnTo>
                    <a:pt x="483438" y="98234"/>
                  </a:lnTo>
                  <a:lnTo>
                    <a:pt x="483438" y="99936"/>
                  </a:lnTo>
                  <a:lnTo>
                    <a:pt x="474472" y="99936"/>
                  </a:lnTo>
                  <a:lnTo>
                    <a:pt x="474472" y="103568"/>
                  </a:lnTo>
                  <a:lnTo>
                    <a:pt x="512521" y="103568"/>
                  </a:lnTo>
                  <a:lnTo>
                    <a:pt x="512521" y="99936"/>
                  </a:lnTo>
                  <a:lnTo>
                    <a:pt x="501611" y="99936"/>
                  </a:lnTo>
                  <a:lnTo>
                    <a:pt x="501611" y="98234"/>
                  </a:lnTo>
                  <a:lnTo>
                    <a:pt x="499910" y="98234"/>
                  </a:lnTo>
                  <a:lnTo>
                    <a:pt x="499910" y="96291"/>
                  </a:lnTo>
                  <a:lnTo>
                    <a:pt x="497979" y="92659"/>
                  </a:lnTo>
                  <a:lnTo>
                    <a:pt x="497979" y="61849"/>
                  </a:lnTo>
                  <a:lnTo>
                    <a:pt x="499910" y="58216"/>
                  </a:lnTo>
                  <a:lnTo>
                    <a:pt x="499910" y="56273"/>
                  </a:lnTo>
                  <a:lnTo>
                    <a:pt x="501611" y="52641"/>
                  </a:lnTo>
                  <a:lnTo>
                    <a:pt x="503555" y="50939"/>
                  </a:lnTo>
                  <a:lnTo>
                    <a:pt x="505244" y="48996"/>
                  </a:lnTo>
                  <a:lnTo>
                    <a:pt x="516153" y="48996"/>
                  </a:lnTo>
                  <a:lnTo>
                    <a:pt x="518083" y="50939"/>
                  </a:lnTo>
                  <a:lnTo>
                    <a:pt x="519785" y="54571"/>
                  </a:lnTo>
                  <a:lnTo>
                    <a:pt x="523417" y="54571"/>
                  </a:lnTo>
                  <a:lnTo>
                    <a:pt x="523417" y="48996"/>
                  </a:lnTo>
                  <a:lnTo>
                    <a:pt x="523417" y="45364"/>
                  </a:lnTo>
                  <a:lnTo>
                    <a:pt x="525360" y="38087"/>
                  </a:lnTo>
                  <a:close/>
                </a:path>
                <a:path w="585470" h="106045">
                  <a:moveTo>
                    <a:pt x="585457" y="80048"/>
                  </a:moveTo>
                  <a:lnTo>
                    <a:pt x="583514" y="76403"/>
                  </a:lnTo>
                  <a:lnTo>
                    <a:pt x="581825" y="74472"/>
                  </a:lnTo>
                  <a:lnTo>
                    <a:pt x="579882" y="70827"/>
                  </a:lnTo>
                  <a:lnTo>
                    <a:pt x="578180" y="69126"/>
                  </a:lnTo>
                  <a:lnTo>
                    <a:pt x="576249" y="69126"/>
                  </a:lnTo>
                  <a:lnTo>
                    <a:pt x="572617" y="67195"/>
                  </a:lnTo>
                  <a:lnTo>
                    <a:pt x="568972" y="65493"/>
                  </a:lnTo>
                  <a:lnTo>
                    <a:pt x="561708" y="63550"/>
                  </a:lnTo>
                  <a:lnTo>
                    <a:pt x="554443" y="61849"/>
                  </a:lnTo>
                  <a:lnTo>
                    <a:pt x="550799" y="61849"/>
                  </a:lnTo>
                  <a:lnTo>
                    <a:pt x="548868" y="59918"/>
                  </a:lnTo>
                  <a:lnTo>
                    <a:pt x="547166" y="59918"/>
                  </a:lnTo>
                  <a:lnTo>
                    <a:pt x="547166" y="58216"/>
                  </a:lnTo>
                  <a:lnTo>
                    <a:pt x="545223" y="56273"/>
                  </a:lnTo>
                  <a:lnTo>
                    <a:pt x="545223" y="47294"/>
                  </a:lnTo>
                  <a:lnTo>
                    <a:pt x="547166" y="45364"/>
                  </a:lnTo>
                  <a:lnTo>
                    <a:pt x="547166" y="43662"/>
                  </a:lnTo>
                  <a:lnTo>
                    <a:pt x="548868" y="43662"/>
                  </a:lnTo>
                  <a:lnTo>
                    <a:pt x="550799" y="41719"/>
                  </a:lnTo>
                  <a:lnTo>
                    <a:pt x="567283" y="41719"/>
                  </a:lnTo>
                  <a:lnTo>
                    <a:pt x="568972" y="43662"/>
                  </a:lnTo>
                  <a:lnTo>
                    <a:pt x="570915" y="43662"/>
                  </a:lnTo>
                  <a:lnTo>
                    <a:pt x="574548" y="47294"/>
                  </a:lnTo>
                  <a:lnTo>
                    <a:pt x="574548" y="52641"/>
                  </a:lnTo>
                  <a:lnTo>
                    <a:pt x="576249" y="56273"/>
                  </a:lnTo>
                  <a:lnTo>
                    <a:pt x="579882" y="56273"/>
                  </a:lnTo>
                  <a:lnTo>
                    <a:pt x="579882" y="41719"/>
                  </a:lnTo>
                  <a:lnTo>
                    <a:pt x="579882" y="40017"/>
                  </a:lnTo>
                  <a:lnTo>
                    <a:pt x="578180" y="38087"/>
                  </a:lnTo>
                  <a:lnTo>
                    <a:pt x="570915" y="38087"/>
                  </a:lnTo>
                  <a:lnTo>
                    <a:pt x="567283" y="36385"/>
                  </a:lnTo>
                  <a:lnTo>
                    <a:pt x="552500" y="36385"/>
                  </a:lnTo>
                  <a:lnTo>
                    <a:pt x="547166" y="38087"/>
                  </a:lnTo>
                  <a:lnTo>
                    <a:pt x="541591" y="41719"/>
                  </a:lnTo>
                  <a:lnTo>
                    <a:pt x="537959" y="45364"/>
                  </a:lnTo>
                  <a:lnTo>
                    <a:pt x="534327" y="50939"/>
                  </a:lnTo>
                  <a:lnTo>
                    <a:pt x="534327" y="61849"/>
                  </a:lnTo>
                  <a:lnTo>
                    <a:pt x="536257" y="63550"/>
                  </a:lnTo>
                  <a:lnTo>
                    <a:pt x="537959" y="65493"/>
                  </a:lnTo>
                  <a:lnTo>
                    <a:pt x="537959" y="67195"/>
                  </a:lnTo>
                  <a:lnTo>
                    <a:pt x="543534" y="72771"/>
                  </a:lnTo>
                  <a:lnTo>
                    <a:pt x="547166" y="72771"/>
                  </a:lnTo>
                  <a:lnTo>
                    <a:pt x="550799" y="74472"/>
                  </a:lnTo>
                  <a:lnTo>
                    <a:pt x="556133" y="74472"/>
                  </a:lnTo>
                  <a:lnTo>
                    <a:pt x="561708" y="76403"/>
                  </a:lnTo>
                  <a:lnTo>
                    <a:pt x="565340" y="78105"/>
                  </a:lnTo>
                  <a:lnTo>
                    <a:pt x="567283" y="78105"/>
                  </a:lnTo>
                  <a:lnTo>
                    <a:pt x="568972" y="80048"/>
                  </a:lnTo>
                  <a:lnTo>
                    <a:pt x="570915" y="80048"/>
                  </a:lnTo>
                  <a:lnTo>
                    <a:pt x="574548" y="83680"/>
                  </a:lnTo>
                  <a:lnTo>
                    <a:pt x="574548" y="90957"/>
                  </a:lnTo>
                  <a:lnTo>
                    <a:pt x="572617" y="94602"/>
                  </a:lnTo>
                  <a:lnTo>
                    <a:pt x="568972" y="96291"/>
                  </a:lnTo>
                  <a:lnTo>
                    <a:pt x="567283" y="99936"/>
                  </a:lnTo>
                  <a:lnTo>
                    <a:pt x="563651" y="101879"/>
                  </a:lnTo>
                  <a:lnTo>
                    <a:pt x="554443" y="101879"/>
                  </a:lnTo>
                  <a:lnTo>
                    <a:pt x="550799" y="99936"/>
                  </a:lnTo>
                  <a:lnTo>
                    <a:pt x="547166" y="98234"/>
                  </a:lnTo>
                  <a:lnTo>
                    <a:pt x="543534" y="98234"/>
                  </a:lnTo>
                  <a:lnTo>
                    <a:pt x="541591" y="96291"/>
                  </a:lnTo>
                  <a:lnTo>
                    <a:pt x="539902" y="92659"/>
                  </a:lnTo>
                  <a:lnTo>
                    <a:pt x="539902" y="83680"/>
                  </a:lnTo>
                  <a:lnTo>
                    <a:pt x="534327" y="83680"/>
                  </a:lnTo>
                  <a:lnTo>
                    <a:pt x="534327" y="96291"/>
                  </a:lnTo>
                  <a:lnTo>
                    <a:pt x="532625" y="101879"/>
                  </a:lnTo>
                  <a:lnTo>
                    <a:pt x="534327" y="103568"/>
                  </a:lnTo>
                  <a:lnTo>
                    <a:pt x="539902" y="103568"/>
                  </a:lnTo>
                  <a:lnTo>
                    <a:pt x="545223" y="105511"/>
                  </a:lnTo>
                  <a:lnTo>
                    <a:pt x="563651" y="105511"/>
                  </a:lnTo>
                  <a:lnTo>
                    <a:pt x="570915" y="103568"/>
                  </a:lnTo>
                  <a:lnTo>
                    <a:pt x="572617" y="101879"/>
                  </a:lnTo>
                  <a:lnTo>
                    <a:pt x="576249" y="98234"/>
                  </a:lnTo>
                  <a:lnTo>
                    <a:pt x="581825" y="94602"/>
                  </a:lnTo>
                  <a:lnTo>
                    <a:pt x="585457" y="89014"/>
                  </a:lnTo>
                  <a:lnTo>
                    <a:pt x="585457" y="80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88684" y="4587495"/>
              <a:ext cx="225121" cy="2254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454033" y="4552782"/>
              <a:ext cx="294640" cy="295275"/>
            </a:xfrm>
            <a:custGeom>
              <a:avLst/>
              <a:gdLst/>
              <a:ahLst/>
              <a:cxnLst/>
              <a:rect l="l" t="t" r="r" b="b"/>
              <a:pathLst>
                <a:path w="294639" h="295275">
                  <a:moveTo>
                    <a:pt x="147333" y="0"/>
                  </a:moveTo>
                  <a:lnTo>
                    <a:pt x="100559" y="7643"/>
                  </a:lnTo>
                  <a:lnTo>
                    <a:pt x="60088" y="28828"/>
                  </a:lnTo>
                  <a:lnTo>
                    <a:pt x="28272" y="60935"/>
                  </a:lnTo>
                  <a:lnTo>
                    <a:pt x="7459" y="101342"/>
                  </a:lnTo>
                  <a:lnTo>
                    <a:pt x="0" y="147432"/>
                  </a:lnTo>
                  <a:lnTo>
                    <a:pt x="7459" y="194221"/>
                  </a:lnTo>
                  <a:lnTo>
                    <a:pt x="28272" y="234716"/>
                  </a:lnTo>
                  <a:lnTo>
                    <a:pt x="60088" y="266560"/>
                  </a:lnTo>
                  <a:lnTo>
                    <a:pt x="100559" y="287396"/>
                  </a:lnTo>
                  <a:lnTo>
                    <a:pt x="147333" y="294865"/>
                  </a:lnTo>
                  <a:lnTo>
                    <a:pt x="193338" y="287396"/>
                  </a:lnTo>
                  <a:lnTo>
                    <a:pt x="233655" y="266560"/>
                  </a:lnTo>
                  <a:lnTo>
                    <a:pt x="241806" y="258456"/>
                  </a:lnTo>
                  <a:lnTo>
                    <a:pt x="147333" y="258456"/>
                  </a:lnTo>
                  <a:lnTo>
                    <a:pt x="103821" y="249810"/>
                  </a:lnTo>
                  <a:lnTo>
                    <a:pt x="68578" y="226149"/>
                  </a:lnTo>
                  <a:lnTo>
                    <a:pt x="44966" y="190885"/>
                  </a:lnTo>
                  <a:lnTo>
                    <a:pt x="36348" y="147432"/>
                  </a:lnTo>
                  <a:lnTo>
                    <a:pt x="44966" y="104747"/>
                  </a:lnTo>
                  <a:lnTo>
                    <a:pt x="68578" y="69398"/>
                  </a:lnTo>
                  <a:lnTo>
                    <a:pt x="103821" y="45310"/>
                  </a:lnTo>
                  <a:lnTo>
                    <a:pt x="147333" y="36409"/>
                  </a:lnTo>
                  <a:lnTo>
                    <a:pt x="241216" y="36409"/>
                  </a:lnTo>
                  <a:lnTo>
                    <a:pt x="233655" y="28828"/>
                  </a:lnTo>
                  <a:lnTo>
                    <a:pt x="193338" y="7643"/>
                  </a:lnTo>
                  <a:lnTo>
                    <a:pt x="147333" y="0"/>
                  </a:lnTo>
                  <a:close/>
                </a:path>
                <a:path w="294639" h="295275">
                  <a:moveTo>
                    <a:pt x="241216" y="36409"/>
                  </a:moveTo>
                  <a:lnTo>
                    <a:pt x="147333" y="36409"/>
                  </a:lnTo>
                  <a:lnTo>
                    <a:pt x="189888" y="45310"/>
                  </a:lnTo>
                  <a:lnTo>
                    <a:pt x="225150" y="69398"/>
                  </a:lnTo>
                  <a:lnTo>
                    <a:pt x="249189" y="104747"/>
                  </a:lnTo>
                  <a:lnTo>
                    <a:pt x="258076" y="147432"/>
                  </a:lnTo>
                  <a:lnTo>
                    <a:pt x="249189" y="190885"/>
                  </a:lnTo>
                  <a:lnTo>
                    <a:pt x="225150" y="226149"/>
                  </a:lnTo>
                  <a:lnTo>
                    <a:pt x="189888" y="249810"/>
                  </a:lnTo>
                  <a:lnTo>
                    <a:pt x="147333" y="258456"/>
                  </a:lnTo>
                  <a:lnTo>
                    <a:pt x="241806" y="258456"/>
                  </a:lnTo>
                  <a:lnTo>
                    <a:pt x="265679" y="234716"/>
                  </a:lnTo>
                  <a:lnTo>
                    <a:pt x="286804" y="194221"/>
                  </a:lnTo>
                  <a:lnTo>
                    <a:pt x="294425" y="147432"/>
                  </a:lnTo>
                  <a:lnTo>
                    <a:pt x="286804" y="101342"/>
                  </a:lnTo>
                  <a:lnTo>
                    <a:pt x="265679" y="60935"/>
                  </a:lnTo>
                  <a:lnTo>
                    <a:pt x="241216" y="36409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89974" y="4845829"/>
              <a:ext cx="22860" cy="1905"/>
            </a:xfrm>
            <a:custGeom>
              <a:avLst/>
              <a:gdLst/>
              <a:ahLst/>
              <a:cxnLst/>
              <a:rect l="l" t="t" r="r" b="b"/>
              <a:pathLst>
                <a:path w="22860" h="1904">
                  <a:moveTo>
                    <a:pt x="0" y="0"/>
                  </a:moveTo>
                  <a:lnTo>
                    <a:pt x="11392" y="1819"/>
                  </a:lnTo>
                  <a:lnTo>
                    <a:pt x="22597" y="0"/>
                  </a:lnTo>
                </a:path>
              </a:pathLst>
            </a:custGeom>
            <a:ln w="3395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488684" y="4587495"/>
              <a:ext cx="225121" cy="22544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54033" y="4552782"/>
              <a:ext cx="294640" cy="293370"/>
            </a:xfrm>
            <a:custGeom>
              <a:avLst/>
              <a:gdLst/>
              <a:ahLst/>
              <a:cxnLst/>
              <a:rect l="l" t="t" r="r" b="b"/>
              <a:pathLst>
                <a:path w="294639" h="293370">
                  <a:moveTo>
                    <a:pt x="294425" y="147432"/>
                  </a:moveTo>
                  <a:lnTo>
                    <a:pt x="286804" y="101342"/>
                  </a:lnTo>
                  <a:lnTo>
                    <a:pt x="265679" y="60935"/>
                  </a:lnTo>
                  <a:lnTo>
                    <a:pt x="233655" y="28828"/>
                  </a:lnTo>
                  <a:lnTo>
                    <a:pt x="193338" y="7643"/>
                  </a:lnTo>
                  <a:lnTo>
                    <a:pt x="147333" y="0"/>
                  </a:lnTo>
                  <a:lnTo>
                    <a:pt x="100559" y="7643"/>
                  </a:lnTo>
                  <a:lnTo>
                    <a:pt x="60088" y="28828"/>
                  </a:lnTo>
                  <a:lnTo>
                    <a:pt x="28272" y="60935"/>
                  </a:lnTo>
                  <a:lnTo>
                    <a:pt x="7459" y="101342"/>
                  </a:lnTo>
                  <a:lnTo>
                    <a:pt x="0" y="147432"/>
                  </a:lnTo>
                  <a:lnTo>
                    <a:pt x="7459" y="194221"/>
                  </a:lnTo>
                  <a:lnTo>
                    <a:pt x="28272" y="234716"/>
                  </a:lnTo>
                  <a:lnTo>
                    <a:pt x="60088" y="266560"/>
                  </a:lnTo>
                  <a:lnTo>
                    <a:pt x="100559" y="287396"/>
                  </a:lnTo>
                  <a:lnTo>
                    <a:pt x="135941" y="293046"/>
                  </a:lnTo>
                </a:path>
                <a:path w="294639" h="293370">
                  <a:moveTo>
                    <a:pt x="158538" y="293046"/>
                  </a:moveTo>
                  <a:lnTo>
                    <a:pt x="193338" y="287396"/>
                  </a:lnTo>
                  <a:lnTo>
                    <a:pt x="233655" y="266560"/>
                  </a:lnTo>
                  <a:lnTo>
                    <a:pt x="265679" y="234716"/>
                  </a:lnTo>
                  <a:lnTo>
                    <a:pt x="286804" y="194221"/>
                  </a:lnTo>
                  <a:lnTo>
                    <a:pt x="294425" y="147432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415745" y="4516373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70" h="369570">
                  <a:moveTo>
                    <a:pt x="185621" y="0"/>
                  </a:moveTo>
                  <a:lnTo>
                    <a:pt x="136448" y="6539"/>
                  </a:lnTo>
                  <a:lnTo>
                    <a:pt x="92155" y="25012"/>
                  </a:lnTo>
                  <a:lnTo>
                    <a:pt x="54553" y="53698"/>
                  </a:lnTo>
                  <a:lnTo>
                    <a:pt x="25453" y="90878"/>
                  </a:lnTo>
                  <a:lnTo>
                    <a:pt x="6665" y="134832"/>
                  </a:lnTo>
                  <a:lnTo>
                    <a:pt x="0" y="183842"/>
                  </a:lnTo>
                  <a:lnTo>
                    <a:pt x="6665" y="232986"/>
                  </a:lnTo>
                  <a:lnTo>
                    <a:pt x="25453" y="277277"/>
                  </a:lnTo>
                  <a:lnTo>
                    <a:pt x="54553" y="314895"/>
                  </a:lnTo>
                  <a:lnTo>
                    <a:pt x="92155" y="344019"/>
                  </a:lnTo>
                  <a:lnTo>
                    <a:pt x="136448" y="362829"/>
                  </a:lnTo>
                  <a:lnTo>
                    <a:pt x="185621" y="369503"/>
                  </a:lnTo>
                  <a:lnTo>
                    <a:pt x="234548" y="362829"/>
                  </a:lnTo>
                  <a:lnTo>
                    <a:pt x="278413" y="344019"/>
                  </a:lnTo>
                  <a:lnTo>
                    <a:pt x="294645" y="331275"/>
                  </a:lnTo>
                  <a:lnTo>
                    <a:pt x="185621" y="331275"/>
                  </a:lnTo>
                  <a:lnTo>
                    <a:pt x="138846" y="323805"/>
                  </a:lnTo>
                  <a:lnTo>
                    <a:pt x="98376" y="302970"/>
                  </a:lnTo>
                  <a:lnTo>
                    <a:pt x="66559" y="271125"/>
                  </a:lnTo>
                  <a:lnTo>
                    <a:pt x="45747" y="230630"/>
                  </a:lnTo>
                  <a:lnTo>
                    <a:pt x="38287" y="183842"/>
                  </a:lnTo>
                  <a:lnTo>
                    <a:pt x="45747" y="137752"/>
                  </a:lnTo>
                  <a:lnTo>
                    <a:pt x="66559" y="97344"/>
                  </a:lnTo>
                  <a:lnTo>
                    <a:pt x="98376" y="65238"/>
                  </a:lnTo>
                  <a:lnTo>
                    <a:pt x="138846" y="44053"/>
                  </a:lnTo>
                  <a:lnTo>
                    <a:pt x="185621" y="36409"/>
                  </a:lnTo>
                  <a:lnTo>
                    <a:pt x="293151" y="36409"/>
                  </a:lnTo>
                  <a:lnTo>
                    <a:pt x="278413" y="25012"/>
                  </a:lnTo>
                  <a:lnTo>
                    <a:pt x="234548" y="6539"/>
                  </a:lnTo>
                  <a:lnTo>
                    <a:pt x="185621" y="0"/>
                  </a:lnTo>
                  <a:close/>
                </a:path>
                <a:path w="369570" h="369570">
                  <a:moveTo>
                    <a:pt x="293151" y="36409"/>
                  </a:moveTo>
                  <a:lnTo>
                    <a:pt x="185621" y="36409"/>
                  </a:lnTo>
                  <a:lnTo>
                    <a:pt x="231625" y="44053"/>
                  </a:lnTo>
                  <a:lnTo>
                    <a:pt x="271943" y="65238"/>
                  </a:lnTo>
                  <a:lnTo>
                    <a:pt x="303966" y="97344"/>
                  </a:lnTo>
                  <a:lnTo>
                    <a:pt x="325091" y="137752"/>
                  </a:lnTo>
                  <a:lnTo>
                    <a:pt x="332712" y="183842"/>
                  </a:lnTo>
                  <a:lnTo>
                    <a:pt x="325091" y="230630"/>
                  </a:lnTo>
                  <a:lnTo>
                    <a:pt x="303966" y="271125"/>
                  </a:lnTo>
                  <a:lnTo>
                    <a:pt x="271943" y="302970"/>
                  </a:lnTo>
                  <a:lnTo>
                    <a:pt x="231625" y="323805"/>
                  </a:lnTo>
                  <a:lnTo>
                    <a:pt x="185621" y="331275"/>
                  </a:lnTo>
                  <a:lnTo>
                    <a:pt x="294645" y="331275"/>
                  </a:lnTo>
                  <a:lnTo>
                    <a:pt x="315507" y="314895"/>
                  </a:lnTo>
                  <a:lnTo>
                    <a:pt x="344119" y="277277"/>
                  </a:lnTo>
                  <a:lnTo>
                    <a:pt x="362540" y="232986"/>
                  </a:lnTo>
                  <a:lnTo>
                    <a:pt x="369061" y="183842"/>
                  </a:lnTo>
                  <a:lnTo>
                    <a:pt x="362540" y="134832"/>
                  </a:lnTo>
                  <a:lnTo>
                    <a:pt x="344119" y="90878"/>
                  </a:lnTo>
                  <a:lnTo>
                    <a:pt x="315507" y="53698"/>
                  </a:lnTo>
                  <a:lnTo>
                    <a:pt x="293151" y="36409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487400" y="4698518"/>
              <a:ext cx="262755" cy="18905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415745" y="4516373"/>
              <a:ext cx="369570" cy="329565"/>
            </a:xfrm>
            <a:custGeom>
              <a:avLst/>
              <a:gdLst/>
              <a:ahLst/>
              <a:cxnLst/>
              <a:rect l="l" t="t" r="r" b="b"/>
              <a:pathLst>
                <a:path w="369570" h="329564">
                  <a:moveTo>
                    <a:pt x="174228" y="329455"/>
                  </a:moveTo>
                  <a:lnTo>
                    <a:pt x="98376" y="302970"/>
                  </a:lnTo>
                  <a:lnTo>
                    <a:pt x="66559" y="271125"/>
                  </a:lnTo>
                  <a:lnTo>
                    <a:pt x="45747" y="230630"/>
                  </a:lnTo>
                  <a:lnTo>
                    <a:pt x="38287" y="183842"/>
                  </a:lnTo>
                  <a:lnTo>
                    <a:pt x="45747" y="137752"/>
                  </a:lnTo>
                  <a:lnTo>
                    <a:pt x="66559" y="97344"/>
                  </a:lnTo>
                  <a:lnTo>
                    <a:pt x="98376" y="65238"/>
                  </a:lnTo>
                  <a:lnTo>
                    <a:pt x="138846" y="44053"/>
                  </a:lnTo>
                  <a:lnTo>
                    <a:pt x="185621" y="36409"/>
                  </a:lnTo>
                  <a:lnTo>
                    <a:pt x="231626" y="44053"/>
                  </a:lnTo>
                  <a:lnTo>
                    <a:pt x="271943" y="65238"/>
                  </a:lnTo>
                  <a:lnTo>
                    <a:pt x="303966" y="97344"/>
                  </a:lnTo>
                  <a:lnTo>
                    <a:pt x="325091" y="137752"/>
                  </a:lnTo>
                  <a:lnTo>
                    <a:pt x="332712" y="183842"/>
                  </a:lnTo>
                </a:path>
                <a:path w="369570" h="329564">
                  <a:moveTo>
                    <a:pt x="369061" y="183842"/>
                  </a:moveTo>
                  <a:lnTo>
                    <a:pt x="362540" y="134832"/>
                  </a:lnTo>
                  <a:lnTo>
                    <a:pt x="344119" y="90878"/>
                  </a:lnTo>
                  <a:lnTo>
                    <a:pt x="315507" y="53698"/>
                  </a:lnTo>
                  <a:lnTo>
                    <a:pt x="278413" y="25012"/>
                  </a:lnTo>
                  <a:lnTo>
                    <a:pt x="234548" y="6539"/>
                  </a:lnTo>
                  <a:lnTo>
                    <a:pt x="185621" y="0"/>
                  </a:lnTo>
                  <a:lnTo>
                    <a:pt x="136448" y="6539"/>
                  </a:lnTo>
                  <a:lnTo>
                    <a:pt x="92155" y="25012"/>
                  </a:lnTo>
                  <a:lnTo>
                    <a:pt x="54553" y="53698"/>
                  </a:lnTo>
                  <a:lnTo>
                    <a:pt x="25453" y="90878"/>
                  </a:lnTo>
                  <a:lnTo>
                    <a:pt x="6665" y="134832"/>
                  </a:lnTo>
                  <a:lnTo>
                    <a:pt x="0" y="183842"/>
                  </a:lnTo>
                  <a:lnTo>
                    <a:pt x="6665" y="232986"/>
                  </a:lnTo>
                  <a:lnTo>
                    <a:pt x="25453" y="277277"/>
                  </a:lnTo>
                  <a:lnTo>
                    <a:pt x="54553" y="314895"/>
                  </a:lnTo>
                  <a:lnTo>
                    <a:pt x="73352" y="329455"/>
                  </a:lnTo>
                </a:path>
                <a:path w="369570" h="329564">
                  <a:moveTo>
                    <a:pt x="296962" y="329455"/>
                  </a:moveTo>
                  <a:lnTo>
                    <a:pt x="315507" y="314895"/>
                  </a:lnTo>
                  <a:lnTo>
                    <a:pt x="344119" y="277277"/>
                  </a:lnTo>
                  <a:lnTo>
                    <a:pt x="362540" y="232986"/>
                  </a:lnTo>
                  <a:lnTo>
                    <a:pt x="369061" y="183842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79397" y="4478144"/>
              <a:ext cx="443865" cy="444500"/>
            </a:xfrm>
            <a:custGeom>
              <a:avLst/>
              <a:gdLst/>
              <a:ahLst/>
              <a:cxnLst/>
              <a:rect l="l" t="t" r="r" b="b"/>
              <a:pathLst>
                <a:path w="443864" h="444500">
                  <a:moveTo>
                    <a:pt x="221969" y="0"/>
                  </a:moveTo>
                  <a:lnTo>
                    <a:pt x="177436" y="4539"/>
                  </a:lnTo>
                  <a:lnTo>
                    <a:pt x="135864" y="17547"/>
                  </a:lnTo>
                  <a:lnTo>
                    <a:pt x="98172" y="38106"/>
                  </a:lnTo>
                  <a:lnTo>
                    <a:pt x="65276" y="65299"/>
                  </a:lnTo>
                  <a:lnTo>
                    <a:pt x="38093" y="98209"/>
                  </a:lnTo>
                  <a:lnTo>
                    <a:pt x="17542" y="135919"/>
                  </a:lnTo>
                  <a:lnTo>
                    <a:pt x="4538" y="177512"/>
                  </a:lnTo>
                  <a:lnTo>
                    <a:pt x="0" y="222070"/>
                  </a:lnTo>
                  <a:lnTo>
                    <a:pt x="4538" y="266629"/>
                  </a:lnTo>
                  <a:lnTo>
                    <a:pt x="17542" y="308222"/>
                  </a:lnTo>
                  <a:lnTo>
                    <a:pt x="38093" y="345932"/>
                  </a:lnTo>
                  <a:lnTo>
                    <a:pt x="65276" y="378842"/>
                  </a:lnTo>
                  <a:lnTo>
                    <a:pt x="98172" y="406035"/>
                  </a:lnTo>
                  <a:lnTo>
                    <a:pt x="135864" y="426594"/>
                  </a:lnTo>
                  <a:lnTo>
                    <a:pt x="177436" y="439602"/>
                  </a:lnTo>
                  <a:lnTo>
                    <a:pt x="221969" y="444141"/>
                  </a:lnTo>
                  <a:lnTo>
                    <a:pt x="266423" y="439602"/>
                  </a:lnTo>
                  <a:lnTo>
                    <a:pt x="307934" y="426594"/>
                  </a:lnTo>
                  <a:lnTo>
                    <a:pt x="342476" y="407732"/>
                  </a:lnTo>
                  <a:lnTo>
                    <a:pt x="221969" y="407732"/>
                  </a:lnTo>
                  <a:lnTo>
                    <a:pt x="172796" y="401058"/>
                  </a:lnTo>
                  <a:lnTo>
                    <a:pt x="128504" y="382248"/>
                  </a:lnTo>
                  <a:lnTo>
                    <a:pt x="90902" y="353124"/>
                  </a:lnTo>
                  <a:lnTo>
                    <a:pt x="61801" y="315506"/>
                  </a:lnTo>
                  <a:lnTo>
                    <a:pt x="43013" y="271215"/>
                  </a:lnTo>
                  <a:lnTo>
                    <a:pt x="36348" y="222070"/>
                  </a:lnTo>
                  <a:lnTo>
                    <a:pt x="43013" y="173061"/>
                  </a:lnTo>
                  <a:lnTo>
                    <a:pt x="61801" y="129107"/>
                  </a:lnTo>
                  <a:lnTo>
                    <a:pt x="90902" y="91927"/>
                  </a:lnTo>
                  <a:lnTo>
                    <a:pt x="128504" y="63241"/>
                  </a:lnTo>
                  <a:lnTo>
                    <a:pt x="172796" y="44768"/>
                  </a:lnTo>
                  <a:lnTo>
                    <a:pt x="221969" y="38228"/>
                  </a:lnTo>
                  <a:lnTo>
                    <a:pt x="345731" y="38228"/>
                  </a:lnTo>
                  <a:lnTo>
                    <a:pt x="345584" y="38106"/>
                  </a:lnTo>
                  <a:lnTo>
                    <a:pt x="307934" y="17547"/>
                  </a:lnTo>
                  <a:lnTo>
                    <a:pt x="266423" y="4539"/>
                  </a:lnTo>
                  <a:lnTo>
                    <a:pt x="221969" y="0"/>
                  </a:lnTo>
                  <a:close/>
                </a:path>
                <a:path w="443864" h="444500">
                  <a:moveTo>
                    <a:pt x="345731" y="38228"/>
                  </a:moveTo>
                  <a:lnTo>
                    <a:pt x="221969" y="38228"/>
                  </a:lnTo>
                  <a:lnTo>
                    <a:pt x="270897" y="44768"/>
                  </a:lnTo>
                  <a:lnTo>
                    <a:pt x="314762" y="63241"/>
                  </a:lnTo>
                  <a:lnTo>
                    <a:pt x="351856" y="91927"/>
                  </a:lnTo>
                  <a:lnTo>
                    <a:pt x="380468" y="129107"/>
                  </a:lnTo>
                  <a:lnTo>
                    <a:pt x="398889" y="173061"/>
                  </a:lnTo>
                  <a:lnTo>
                    <a:pt x="405409" y="222070"/>
                  </a:lnTo>
                  <a:lnTo>
                    <a:pt x="398889" y="271215"/>
                  </a:lnTo>
                  <a:lnTo>
                    <a:pt x="380468" y="315506"/>
                  </a:lnTo>
                  <a:lnTo>
                    <a:pt x="351856" y="353124"/>
                  </a:lnTo>
                  <a:lnTo>
                    <a:pt x="314762" y="382248"/>
                  </a:lnTo>
                  <a:lnTo>
                    <a:pt x="270897" y="401058"/>
                  </a:lnTo>
                  <a:lnTo>
                    <a:pt x="221969" y="407732"/>
                  </a:lnTo>
                  <a:lnTo>
                    <a:pt x="342476" y="407732"/>
                  </a:lnTo>
                  <a:lnTo>
                    <a:pt x="378451" y="378842"/>
                  </a:lnTo>
                  <a:lnTo>
                    <a:pt x="405616" y="345932"/>
                  </a:lnTo>
                  <a:lnTo>
                    <a:pt x="426159" y="308222"/>
                  </a:lnTo>
                  <a:lnTo>
                    <a:pt x="439159" y="266629"/>
                  </a:lnTo>
                  <a:lnTo>
                    <a:pt x="443697" y="222070"/>
                  </a:lnTo>
                  <a:lnTo>
                    <a:pt x="439159" y="177512"/>
                  </a:lnTo>
                  <a:lnTo>
                    <a:pt x="426159" y="135919"/>
                  </a:lnTo>
                  <a:lnTo>
                    <a:pt x="405616" y="98209"/>
                  </a:lnTo>
                  <a:lnTo>
                    <a:pt x="378451" y="65299"/>
                  </a:lnTo>
                  <a:lnTo>
                    <a:pt x="345731" y="38228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379397" y="4478144"/>
              <a:ext cx="443865" cy="444500"/>
            </a:xfrm>
            <a:custGeom>
              <a:avLst/>
              <a:gdLst/>
              <a:ahLst/>
              <a:cxnLst/>
              <a:rect l="l" t="t" r="r" b="b"/>
              <a:pathLst>
                <a:path w="443864" h="444500">
                  <a:moveTo>
                    <a:pt x="333311" y="367684"/>
                  </a:moveTo>
                  <a:lnTo>
                    <a:pt x="314762" y="382248"/>
                  </a:lnTo>
                  <a:lnTo>
                    <a:pt x="270897" y="401058"/>
                  </a:lnTo>
                  <a:lnTo>
                    <a:pt x="221969" y="407732"/>
                  </a:lnTo>
                  <a:lnTo>
                    <a:pt x="172796" y="401058"/>
                  </a:lnTo>
                  <a:lnTo>
                    <a:pt x="128504" y="382248"/>
                  </a:lnTo>
                  <a:lnTo>
                    <a:pt x="109700" y="367684"/>
                  </a:lnTo>
                </a:path>
                <a:path w="443864" h="444500">
                  <a:moveTo>
                    <a:pt x="56060" y="367684"/>
                  </a:moveTo>
                  <a:lnTo>
                    <a:pt x="98172" y="406035"/>
                  </a:lnTo>
                  <a:lnTo>
                    <a:pt x="135864" y="426594"/>
                  </a:lnTo>
                  <a:lnTo>
                    <a:pt x="177436" y="439602"/>
                  </a:lnTo>
                  <a:lnTo>
                    <a:pt x="221969" y="444141"/>
                  </a:lnTo>
                  <a:lnTo>
                    <a:pt x="266423" y="439602"/>
                  </a:lnTo>
                  <a:lnTo>
                    <a:pt x="307934" y="426594"/>
                  </a:lnTo>
                  <a:lnTo>
                    <a:pt x="345584" y="406035"/>
                  </a:lnTo>
                  <a:lnTo>
                    <a:pt x="378451" y="378842"/>
                  </a:lnTo>
                  <a:lnTo>
                    <a:pt x="387661" y="367684"/>
                  </a:lnTo>
                </a:path>
                <a:path w="443864" h="444500">
                  <a:moveTo>
                    <a:pt x="405409" y="222070"/>
                  </a:moveTo>
                  <a:lnTo>
                    <a:pt x="398889" y="271215"/>
                  </a:lnTo>
                  <a:lnTo>
                    <a:pt x="380468" y="315506"/>
                  </a:lnTo>
                  <a:lnTo>
                    <a:pt x="351856" y="353124"/>
                  </a:lnTo>
                  <a:lnTo>
                    <a:pt x="333311" y="367684"/>
                  </a:lnTo>
                </a:path>
                <a:path w="443864" h="444500">
                  <a:moveTo>
                    <a:pt x="109700" y="367684"/>
                  </a:moveTo>
                  <a:lnTo>
                    <a:pt x="90902" y="353124"/>
                  </a:lnTo>
                  <a:lnTo>
                    <a:pt x="61801" y="315506"/>
                  </a:lnTo>
                  <a:lnTo>
                    <a:pt x="43013" y="271215"/>
                  </a:lnTo>
                  <a:lnTo>
                    <a:pt x="36348" y="222070"/>
                  </a:lnTo>
                  <a:lnTo>
                    <a:pt x="43013" y="173061"/>
                  </a:lnTo>
                  <a:lnTo>
                    <a:pt x="61801" y="129107"/>
                  </a:lnTo>
                  <a:lnTo>
                    <a:pt x="90902" y="91927"/>
                  </a:lnTo>
                  <a:lnTo>
                    <a:pt x="128504" y="63241"/>
                  </a:lnTo>
                  <a:lnTo>
                    <a:pt x="172796" y="44768"/>
                  </a:lnTo>
                  <a:lnTo>
                    <a:pt x="221969" y="38228"/>
                  </a:lnTo>
                  <a:lnTo>
                    <a:pt x="270897" y="44768"/>
                  </a:lnTo>
                  <a:lnTo>
                    <a:pt x="314762" y="63241"/>
                  </a:lnTo>
                  <a:lnTo>
                    <a:pt x="351856" y="91927"/>
                  </a:lnTo>
                  <a:lnTo>
                    <a:pt x="380468" y="129107"/>
                  </a:lnTo>
                  <a:lnTo>
                    <a:pt x="398889" y="173061"/>
                  </a:lnTo>
                  <a:lnTo>
                    <a:pt x="405409" y="222070"/>
                  </a:lnTo>
                </a:path>
                <a:path w="443864" h="444500">
                  <a:moveTo>
                    <a:pt x="443697" y="222070"/>
                  </a:moveTo>
                  <a:lnTo>
                    <a:pt x="439159" y="177512"/>
                  </a:lnTo>
                  <a:lnTo>
                    <a:pt x="426159" y="135919"/>
                  </a:lnTo>
                  <a:lnTo>
                    <a:pt x="405616" y="98209"/>
                  </a:lnTo>
                  <a:lnTo>
                    <a:pt x="378451" y="65299"/>
                  </a:lnTo>
                  <a:lnTo>
                    <a:pt x="345584" y="38106"/>
                  </a:lnTo>
                  <a:lnTo>
                    <a:pt x="307934" y="17547"/>
                  </a:lnTo>
                  <a:lnTo>
                    <a:pt x="266423" y="4539"/>
                  </a:lnTo>
                  <a:lnTo>
                    <a:pt x="221969" y="0"/>
                  </a:lnTo>
                  <a:lnTo>
                    <a:pt x="177436" y="4539"/>
                  </a:lnTo>
                  <a:lnTo>
                    <a:pt x="135864" y="17547"/>
                  </a:lnTo>
                  <a:lnTo>
                    <a:pt x="98172" y="38106"/>
                  </a:lnTo>
                  <a:lnTo>
                    <a:pt x="65276" y="65299"/>
                  </a:lnTo>
                  <a:lnTo>
                    <a:pt x="38093" y="98209"/>
                  </a:lnTo>
                  <a:lnTo>
                    <a:pt x="17542" y="135919"/>
                  </a:lnTo>
                  <a:lnTo>
                    <a:pt x="4538" y="177512"/>
                  </a:lnTo>
                  <a:lnTo>
                    <a:pt x="0" y="222070"/>
                  </a:lnTo>
                  <a:lnTo>
                    <a:pt x="4538" y="266629"/>
                  </a:lnTo>
                  <a:lnTo>
                    <a:pt x="17542" y="308222"/>
                  </a:lnTo>
                  <a:lnTo>
                    <a:pt x="38093" y="345932"/>
                  </a:lnTo>
                  <a:lnTo>
                    <a:pt x="56060" y="367684"/>
                  </a:lnTo>
                </a:path>
                <a:path w="443864" h="444500">
                  <a:moveTo>
                    <a:pt x="387661" y="367684"/>
                  </a:moveTo>
                  <a:lnTo>
                    <a:pt x="405616" y="345932"/>
                  </a:lnTo>
                  <a:lnTo>
                    <a:pt x="426159" y="308222"/>
                  </a:lnTo>
                  <a:lnTo>
                    <a:pt x="439159" y="266629"/>
                  </a:lnTo>
                  <a:lnTo>
                    <a:pt x="443697" y="222070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343048" y="4441735"/>
              <a:ext cx="516890" cy="517525"/>
            </a:xfrm>
            <a:custGeom>
              <a:avLst/>
              <a:gdLst/>
              <a:ahLst/>
              <a:cxnLst/>
              <a:rect l="l" t="t" r="r" b="b"/>
              <a:pathLst>
                <a:path w="516889" h="517525">
                  <a:moveTo>
                    <a:pt x="258318" y="0"/>
                  </a:moveTo>
                  <a:lnTo>
                    <a:pt x="212060" y="4190"/>
                  </a:lnTo>
                  <a:lnTo>
                    <a:pt x="168450" y="16261"/>
                  </a:lnTo>
                  <a:lnTo>
                    <a:pt x="128234" y="35463"/>
                  </a:lnTo>
                  <a:lnTo>
                    <a:pt x="92160" y="61048"/>
                  </a:lnTo>
                  <a:lnTo>
                    <a:pt x="60971" y="92265"/>
                  </a:lnTo>
                  <a:lnTo>
                    <a:pt x="35415" y="128366"/>
                  </a:lnTo>
                  <a:lnTo>
                    <a:pt x="16237" y="168602"/>
                  </a:lnTo>
                  <a:lnTo>
                    <a:pt x="4183" y="212223"/>
                  </a:lnTo>
                  <a:lnTo>
                    <a:pt x="0" y="258480"/>
                  </a:lnTo>
                  <a:lnTo>
                    <a:pt x="4183" y="304737"/>
                  </a:lnTo>
                  <a:lnTo>
                    <a:pt x="16237" y="348358"/>
                  </a:lnTo>
                  <a:lnTo>
                    <a:pt x="35415" y="388593"/>
                  </a:lnTo>
                  <a:lnTo>
                    <a:pt x="60971" y="424695"/>
                  </a:lnTo>
                  <a:lnTo>
                    <a:pt x="92160" y="455912"/>
                  </a:lnTo>
                  <a:lnTo>
                    <a:pt x="128234" y="481497"/>
                  </a:lnTo>
                  <a:lnTo>
                    <a:pt x="168450" y="500699"/>
                  </a:lnTo>
                  <a:lnTo>
                    <a:pt x="212060" y="512770"/>
                  </a:lnTo>
                  <a:lnTo>
                    <a:pt x="258318" y="516960"/>
                  </a:lnTo>
                  <a:lnTo>
                    <a:pt x="304504" y="512770"/>
                  </a:lnTo>
                  <a:lnTo>
                    <a:pt x="348058" y="500699"/>
                  </a:lnTo>
                  <a:lnTo>
                    <a:pt x="388231" y="481497"/>
                  </a:lnTo>
                  <a:lnTo>
                    <a:pt x="389564" y="480551"/>
                  </a:lnTo>
                  <a:lnTo>
                    <a:pt x="258318" y="480551"/>
                  </a:lnTo>
                  <a:lnTo>
                    <a:pt x="213785" y="476011"/>
                  </a:lnTo>
                  <a:lnTo>
                    <a:pt x="172213" y="463003"/>
                  </a:lnTo>
                  <a:lnTo>
                    <a:pt x="134521" y="442444"/>
                  </a:lnTo>
                  <a:lnTo>
                    <a:pt x="101625" y="415252"/>
                  </a:lnTo>
                  <a:lnTo>
                    <a:pt x="74442" y="382342"/>
                  </a:lnTo>
                  <a:lnTo>
                    <a:pt x="53890" y="344632"/>
                  </a:lnTo>
                  <a:lnTo>
                    <a:pt x="40887" y="303039"/>
                  </a:lnTo>
                  <a:lnTo>
                    <a:pt x="36348" y="258480"/>
                  </a:lnTo>
                  <a:lnTo>
                    <a:pt x="40887" y="213921"/>
                  </a:lnTo>
                  <a:lnTo>
                    <a:pt x="53890" y="172328"/>
                  </a:lnTo>
                  <a:lnTo>
                    <a:pt x="74442" y="134618"/>
                  </a:lnTo>
                  <a:lnTo>
                    <a:pt x="101625" y="101708"/>
                  </a:lnTo>
                  <a:lnTo>
                    <a:pt x="134521" y="74515"/>
                  </a:lnTo>
                  <a:lnTo>
                    <a:pt x="172213" y="53956"/>
                  </a:lnTo>
                  <a:lnTo>
                    <a:pt x="213785" y="40949"/>
                  </a:lnTo>
                  <a:lnTo>
                    <a:pt x="258318" y="36409"/>
                  </a:lnTo>
                  <a:lnTo>
                    <a:pt x="389564" y="36409"/>
                  </a:lnTo>
                  <a:lnTo>
                    <a:pt x="388231" y="35463"/>
                  </a:lnTo>
                  <a:lnTo>
                    <a:pt x="348058" y="16261"/>
                  </a:lnTo>
                  <a:lnTo>
                    <a:pt x="304504" y="4190"/>
                  </a:lnTo>
                  <a:lnTo>
                    <a:pt x="258318" y="0"/>
                  </a:lnTo>
                  <a:close/>
                </a:path>
                <a:path w="516889" h="517525">
                  <a:moveTo>
                    <a:pt x="389564" y="36409"/>
                  </a:moveTo>
                  <a:lnTo>
                    <a:pt x="258318" y="36409"/>
                  </a:lnTo>
                  <a:lnTo>
                    <a:pt x="302772" y="40949"/>
                  </a:lnTo>
                  <a:lnTo>
                    <a:pt x="344283" y="53956"/>
                  </a:lnTo>
                  <a:lnTo>
                    <a:pt x="381932" y="74515"/>
                  </a:lnTo>
                  <a:lnTo>
                    <a:pt x="414800" y="101708"/>
                  </a:lnTo>
                  <a:lnTo>
                    <a:pt x="441965" y="134618"/>
                  </a:lnTo>
                  <a:lnTo>
                    <a:pt x="462507" y="172328"/>
                  </a:lnTo>
                  <a:lnTo>
                    <a:pt x="475508" y="213921"/>
                  </a:lnTo>
                  <a:lnTo>
                    <a:pt x="480046" y="258480"/>
                  </a:lnTo>
                  <a:lnTo>
                    <a:pt x="475508" y="303039"/>
                  </a:lnTo>
                  <a:lnTo>
                    <a:pt x="462507" y="344632"/>
                  </a:lnTo>
                  <a:lnTo>
                    <a:pt x="441965" y="382342"/>
                  </a:lnTo>
                  <a:lnTo>
                    <a:pt x="414800" y="415252"/>
                  </a:lnTo>
                  <a:lnTo>
                    <a:pt x="381932" y="442444"/>
                  </a:lnTo>
                  <a:lnTo>
                    <a:pt x="344283" y="463003"/>
                  </a:lnTo>
                  <a:lnTo>
                    <a:pt x="302772" y="476011"/>
                  </a:lnTo>
                  <a:lnTo>
                    <a:pt x="258318" y="480551"/>
                  </a:lnTo>
                  <a:lnTo>
                    <a:pt x="389564" y="480551"/>
                  </a:lnTo>
                  <a:lnTo>
                    <a:pt x="424276" y="455912"/>
                  </a:lnTo>
                  <a:lnTo>
                    <a:pt x="455444" y="424695"/>
                  </a:lnTo>
                  <a:lnTo>
                    <a:pt x="480988" y="388593"/>
                  </a:lnTo>
                  <a:lnTo>
                    <a:pt x="500160" y="348358"/>
                  </a:lnTo>
                  <a:lnTo>
                    <a:pt x="512211" y="304737"/>
                  </a:lnTo>
                  <a:lnTo>
                    <a:pt x="516394" y="258480"/>
                  </a:lnTo>
                  <a:lnTo>
                    <a:pt x="512211" y="212223"/>
                  </a:lnTo>
                  <a:lnTo>
                    <a:pt x="500160" y="168602"/>
                  </a:lnTo>
                  <a:lnTo>
                    <a:pt x="480988" y="128366"/>
                  </a:lnTo>
                  <a:lnTo>
                    <a:pt x="455444" y="92265"/>
                  </a:lnTo>
                  <a:lnTo>
                    <a:pt x="424276" y="61048"/>
                  </a:lnTo>
                  <a:lnTo>
                    <a:pt x="389564" y="36409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343048" y="4441735"/>
              <a:ext cx="516890" cy="517525"/>
            </a:xfrm>
            <a:custGeom>
              <a:avLst/>
              <a:gdLst/>
              <a:ahLst/>
              <a:cxnLst/>
              <a:rect l="l" t="t" r="r" b="b"/>
              <a:pathLst>
                <a:path w="516889" h="517525">
                  <a:moveTo>
                    <a:pt x="424010" y="404094"/>
                  </a:moveTo>
                  <a:lnTo>
                    <a:pt x="381932" y="442445"/>
                  </a:lnTo>
                  <a:lnTo>
                    <a:pt x="344283" y="463003"/>
                  </a:lnTo>
                  <a:lnTo>
                    <a:pt x="302772" y="476011"/>
                  </a:lnTo>
                  <a:lnTo>
                    <a:pt x="258318" y="480551"/>
                  </a:lnTo>
                  <a:lnTo>
                    <a:pt x="213785" y="476011"/>
                  </a:lnTo>
                  <a:lnTo>
                    <a:pt x="172213" y="463003"/>
                  </a:lnTo>
                  <a:lnTo>
                    <a:pt x="134521" y="442445"/>
                  </a:lnTo>
                  <a:lnTo>
                    <a:pt x="101625" y="415252"/>
                  </a:lnTo>
                  <a:lnTo>
                    <a:pt x="92408" y="404094"/>
                  </a:lnTo>
                </a:path>
                <a:path w="516889" h="517525">
                  <a:moveTo>
                    <a:pt x="46387" y="404094"/>
                  </a:moveTo>
                  <a:lnTo>
                    <a:pt x="92160" y="455912"/>
                  </a:lnTo>
                  <a:lnTo>
                    <a:pt x="128234" y="481497"/>
                  </a:lnTo>
                  <a:lnTo>
                    <a:pt x="168450" y="500699"/>
                  </a:lnTo>
                  <a:lnTo>
                    <a:pt x="212060" y="512770"/>
                  </a:lnTo>
                  <a:lnTo>
                    <a:pt x="258318" y="516960"/>
                  </a:lnTo>
                  <a:lnTo>
                    <a:pt x="304504" y="512770"/>
                  </a:lnTo>
                  <a:lnTo>
                    <a:pt x="348058" y="500699"/>
                  </a:lnTo>
                  <a:lnTo>
                    <a:pt x="388231" y="481497"/>
                  </a:lnTo>
                  <a:lnTo>
                    <a:pt x="424276" y="455912"/>
                  </a:lnTo>
                  <a:lnTo>
                    <a:pt x="455444" y="424695"/>
                  </a:lnTo>
                  <a:lnTo>
                    <a:pt x="470021" y="404094"/>
                  </a:lnTo>
                </a:path>
                <a:path w="516889" h="517525">
                  <a:moveTo>
                    <a:pt x="480046" y="258480"/>
                  </a:moveTo>
                  <a:lnTo>
                    <a:pt x="475508" y="303039"/>
                  </a:lnTo>
                  <a:lnTo>
                    <a:pt x="462507" y="344632"/>
                  </a:lnTo>
                  <a:lnTo>
                    <a:pt x="441965" y="382342"/>
                  </a:lnTo>
                  <a:lnTo>
                    <a:pt x="424010" y="404094"/>
                  </a:lnTo>
                </a:path>
                <a:path w="516889" h="517525">
                  <a:moveTo>
                    <a:pt x="92408" y="404094"/>
                  </a:moveTo>
                  <a:lnTo>
                    <a:pt x="74442" y="382342"/>
                  </a:lnTo>
                  <a:lnTo>
                    <a:pt x="53890" y="344632"/>
                  </a:lnTo>
                  <a:lnTo>
                    <a:pt x="40887" y="303039"/>
                  </a:lnTo>
                  <a:lnTo>
                    <a:pt x="36348" y="258480"/>
                  </a:lnTo>
                  <a:lnTo>
                    <a:pt x="40887" y="213921"/>
                  </a:lnTo>
                  <a:lnTo>
                    <a:pt x="53890" y="172328"/>
                  </a:lnTo>
                  <a:lnTo>
                    <a:pt x="74442" y="134618"/>
                  </a:lnTo>
                  <a:lnTo>
                    <a:pt x="101625" y="101708"/>
                  </a:lnTo>
                  <a:lnTo>
                    <a:pt x="134521" y="74515"/>
                  </a:lnTo>
                  <a:lnTo>
                    <a:pt x="172213" y="53956"/>
                  </a:lnTo>
                  <a:lnTo>
                    <a:pt x="213785" y="40949"/>
                  </a:lnTo>
                  <a:lnTo>
                    <a:pt x="258318" y="36409"/>
                  </a:lnTo>
                  <a:lnTo>
                    <a:pt x="302772" y="40949"/>
                  </a:lnTo>
                  <a:lnTo>
                    <a:pt x="344283" y="53956"/>
                  </a:lnTo>
                  <a:lnTo>
                    <a:pt x="381932" y="74515"/>
                  </a:lnTo>
                  <a:lnTo>
                    <a:pt x="414800" y="101708"/>
                  </a:lnTo>
                  <a:lnTo>
                    <a:pt x="441965" y="134618"/>
                  </a:lnTo>
                  <a:lnTo>
                    <a:pt x="462507" y="172328"/>
                  </a:lnTo>
                  <a:lnTo>
                    <a:pt x="475508" y="213921"/>
                  </a:lnTo>
                  <a:lnTo>
                    <a:pt x="480046" y="258480"/>
                  </a:lnTo>
                </a:path>
                <a:path w="516889" h="517525">
                  <a:moveTo>
                    <a:pt x="516394" y="258480"/>
                  </a:moveTo>
                  <a:lnTo>
                    <a:pt x="512211" y="212223"/>
                  </a:lnTo>
                  <a:lnTo>
                    <a:pt x="500160" y="168602"/>
                  </a:lnTo>
                  <a:lnTo>
                    <a:pt x="480988" y="128366"/>
                  </a:lnTo>
                  <a:lnTo>
                    <a:pt x="455444" y="92265"/>
                  </a:lnTo>
                  <a:lnTo>
                    <a:pt x="424276" y="61048"/>
                  </a:lnTo>
                  <a:lnTo>
                    <a:pt x="388231" y="35463"/>
                  </a:lnTo>
                  <a:lnTo>
                    <a:pt x="348058" y="16261"/>
                  </a:lnTo>
                  <a:lnTo>
                    <a:pt x="304504" y="4190"/>
                  </a:lnTo>
                  <a:lnTo>
                    <a:pt x="258318" y="0"/>
                  </a:lnTo>
                  <a:lnTo>
                    <a:pt x="212060" y="4190"/>
                  </a:lnTo>
                  <a:lnTo>
                    <a:pt x="168450" y="16261"/>
                  </a:lnTo>
                  <a:lnTo>
                    <a:pt x="128234" y="35463"/>
                  </a:lnTo>
                  <a:lnTo>
                    <a:pt x="92160" y="61048"/>
                  </a:lnTo>
                  <a:lnTo>
                    <a:pt x="60971" y="92265"/>
                  </a:lnTo>
                  <a:lnTo>
                    <a:pt x="35415" y="128366"/>
                  </a:lnTo>
                  <a:lnTo>
                    <a:pt x="16237" y="168602"/>
                  </a:lnTo>
                  <a:lnTo>
                    <a:pt x="4183" y="212223"/>
                  </a:lnTo>
                  <a:lnTo>
                    <a:pt x="0" y="258480"/>
                  </a:lnTo>
                  <a:lnTo>
                    <a:pt x="4183" y="304737"/>
                  </a:lnTo>
                  <a:lnTo>
                    <a:pt x="16237" y="348358"/>
                  </a:lnTo>
                  <a:lnTo>
                    <a:pt x="35415" y="388593"/>
                  </a:lnTo>
                  <a:lnTo>
                    <a:pt x="46387" y="404094"/>
                  </a:lnTo>
                </a:path>
                <a:path w="516889" h="517525">
                  <a:moveTo>
                    <a:pt x="470021" y="404094"/>
                  </a:moveTo>
                  <a:lnTo>
                    <a:pt x="480988" y="388593"/>
                  </a:lnTo>
                  <a:lnTo>
                    <a:pt x="500160" y="348358"/>
                  </a:lnTo>
                  <a:lnTo>
                    <a:pt x="512211" y="304737"/>
                  </a:lnTo>
                  <a:lnTo>
                    <a:pt x="516394" y="258480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305003" y="4405350"/>
              <a:ext cx="591185" cy="591820"/>
            </a:xfrm>
            <a:custGeom>
              <a:avLst/>
              <a:gdLst/>
              <a:ahLst/>
              <a:cxnLst/>
              <a:rect l="l" t="t" r="r" b="b"/>
              <a:pathLst>
                <a:path w="591185" h="591820">
                  <a:moveTo>
                    <a:pt x="296363" y="0"/>
                  </a:moveTo>
                  <a:lnTo>
                    <a:pt x="248259" y="3882"/>
                  </a:lnTo>
                  <a:lnTo>
                    <a:pt x="202638" y="15115"/>
                  </a:lnTo>
                  <a:lnTo>
                    <a:pt x="160108" y="33075"/>
                  </a:lnTo>
                  <a:lnTo>
                    <a:pt x="121276" y="57140"/>
                  </a:lnTo>
                  <a:lnTo>
                    <a:pt x="86752" y="86687"/>
                  </a:lnTo>
                  <a:lnTo>
                    <a:pt x="57142" y="121094"/>
                  </a:lnTo>
                  <a:lnTo>
                    <a:pt x="33054" y="159738"/>
                  </a:lnTo>
                  <a:lnTo>
                    <a:pt x="15095" y="201996"/>
                  </a:lnTo>
                  <a:lnTo>
                    <a:pt x="3875" y="247246"/>
                  </a:lnTo>
                  <a:lnTo>
                    <a:pt x="0" y="294865"/>
                  </a:lnTo>
                  <a:lnTo>
                    <a:pt x="3875" y="342983"/>
                  </a:lnTo>
                  <a:lnTo>
                    <a:pt x="15095" y="388631"/>
                  </a:lnTo>
                  <a:lnTo>
                    <a:pt x="33054" y="431198"/>
                  </a:lnTo>
                  <a:lnTo>
                    <a:pt x="57142" y="470073"/>
                  </a:lnTo>
                  <a:lnTo>
                    <a:pt x="86752" y="504644"/>
                  </a:lnTo>
                  <a:lnTo>
                    <a:pt x="121276" y="534300"/>
                  </a:lnTo>
                  <a:lnTo>
                    <a:pt x="160108" y="558430"/>
                  </a:lnTo>
                  <a:lnTo>
                    <a:pt x="202638" y="576422"/>
                  </a:lnTo>
                  <a:lnTo>
                    <a:pt x="248259" y="587666"/>
                  </a:lnTo>
                  <a:lnTo>
                    <a:pt x="296363" y="591550"/>
                  </a:lnTo>
                  <a:lnTo>
                    <a:pt x="343883" y="587666"/>
                  </a:lnTo>
                  <a:lnTo>
                    <a:pt x="389050" y="576422"/>
                  </a:lnTo>
                  <a:lnTo>
                    <a:pt x="431238" y="558430"/>
                  </a:lnTo>
                  <a:lnTo>
                    <a:pt x="439369" y="553346"/>
                  </a:lnTo>
                  <a:lnTo>
                    <a:pt x="296363" y="553346"/>
                  </a:lnTo>
                  <a:lnTo>
                    <a:pt x="250105" y="549155"/>
                  </a:lnTo>
                  <a:lnTo>
                    <a:pt x="206495" y="537084"/>
                  </a:lnTo>
                  <a:lnTo>
                    <a:pt x="166279" y="517882"/>
                  </a:lnTo>
                  <a:lnTo>
                    <a:pt x="130205" y="492297"/>
                  </a:lnTo>
                  <a:lnTo>
                    <a:pt x="99016" y="461080"/>
                  </a:lnTo>
                  <a:lnTo>
                    <a:pt x="73460" y="424979"/>
                  </a:lnTo>
                  <a:lnTo>
                    <a:pt x="54282" y="384743"/>
                  </a:lnTo>
                  <a:lnTo>
                    <a:pt x="42228" y="341122"/>
                  </a:lnTo>
                  <a:lnTo>
                    <a:pt x="38045" y="294865"/>
                  </a:lnTo>
                  <a:lnTo>
                    <a:pt x="42228" y="248608"/>
                  </a:lnTo>
                  <a:lnTo>
                    <a:pt x="54282" y="204987"/>
                  </a:lnTo>
                  <a:lnTo>
                    <a:pt x="73460" y="164752"/>
                  </a:lnTo>
                  <a:lnTo>
                    <a:pt x="99016" y="128650"/>
                  </a:lnTo>
                  <a:lnTo>
                    <a:pt x="130205" y="97433"/>
                  </a:lnTo>
                  <a:lnTo>
                    <a:pt x="166279" y="71848"/>
                  </a:lnTo>
                  <a:lnTo>
                    <a:pt x="206495" y="52646"/>
                  </a:lnTo>
                  <a:lnTo>
                    <a:pt x="250105" y="40575"/>
                  </a:lnTo>
                  <a:lnTo>
                    <a:pt x="296363" y="36385"/>
                  </a:lnTo>
                  <a:lnTo>
                    <a:pt x="436545" y="36385"/>
                  </a:lnTo>
                  <a:lnTo>
                    <a:pt x="431238" y="33075"/>
                  </a:lnTo>
                  <a:lnTo>
                    <a:pt x="389050" y="15115"/>
                  </a:lnTo>
                  <a:lnTo>
                    <a:pt x="343883" y="3882"/>
                  </a:lnTo>
                  <a:lnTo>
                    <a:pt x="296363" y="0"/>
                  </a:lnTo>
                  <a:close/>
                </a:path>
                <a:path w="591185" h="591820">
                  <a:moveTo>
                    <a:pt x="436545" y="36385"/>
                  </a:moveTo>
                  <a:lnTo>
                    <a:pt x="296363" y="36385"/>
                  </a:lnTo>
                  <a:lnTo>
                    <a:pt x="342550" y="40575"/>
                  </a:lnTo>
                  <a:lnTo>
                    <a:pt x="386103" y="52646"/>
                  </a:lnTo>
                  <a:lnTo>
                    <a:pt x="426276" y="71848"/>
                  </a:lnTo>
                  <a:lnTo>
                    <a:pt x="462321" y="97433"/>
                  </a:lnTo>
                  <a:lnTo>
                    <a:pt x="493489" y="128650"/>
                  </a:lnTo>
                  <a:lnTo>
                    <a:pt x="519033" y="164752"/>
                  </a:lnTo>
                  <a:lnTo>
                    <a:pt x="538205" y="204987"/>
                  </a:lnTo>
                  <a:lnTo>
                    <a:pt x="550256" y="248608"/>
                  </a:lnTo>
                  <a:lnTo>
                    <a:pt x="554439" y="294865"/>
                  </a:lnTo>
                  <a:lnTo>
                    <a:pt x="550256" y="341122"/>
                  </a:lnTo>
                  <a:lnTo>
                    <a:pt x="538205" y="384743"/>
                  </a:lnTo>
                  <a:lnTo>
                    <a:pt x="519033" y="424979"/>
                  </a:lnTo>
                  <a:lnTo>
                    <a:pt x="493489" y="461080"/>
                  </a:lnTo>
                  <a:lnTo>
                    <a:pt x="462321" y="492297"/>
                  </a:lnTo>
                  <a:lnTo>
                    <a:pt x="426276" y="517882"/>
                  </a:lnTo>
                  <a:lnTo>
                    <a:pt x="386103" y="537084"/>
                  </a:lnTo>
                  <a:lnTo>
                    <a:pt x="342550" y="549155"/>
                  </a:lnTo>
                  <a:lnTo>
                    <a:pt x="296363" y="553346"/>
                  </a:lnTo>
                  <a:lnTo>
                    <a:pt x="439369" y="553346"/>
                  </a:lnTo>
                  <a:lnTo>
                    <a:pt x="504187" y="504644"/>
                  </a:lnTo>
                  <a:lnTo>
                    <a:pt x="533700" y="470073"/>
                  </a:lnTo>
                  <a:lnTo>
                    <a:pt x="557741" y="431198"/>
                  </a:lnTo>
                  <a:lnTo>
                    <a:pt x="575685" y="388631"/>
                  </a:lnTo>
                  <a:lnTo>
                    <a:pt x="586908" y="342983"/>
                  </a:lnTo>
                  <a:lnTo>
                    <a:pt x="590788" y="294865"/>
                  </a:lnTo>
                  <a:lnTo>
                    <a:pt x="586908" y="247246"/>
                  </a:lnTo>
                  <a:lnTo>
                    <a:pt x="575685" y="201996"/>
                  </a:lnTo>
                  <a:lnTo>
                    <a:pt x="557741" y="159738"/>
                  </a:lnTo>
                  <a:lnTo>
                    <a:pt x="533700" y="121094"/>
                  </a:lnTo>
                  <a:lnTo>
                    <a:pt x="504187" y="86687"/>
                  </a:lnTo>
                  <a:lnTo>
                    <a:pt x="469825" y="57140"/>
                  </a:lnTo>
                  <a:lnTo>
                    <a:pt x="436545" y="36385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305003" y="4405350"/>
              <a:ext cx="591185" cy="591820"/>
            </a:xfrm>
            <a:custGeom>
              <a:avLst/>
              <a:gdLst/>
              <a:ahLst/>
              <a:cxnLst/>
              <a:rect l="l" t="t" r="r" b="b"/>
              <a:pathLst>
                <a:path w="591185" h="591820">
                  <a:moveTo>
                    <a:pt x="508066" y="440479"/>
                  </a:moveTo>
                  <a:lnTo>
                    <a:pt x="462321" y="492297"/>
                  </a:lnTo>
                  <a:lnTo>
                    <a:pt x="426276" y="517882"/>
                  </a:lnTo>
                  <a:lnTo>
                    <a:pt x="386103" y="537085"/>
                  </a:lnTo>
                  <a:lnTo>
                    <a:pt x="342550" y="549155"/>
                  </a:lnTo>
                  <a:lnTo>
                    <a:pt x="296363" y="553346"/>
                  </a:lnTo>
                  <a:lnTo>
                    <a:pt x="250105" y="549155"/>
                  </a:lnTo>
                  <a:lnTo>
                    <a:pt x="206495" y="537085"/>
                  </a:lnTo>
                  <a:lnTo>
                    <a:pt x="166279" y="517882"/>
                  </a:lnTo>
                  <a:lnTo>
                    <a:pt x="130205" y="492297"/>
                  </a:lnTo>
                  <a:lnTo>
                    <a:pt x="99016" y="461080"/>
                  </a:lnTo>
                  <a:lnTo>
                    <a:pt x="84433" y="440479"/>
                  </a:lnTo>
                </a:path>
                <a:path w="591185" h="591820">
                  <a:moveTo>
                    <a:pt x="38804" y="440479"/>
                  </a:moveTo>
                  <a:lnTo>
                    <a:pt x="86752" y="504644"/>
                  </a:lnTo>
                  <a:lnTo>
                    <a:pt x="121276" y="534300"/>
                  </a:lnTo>
                  <a:lnTo>
                    <a:pt x="160108" y="558430"/>
                  </a:lnTo>
                  <a:lnTo>
                    <a:pt x="202638" y="576422"/>
                  </a:lnTo>
                  <a:lnTo>
                    <a:pt x="248259" y="587666"/>
                  </a:lnTo>
                  <a:lnTo>
                    <a:pt x="296363" y="591550"/>
                  </a:lnTo>
                  <a:lnTo>
                    <a:pt x="343883" y="587666"/>
                  </a:lnTo>
                  <a:lnTo>
                    <a:pt x="389050" y="576422"/>
                  </a:lnTo>
                  <a:lnTo>
                    <a:pt x="431238" y="558430"/>
                  </a:lnTo>
                  <a:lnTo>
                    <a:pt x="469825" y="534300"/>
                  </a:lnTo>
                  <a:lnTo>
                    <a:pt x="504187" y="504644"/>
                  </a:lnTo>
                  <a:lnTo>
                    <a:pt x="533700" y="470073"/>
                  </a:lnTo>
                  <a:lnTo>
                    <a:pt x="552002" y="440479"/>
                  </a:lnTo>
                </a:path>
                <a:path w="591185" h="591820">
                  <a:moveTo>
                    <a:pt x="554439" y="294865"/>
                  </a:moveTo>
                  <a:lnTo>
                    <a:pt x="550256" y="341122"/>
                  </a:lnTo>
                  <a:lnTo>
                    <a:pt x="538205" y="384743"/>
                  </a:lnTo>
                  <a:lnTo>
                    <a:pt x="519033" y="424979"/>
                  </a:lnTo>
                  <a:lnTo>
                    <a:pt x="508066" y="440479"/>
                  </a:lnTo>
                </a:path>
                <a:path w="591185" h="591820">
                  <a:moveTo>
                    <a:pt x="84433" y="440479"/>
                  </a:moveTo>
                  <a:lnTo>
                    <a:pt x="73460" y="424979"/>
                  </a:lnTo>
                  <a:lnTo>
                    <a:pt x="54282" y="384743"/>
                  </a:lnTo>
                  <a:lnTo>
                    <a:pt x="42228" y="341122"/>
                  </a:lnTo>
                  <a:lnTo>
                    <a:pt x="38045" y="294865"/>
                  </a:lnTo>
                  <a:lnTo>
                    <a:pt x="42228" y="248608"/>
                  </a:lnTo>
                  <a:lnTo>
                    <a:pt x="54282" y="204987"/>
                  </a:lnTo>
                  <a:lnTo>
                    <a:pt x="73460" y="164752"/>
                  </a:lnTo>
                  <a:lnTo>
                    <a:pt x="99016" y="128650"/>
                  </a:lnTo>
                  <a:lnTo>
                    <a:pt x="130205" y="97433"/>
                  </a:lnTo>
                  <a:lnTo>
                    <a:pt x="166279" y="71848"/>
                  </a:lnTo>
                  <a:lnTo>
                    <a:pt x="206495" y="52646"/>
                  </a:lnTo>
                  <a:lnTo>
                    <a:pt x="250105" y="40575"/>
                  </a:lnTo>
                  <a:lnTo>
                    <a:pt x="296363" y="36385"/>
                  </a:lnTo>
                  <a:lnTo>
                    <a:pt x="342550" y="40575"/>
                  </a:lnTo>
                  <a:lnTo>
                    <a:pt x="386103" y="52646"/>
                  </a:lnTo>
                  <a:lnTo>
                    <a:pt x="426276" y="71848"/>
                  </a:lnTo>
                  <a:lnTo>
                    <a:pt x="462321" y="97433"/>
                  </a:lnTo>
                  <a:lnTo>
                    <a:pt x="493489" y="128650"/>
                  </a:lnTo>
                  <a:lnTo>
                    <a:pt x="519033" y="164752"/>
                  </a:lnTo>
                  <a:lnTo>
                    <a:pt x="538205" y="204987"/>
                  </a:lnTo>
                  <a:lnTo>
                    <a:pt x="550256" y="248608"/>
                  </a:lnTo>
                  <a:lnTo>
                    <a:pt x="554439" y="294865"/>
                  </a:lnTo>
                </a:path>
                <a:path w="591185" h="591820">
                  <a:moveTo>
                    <a:pt x="590788" y="294865"/>
                  </a:moveTo>
                  <a:lnTo>
                    <a:pt x="586908" y="247246"/>
                  </a:lnTo>
                  <a:lnTo>
                    <a:pt x="575685" y="201996"/>
                  </a:lnTo>
                  <a:lnTo>
                    <a:pt x="557741" y="159738"/>
                  </a:lnTo>
                  <a:lnTo>
                    <a:pt x="533700" y="121094"/>
                  </a:lnTo>
                  <a:lnTo>
                    <a:pt x="504187" y="86687"/>
                  </a:lnTo>
                  <a:lnTo>
                    <a:pt x="469825" y="57140"/>
                  </a:lnTo>
                  <a:lnTo>
                    <a:pt x="431238" y="33075"/>
                  </a:lnTo>
                  <a:lnTo>
                    <a:pt x="389050" y="15115"/>
                  </a:lnTo>
                  <a:lnTo>
                    <a:pt x="343883" y="3882"/>
                  </a:lnTo>
                  <a:lnTo>
                    <a:pt x="296363" y="0"/>
                  </a:lnTo>
                  <a:lnTo>
                    <a:pt x="248259" y="3882"/>
                  </a:lnTo>
                  <a:lnTo>
                    <a:pt x="202638" y="15115"/>
                  </a:lnTo>
                  <a:lnTo>
                    <a:pt x="160108" y="33075"/>
                  </a:lnTo>
                  <a:lnTo>
                    <a:pt x="121276" y="57140"/>
                  </a:lnTo>
                  <a:lnTo>
                    <a:pt x="86752" y="86687"/>
                  </a:lnTo>
                  <a:lnTo>
                    <a:pt x="57142" y="121094"/>
                  </a:lnTo>
                  <a:lnTo>
                    <a:pt x="33054" y="159738"/>
                  </a:lnTo>
                  <a:lnTo>
                    <a:pt x="15095" y="201996"/>
                  </a:lnTo>
                  <a:lnTo>
                    <a:pt x="3875" y="247246"/>
                  </a:lnTo>
                  <a:lnTo>
                    <a:pt x="0" y="294865"/>
                  </a:lnTo>
                  <a:lnTo>
                    <a:pt x="3875" y="342983"/>
                  </a:lnTo>
                  <a:lnTo>
                    <a:pt x="15095" y="388631"/>
                  </a:lnTo>
                  <a:lnTo>
                    <a:pt x="33054" y="431198"/>
                  </a:lnTo>
                  <a:lnTo>
                    <a:pt x="38804" y="440479"/>
                  </a:lnTo>
                </a:path>
                <a:path w="591185" h="591820">
                  <a:moveTo>
                    <a:pt x="552002" y="440479"/>
                  </a:moveTo>
                  <a:lnTo>
                    <a:pt x="557741" y="431198"/>
                  </a:lnTo>
                  <a:lnTo>
                    <a:pt x="575685" y="388631"/>
                  </a:lnTo>
                  <a:lnTo>
                    <a:pt x="586908" y="342983"/>
                  </a:lnTo>
                  <a:lnTo>
                    <a:pt x="590788" y="294865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268654" y="4367121"/>
              <a:ext cx="665480" cy="666750"/>
            </a:xfrm>
            <a:custGeom>
              <a:avLst/>
              <a:gdLst/>
              <a:ahLst/>
              <a:cxnLst/>
              <a:rect l="l" t="t" r="r" b="b"/>
              <a:pathLst>
                <a:path w="665479" h="666750">
                  <a:moveTo>
                    <a:pt x="332712" y="0"/>
                  </a:moveTo>
                  <a:lnTo>
                    <a:pt x="283562" y="3655"/>
                  </a:lnTo>
                  <a:lnTo>
                    <a:pt x="236646" y="14260"/>
                  </a:lnTo>
                  <a:lnTo>
                    <a:pt x="192479" y="31273"/>
                  </a:lnTo>
                  <a:lnTo>
                    <a:pt x="151577" y="54153"/>
                  </a:lnTo>
                  <a:lnTo>
                    <a:pt x="114456" y="82358"/>
                  </a:lnTo>
                  <a:lnTo>
                    <a:pt x="81632" y="115347"/>
                  </a:lnTo>
                  <a:lnTo>
                    <a:pt x="53619" y="152577"/>
                  </a:lnTo>
                  <a:lnTo>
                    <a:pt x="30934" y="193509"/>
                  </a:lnTo>
                  <a:lnTo>
                    <a:pt x="14092" y="237600"/>
                  </a:lnTo>
                  <a:lnTo>
                    <a:pt x="3609" y="284309"/>
                  </a:lnTo>
                  <a:lnTo>
                    <a:pt x="0" y="333094"/>
                  </a:lnTo>
                  <a:lnTo>
                    <a:pt x="3609" y="382289"/>
                  </a:lnTo>
                  <a:lnTo>
                    <a:pt x="14092" y="429252"/>
                  </a:lnTo>
                  <a:lnTo>
                    <a:pt x="30934" y="473466"/>
                  </a:lnTo>
                  <a:lnTo>
                    <a:pt x="53619" y="514414"/>
                  </a:lnTo>
                  <a:lnTo>
                    <a:pt x="81632" y="551579"/>
                  </a:lnTo>
                  <a:lnTo>
                    <a:pt x="114456" y="584445"/>
                  </a:lnTo>
                  <a:lnTo>
                    <a:pt x="151577" y="612494"/>
                  </a:lnTo>
                  <a:lnTo>
                    <a:pt x="192479" y="635210"/>
                  </a:lnTo>
                  <a:lnTo>
                    <a:pt x="236646" y="652075"/>
                  </a:lnTo>
                  <a:lnTo>
                    <a:pt x="283562" y="662574"/>
                  </a:lnTo>
                  <a:lnTo>
                    <a:pt x="332712" y="666188"/>
                  </a:lnTo>
                  <a:lnTo>
                    <a:pt x="381419" y="662574"/>
                  </a:lnTo>
                  <a:lnTo>
                    <a:pt x="428049" y="652075"/>
                  </a:lnTo>
                  <a:lnTo>
                    <a:pt x="472062" y="635210"/>
                  </a:lnTo>
                  <a:lnTo>
                    <a:pt x="481830" y="629779"/>
                  </a:lnTo>
                  <a:lnTo>
                    <a:pt x="332712" y="629779"/>
                  </a:lnTo>
                  <a:lnTo>
                    <a:pt x="284607" y="625895"/>
                  </a:lnTo>
                  <a:lnTo>
                    <a:pt x="238986" y="614651"/>
                  </a:lnTo>
                  <a:lnTo>
                    <a:pt x="196456" y="596659"/>
                  </a:lnTo>
                  <a:lnTo>
                    <a:pt x="157625" y="572529"/>
                  </a:lnTo>
                  <a:lnTo>
                    <a:pt x="123101" y="542873"/>
                  </a:lnTo>
                  <a:lnTo>
                    <a:pt x="93490" y="508302"/>
                  </a:lnTo>
                  <a:lnTo>
                    <a:pt x="69402" y="469427"/>
                  </a:lnTo>
                  <a:lnTo>
                    <a:pt x="51444" y="426860"/>
                  </a:lnTo>
                  <a:lnTo>
                    <a:pt x="40224" y="381212"/>
                  </a:lnTo>
                  <a:lnTo>
                    <a:pt x="36348" y="333094"/>
                  </a:lnTo>
                  <a:lnTo>
                    <a:pt x="40224" y="285475"/>
                  </a:lnTo>
                  <a:lnTo>
                    <a:pt x="51444" y="240225"/>
                  </a:lnTo>
                  <a:lnTo>
                    <a:pt x="69402" y="197967"/>
                  </a:lnTo>
                  <a:lnTo>
                    <a:pt x="93490" y="159323"/>
                  </a:lnTo>
                  <a:lnTo>
                    <a:pt x="123101" y="124916"/>
                  </a:lnTo>
                  <a:lnTo>
                    <a:pt x="157625" y="95369"/>
                  </a:lnTo>
                  <a:lnTo>
                    <a:pt x="196456" y="71304"/>
                  </a:lnTo>
                  <a:lnTo>
                    <a:pt x="238986" y="53343"/>
                  </a:lnTo>
                  <a:lnTo>
                    <a:pt x="284607" y="42111"/>
                  </a:lnTo>
                  <a:lnTo>
                    <a:pt x="332712" y="38228"/>
                  </a:lnTo>
                  <a:lnTo>
                    <a:pt x="484482" y="38228"/>
                  </a:lnTo>
                  <a:lnTo>
                    <a:pt x="472062" y="31273"/>
                  </a:lnTo>
                  <a:lnTo>
                    <a:pt x="428049" y="14260"/>
                  </a:lnTo>
                  <a:lnTo>
                    <a:pt x="381419" y="3655"/>
                  </a:lnTo>
                  <a:lnTo>
                    <a:pt x="332712" y="0"/>
                  </a:lnTo>
                  <a:close/>
                </a:path>
                <a:path w="665479" h="666750">
                  <a:moveTo>
                    <a:pt x="484482" y="38228"/>
                  </a:moveTo>
                  <a:lnTo>
                    <a:pt x="332712" y="38228"/>
                  </a:lnTo>
                  <a:lnTo>
                    <a:pt x="380232" y="42111"/>
                  </a:lnTo>
                  <a:lnTo>
                    <a:pt x="425398" y="53343"/>
                  </a:lnTo>
                  <a:lnTo>
                    <a:pt x="467587" y="71304"/>
                  </a:lnTo>
                  <a:lnTo>
                    <a:pt x="506174" y="95369"/>
                  </a:lnTo>
                  <a:lnTo>
                    <a:pt x="540536" y="124916"/>
                  </a:lnTo>
                  <a:lnTo>
                    <a:pt x="570049" y="159323"/>
                  </a:lnTo>
                  <a:lnTo>
                    <a:pt x="594089" y="197967"/>
                  </a:lnTo>
                  <a:lnTo>
                    <a:pt x="612033" y="240225"/>
                  </a:lnTo>
                  <a:lnTo>
                    <a:pt x="623257" y="285475"/>
                  </a:lnTo>
                  <a:lnTo>
                    <a:pt x="627137" y="333094"/>
                  </a:lnTo>
                  <a:lnTo>
                    <a:pt x="623257" y="381212"/>
                  </a:lnTo>
                  <a:lnTo>
                    <a:pt x="612033" y="426860"/>
                  </a:lnTo>
                  <a:lnTo>
                    <a:pt x="594089" y="469427"/>
                  </a:lnTo>
                  <a:lnTo>
                    <a:pt x="570049" y="508302"/>
                  </a:lnTo>
                  <a:lnTo>
                    <a:pt x="540536" y="542873"/>
                  </a:lnTo>
                  <a:lnTo>
                    <a:pt x="506174" y="572529"/>
                  </a:lnTo>
                  <a:lnTo>
                    <a:pt x="467587" y="596659"/>
                  </a:lnTo>
                  <a:lnTo>
                    <a:pt x="425398" y="614651"/>
                  </a:lnTo>
                  <a:lnTo>
                    <a:pt x="380232" y="625895"/>
                  </a:lnTo>
                  <a:lnTo>
                    <a:pt x="332712" y="629779"/>
                  </a:lnTo>
                  <a:lnTo>
                    <a:pt x="481830" y="629779"/>
                  </a:lnTo>
                  <a:lnTo>
                    <a:pt x="550076" y="584445"/>
                  </a:lnTo>
                  <a:lnTo>
                    <a:pt x="582999" y="551579"/>
                  </a:lnTo>
                  <a:lnTo>
                    <a:pt x="611146" y="514414"/>
                  </a:lnTo>
                  <a:lnTo>
                    <a:pt x="633977" y="473466"/>
                  </a:lnTo>
                  <a:lnTo>
                    <a:pt x="650953" y="429252"/>
                  </a:lnTo>
                  <a:lnTo>
                    <a:pt x="661535" y="382289"/>
                  </a:lnTo>
                  <a:lnTo>
                    <a:pt x="665182" y="333094"/>
                  </a:lnTo>
                  <a:lnTo>
                    <a:pt x="661535" y="284309"/>
                  </a:lnTo>
                  <a:lnTo>
                    <a:pt x="650953" y="237600"/>
                  </a:lnTo>
                  <a:lnTo>
                    <a:pt x="633977" y="193509"/>
                  </a:lnTo>
                  <a:lnTo>
                    <a:pt x="611146" y="152577"/>
                  </a:lnTo>
                  <a:lnTo>
                    <a:pt x="582999" y="115347"/>
                  </a:lnTo>
                  <a:lnTo>
                    <a:pt x="556897" y="89192"/>
                  </a:lnTo>
                  <a:lnTo>
                    <a:pt x="534326" y="89192"/>
                  </a:lnTo>
                  <a:lnTo>
                    <a:pt x="548380" y="81070"/>
                  </a:lnTo>
                  <a:lnTo>
                    <a:pt x="512917" y="54153"/>
                  </a:lnTo>
                  <a:lnTo>
                    <a:pt x="484482" y="38228"/>
                  </a:lnTo>
                  <a:close/>
                </a:path>
                <a:path w="665479" h="666750">
                  <a:moveTo>
                    <a:pt x="555536" y="87829"/>
                  </a:moveTo>
                  <a:lnTo>
                    <a:pt x="550847" y="88261"/>
                  </a:lnTo>
                  <a:lnTo>
                    <a:pt x="534326" y="89192"/>
                  </a:lnTo>
                  <a:lnTo>
                    <a:pt x="556897" y="89192"/>
                  </a:lnTo>
                  <a:lnTo>
                    <a:pt x="555536" y="87829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302492" y="4405350"/>
              <a:ext cx="597535" cy="628015"/>
            </a:xfrm>
            <a:custGeom>
              <a:avLst/>
              <a:gdLst/>
              <a:ahLst/>
              <a:cxnLst/>
              <a:rect l="l" t="t" r="r" b="b"/>
              <a:pathLst>
                <a:path w="597535" h="628014">
                  <a:moveTo>
                    <a:pt x="554512" y="440479"/>
                  </a:moveTo>
                  <a:lnTo>
                    <a:pt x="506698" y="504644"/>
                  </a:lnTo>
                  <a:lnTo>
                    <a:pt x="472336" y="534300"/>
                  </a:lnTo>
                  <a:lnTo>
                    <a:pt x="433749" y="558430"/>
                  </a:lnTo>
                  <a:lnTo>
                    <a:pt x="391560" y="576422"/>
                  </a:lnTo>
                  <a:lnTo>
                    <a:pt x="346394" y="587666"/>
                  </a:lnTo>
                  <a:lnTo>
                    <a:pt x="298874" y="591550"/>
                  </a:lnTo>
                  <a:lnTo>
                    <a:pt x="250769" y="587666"/>
                  </a:lnTo>
                  <a:lnTo>
                    <a:pt x="205148" y="576422"/>
                  </a:lnTo>
                  <a:lnTo>
                    <a:pt x="162618" y="558430"/>
                  </a:lnTo>
                  <a:lnTo>
                    <a:pt x="123787" y="534300"/>
                  </a:lnTo>
                  <a:lnTo>
                    <a:pt x="89262" y="504644"/>
                  </a:lnTo>
                  <a:lnTo>
                    <a:pt x="59652" y="470073"/>
                  </a:lnTo>
                  <a:lnTo>
                    <a:pt x="41315" y="440479"/>
                  </a:lnTo>
                </a:path>
                <a:path w="597535" h="628014">
                  <a:moveTo>
                    <a:pt x="0" y="440479"/>
                  </a:moveTo>
                  <a:lnTo>
                    <a:pt x="19781" y="476185"/>
                  </a:lnTo>
                  <a:lnTo>
                    <a:pt x="47793" y="513351"/>
                  </a:lnTo>
                  <a:lnTo>
                    <a:pt x="80618" y="546216"/>
                  </a:lnTo>
                  <a:lnTo>
                    <a:pt x="117739" y="574265"/>
                  </a:lnTo>
                  <a:lnTo>
                    <a:pt x="158641" y="596981"/>
                  </a:lnTo>
                  <a:lnTo>
                    <a:pt x="202807" y="613847"/>
                  </a:lnTo>
                  <a:lnTo>
                    <a:pt x="249723" y="624345"/>
                  </a:lnTo>
                  <a:lnTo>
                    <a:pt x="298874" y="627959"/>
                  </a:lnTo>
                  <a:lnTo>
                    <a:pt x="347581" y="624345"/>
                  </a:lnTo>
                  <a:lnTo>
                    <a:pt x="394211" y="613847"/>
                  </a:lnTo>
                  <a:lnTo>
                    <a:pt x="438224" y="596981"/>
                  </a:lnTo>
                  <a:lnTo>
                    <a:pt x="479079" y="574265"/>
                  </a:lnTo>
                  <a:lnTo>
                    <a:pt x="516238" y="546216"/>
                  </a:lnTo>
                  <a:lnTo>
                    <a:pt x="549161" y="513351"/>
                  </a:lnTo>
                  <a:lnTo>
                    <a:pt x="577308" y="476185"/>
                  </a:lnTo>
                  <a:lnTo>
                    <a:pt x="597216" y="440479"/>
                  </a:lnTo>
                </a:path>
                <a:path w="597535" h="628014">
                  <a:moveTo>
                    <a:pt x="593299" y="294865"/>
                  </a:moveTo>
                  <a:lnTo>
                    <a:pt x="589419" y="342983"/>
                  </a:lnTo>
                  <a:lnTo>
                    <a:pt x="578195" y="388631"/>
                  </a:lnTo>
                  <a:lnTo>
                    <a:pt x="560251" y="431198"/>
                  </a:lnTo>
                  <a:lnTo>
                    <a:pt x="554512" y="440479"/>
                  </a:lnTo>
                </a:path>
                <a:path w="597535" h="628014">
                  <a:moveTo>
                    <a:pt x="41315" y="440479"/>
                  </a:moveTo>
                  <a:lnTo>
                    <a:pt x="35564" y="431198"/>
                  </a:lnTo>
                  <a:lnTo>
                    <a:pt x="17606" y="388631"/>
                  </a:lnTo>
                  <a:lnTo>
                    <a:pt x="6385" y="342983"/>
                  </a:lnTo>
                  <a:lnTo>
                    <a:pt x="2510" y="294865"/>
                  </a:lnTo>
                  <a:lnTo>
                    <a:pt x="6385" y="247246"/>
                  </a:lnTo>
                  <a:lnTo>
                    <a:pt x="17606" y="201996"/>
                  </a:lnTo>
                  <a:lnTo>
                    <a:pt x="35564" y="159738"/>
                  </a:lnTo>
                  <a:lnTo>
                    <a:pt x="59652" y="121094"/>
                  </a:lnTo>
                  <a:lnTo>
                    <a:pt x="89262" y="86687"/>
                  </a:lnTo>
                  <a:lnTo>
                    <a:pt x="123787" y="57140"/>
                  </a:lnTo>
                  <a:lnTo>
                    <a:pt x="162618" y="33075"/>
                  </a:lnTo>
                  <a:lnTo>
                    <a:pt x="205148" y="15115"/>
                  </a:lnTo>
                  <a:lnTo>
                    <a:pt x="250769" y="3882"/>
                  </a:lnTo>
                  <a:lnTo>
                    <a:pt x="298874" y="0"/>
                  </a:lnTo>
                  <a:lnTo>
                    <a:pt x="346394" y="3882"/>
                  </a:lnTo>
                  <a:lnTo>
                    <a:pt x="391560" y="15115"/>
                  </a:lnTo>
                  <a:lnTo>
                    <a:pt x="433749" y="33075"/>
                  </a:lnTo>
                  <a:lnTo>
                    <a:pt x="472336" y="57140"/>
                  </a:lnTo>
                  <a:lnTo>
                    <a:pt x="506698" y="86687"/>
                  </a:lnTo>
                  <a:lnTo>
                    <a:pt x="536211" y="121094"/>
                  </a:lnTo>
                  <a:lnTo>
                    <a:pt x="560251" y="159738"/>
                  </a:lnTo>
                  <a:lnTo>
                    <a:pt x="578195" y="201996"/>
                  </a:lnTo>
                  <a:lnTo>
                    <a:pt x="589419" y="247246"/>
                  </a:lnTo>
                  <a:lnTo>
                    <a:pt x="593299" y="294865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823855" y="4454617"/>
              <a:ext cx="111678" cy="24729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268654" y="4367121"/>
              <a:ext cx="665480" cy="478790"/>
            </a:xfrm>
            <a:custGeom>
              <a:avLst/>
              <a:gdLst/>
              <a:ahLst/>
              <a:cxnLst/>
              <a:rect l="l" t="t" r="r" b="b"/>
              <a:pathLst>
                <a:path w="665479" h="478789">
                  <a:moveTo>
                    <a:pt x="548380" y="81070"/>
                  </a:moveTo>
                  <a:lnTo>
                    <a:pt x="512917" y="54153"/>
                  </a:lnTo>
                  <a:lnTo>
                    <a:pt x="472062" y="31273"/>
                  </a:lnTo>
                  <a:lnTo>
                    <a:pt x="428049" y="14260"/>
                  </a:lnTo>
                  <a:lnTo>
                    <a:pt x="381419" y="3655"/>
                  </a:lnTo>
                  <a:lnTo>
                    <a:pt x="332712" y="0"/>
                  </a:lnTo>
                  <a:lnTo>
                    <a:pt x="283562" y="3655"/>
                  </a:lnTo>
                  <a:lnTo>
                    <a:pt x="236646" y="14260"/>
                  </a:lnTo>
                  <a:lnTo>
                    <a:pt x="192479" y="31273"/>
                  </a:lnTo>
                  <a:lnTo>
                    <a:pt x="151577" y="54153"/>
                  </a:lnTo>
                  <a:lnTo>
                    <a:pt x="114456" y="82358"/>
                  </a:lnTo>
                  <a:lnTo>
                    <a:pt x="81632" y="115347"/>
                  </a:lnTo>
                  <a:lnTo>
                    <a:pt x="53619" y="152577"/>
                  </a:lnTo>
                  <a:lnTo>
                    <a:pt x="30934" y="193509"/>
                  </a:lnTo>
                  <a:lnTo>
                    <a:pt x="14092" y="237600"/>
                  </a:lnTo>
                  <a:lnTo>
                    <a:pt x="3609" y="284309"/>
                  </a:lnTo>
                  <a:lnTo>
                    <a:pt x="0" y="333094"/>
                  </a:lnTo>
                  <a:lnTo>
                    <a:pt x="3609" y="382289"/>
                  </a:lnTo>
                  <a:lnTo>
                    <a:pt x="14092" y="429252"/>
                  </a:lnTo>
                  <a:lnTo>
                    <a:pt x="30934" y="473466"/>
                  </a:lnTo>
                  <a:lnTo>
                    <a:pt x="33838" y="478707"/>
                  </a:lnTo>
                </a:path>
                <a:path w="665479" h="478789">
                  <a:moveTo>
                    <a:pt x="631055" y="478707"/>
                  </a:moveTo>
                  <a:lnTo>
                    <a:pt x="633977" y="473466"/>
                  </a:lnTo>
                  <a:lnTo>
                    <a:pt x="650953" y="429252"/>
                  </a:lnTo>
                  <a:lnTo>
                    <a:pt x="661535" y="382289"/>
                  </a:lnTo>
                  <a:lnTo>
                    <a:pt x="665182" y="333094"/>
                  </a:lnTo>
                </a:path>
                <a:path w="665479" h="478789">
                  <a:moveTo>
                    <a:pt x="556897" y="89192"/>
                  </a:moveTo>
                  <a:lnTo>
                    <a:pt x="555536" y="87829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232305" y="4330711"/>
              <a:ext cx="738505" cy="739140"/>
            </a:xfrm>
            <a:custGeom>
              <a:avLst/>
              <a:gdLst/>
              <a:ahLst/>
              <a:cxnLst/>
              <a:rect l="l" t="t" r="r" b="b"/>
              <a:pathLst>
                <a:path w="738504" h="739139">
                  <a:moveTo>
                    <a:pt x="369061" y="0"/>
                  </a:moveTo>
                  <a:lnTo>
                    <a:pt x="322773" y="2912"/>
                  </a:lnTo>
                  <a:lnTo>
                    <a:pt x="278199" y="11407"/>
                  </a:lnTo>
                  <a:lnTo>
                    <a:pt x="235685" y="25122"/>
                  </a:lnTo>
                  <a:lnTo>
                    <a:pt x="195577" y="43693"/>
                  </a:lnTo>
                  <a:lnTo>
                    <a:pt x="158222" y="66758"/>
                  </a:lnTo>
                  <a:lnTo>
                    <a:pt x="123965" y="93955"/>
                  </a:lnTo>
                  <a:lnTo>
                    <a:pt x="93153" y="124919"/>
                  </a:lnTo>
                  <a:lnTo>
                    <a:pt x="66132" y="159288"/>
                  </a:lnTo>
                  <a:lnTo>
                    <a:pt x="43247" y="196699"/>
                  </a:lnTo>
                  <a:lnTo>
                    <a:pt x="24845" y="236789"/>
                  </a:lnTo>
                  <a:lnTo>
                    <a:pt x="11273" y="279195"/>
                  </a:lnTo>
                  <a:lnTo>
                    <a:pt x="2876" y="323554"/>
                  </a:lnTo>
                  <a:lnTo>
                    <a:pt x="0" y="369503"/>
                  </a:lnTo>
                  <a:lnTo>
                    <a:pt x="2876" y="415810"/>
                  </a:lnTo>
                  <a:lnTo>
                    <a:pt x="11273" y="460413"/>
                  </a:lnTo>
                  <a:lnTo>
                    <a:pt x="24845" y="502963"/>
                  </a:lnTo>
                  <a:lnTo>
                    <a:pt x="43247" y="543113"/>
                  </a:lnTo>
                  <a:lnTo>
                    <a:pt x="66132" y="580514"/>
                  </a:lnTo>
                  <a:lnTo>
                    <a:pt x="93153" y="614818"/>
                  </a:lnTo>
                  <a:lnTo>
                    <a:pt x="123965" y="645678"/>
                  </a:lnTo>
                  <a:lnTo>
                    <a:pt x="158222" y="672745"/>
                  </a:lnTo>
                  <a:lnTo>
                    <a:pt x="195577" y="695671"/>
                  </a:lnTo>
                  <a:lnTo>
                    <a:pt x="235685" y="714109"/>
                  </a:lnTo>
                  <a:lnTo>
                    <a:pt x="278199" y="727709"/>
                  </a:lnTo>
                  <a:lnTo>
                    <a:pt x="322773" y="736125"/>
                  </a:lnTo>
                  <a:lnTo>
                    <a:pt x="369061" y="739007"/>
                  </a:lnTo>
                  <a:lnTo>
                    <a:pt x="414920" y="736125"/>
                  </a:lnTo>
                  <a:lnTo>
                    <a:pt x="459202" y="727709"/>
                  </a:lnTo>
                  <a:lnTo>
                    <a:pt x="501543" y="714109"/>
                  </a:lnTo>
                  <a:lnTo>
                    <a:pt x="526539" y="702598"/>
                  </a:lnTo>
                  <a:lnTo>
                    <a:pt x="369061" y="702598"/>
                  </a:lnTo>
                  <a:lnTo>
                    <a:pt x="319911" y="698983"/>
                  </a:lnTo>
                  <a:lnTo>
                    <a:pt x="272994" y="688485"/>
                  </a:lnTo>
                  <a:lnTo>
                    <a:pt x="228828" y="671619"/>
                  </a:lnTo>
                  <a:lnTo>
                    <a:pt x="187926" y="648904"/>
                  </a:lnTo>
                  <a:lnTo>
                    <a:pt x="150805" y="620854"/>
                  </a:lnTo>
                  <a:lnTo>
                    <a:pt x="117981" y="587989"/>
                  </a:lnTo>
                  <a:lnTo>
                    <a:pt x="89968" y="550823"/>
                  </a:lnTo>
                  <a:lnTo>
                    <a:pt x="67283" y="509875"/>
                  </a:lnTo>
                  <a:lnTo>
                    <a:pt x="50441" y="465661"/>
                  </a:lnTo>
                  <a:lnTo>
                    <a:pt x="39957" y="418698"/>
                  </a:lnTo>
                  <a:lnTo>
                    <a:pt x="36348" y="369503"/>
                  </a:lnTo>
                  <a:lnTo>
                    <a:pt x="39957" y="320718"/>
                  </a:lnTo>
                  <a:lnTo>
                    <a:pt x="50441" y="274010"/>
                  </a:lnTo>
                  <a:lnTo>
                    <a:pt x="67283" y="229919"/>
                  </a:lnTo>
                  <a:lnTo>
                    <a:pt x="89968" y="188987"/>
                  </a:lnTo>
                  <a:lnTo>
                    <a:pt x="117981" y="151756"/>
                  </a:lnTo>
                  <a:lnTo>
                    <a:pt x="150805" y="118767"/>
                  </a:lnTo>
                  <a:lnTo>
                    <a:pt x="187926" y="90562"/>
                  </a:lnTo>
                  <a:lnTo>
                    <a:pt x="228828" y="67682"/>
                  </a:lnTo>
                  <a:lnTo>
                    <a:pt x="272994" y="50669"/>
                  </a:lnTo>
                  <a:lnTo>
                    <a:pt x="319911" y="40064"/>
                  </a:lnTo>
                  <a:lnTo>
                    <a:pt x="369061" y="36409"/>
                  </a:lnTo>
                  <a:lnTo>
                    <a:pt x="525876" y="36409"/>
                  </a:lnTo>
                  <a:lnTo>
                    <a:pt x="501543" y="25122"/>
                  </a:lnTo>
                  <a:lnTo>
                    <a:pt x="459202" y="11407"/>
                  </a:lnTo>
                  <a:lnTo>
                    <a:pt x="414920" y="2912"/>
                  </a:lnTo>
                  <a:lnTo>
                    <a:pt x="369061" y="0"/>
                  </a:lnTo>
                  <a:close/>
                </a:path>
                <a:path w="738504" h="739139">
                  <a:moveTo>
                    <a:pt x="638925" y="119621"/>
                  </a:moveTo>
                  <a:lnTo>
                    <a:pt x="611627" y="122421"/>
                  </a:lnTo>
                  <a:lnTo>
                    <a:pt x="591885" y="124238"/>
                  </a:lnTo>
                  <a:lnTo>
                    <a:pt x="619348" y="151756"/>
                  </a:lnTo>
                  <a:lnTo>
                    <a:pt x="647495" y="188987"/>
                  </a:lnTo>
                  <a:lnTo>
                    <a:pt x="670326" y="229919"/>
                  </a:lnTo>
                  <a:lnTo>
                    <a:pt x="687302" y="274010"/>
                  </a:lnTo>
                  <a:lnTo>
                    <a:pt x="697884" y="320718"/>
                  </a:lnTo>
                  <a:lnTo>
                    <a:pt x="701531" y="369503"/>
                  </a:lnTo>
                  <a:lnTo>
                    <a:pt x="697884" y="418698"/>
                  </a:lnTo>
                  <a:lnTo>
                    <a:pt x="687302" y="465661"/>
                  </a:lnTo>
                  <a:lnTo>
                    <a:pt x="670326" y="509875"/>
                  </a:lnTo>
                  <a:lnTo>
                    <a:pt x="647495" y="550823"/>
                  </a:lnTo>
                  <a:lnTo>
                    <a:pt x="619348" y="587989"/>
                  </a:lnTo>
                  <a:lnTo>
                    <a:pt x="586425" y="620854"/>
                  </a:lnTo>
                  <a:lnTo>
                    <a:pt x="549266" y="648904"/>
                  </a:lnTo>
                  <a:lnTo>
                    <a:pt x="508411" y="671619"/>
                  </a:lnTo>
                  <a:lnTo>
                    <a:pt x="464398" y="688485"/>
                  </a:lnTo>
                  <a:lnTo>
                    <a:pt x="417768" y="698983"/>
                  </a:lnTo>
                  <a:lnTo>
                    <a:pt x="369061" y="702598"/>
                  </a:lnTo>
                  <a:lnTo>
                    <a:pt x="526539" y="702598"/>
                  </a:lnTo>
                  <a:lnTo>
                    <a:pt x="578947" y="672745"/>
                  </a:lnTo>
                  <a:lnTo>
                    <a:pt x="613281" y="645678"/>
                  </a:lnTo>
                  <a:lnTo>
                    <a:pt x="644218" y="614818"/>
                  </a:lnTo>
                  <a:lnTo>
                    <a:pt x="671394" y="580514"/>
                  </a:lnTo>
                  <a:lnTo>
                    <a:pt x="694446" y="543113"/>
                  </a:lnTo>
                  <a:lnTo>
                    <a:pt x="713008" y="502963"/>
                  </a:lnTo>
                  <a:lnTo>
                    <a:pt x="726717" y="460413"/>
                  </a:lnTo>
                  <a:lnTo>
                    <a:pt x="735210" y="415810"/>
                  </a:lnTo>
                  <a:lnTo>
                    <a:pt x="738122" y="369503"/>
                  </a:lnTo>
                  <a:lnTo>
                    <a:pt x="735210" y="323554"/>
                  </a:lnTo>
                  <a:lnTo>
                    <a:pt x="726717" y="279195"/>
                  </a:lnTo>
                  <a:lnTo>
                    <a:pt x="713008" y="236789"/>
                  </a:lnTo>
                  <a:lnTo>
                    <a:pt x="694446" y="196699"/>
                  </a:lnTo>
                  <a:lnTo>
                    <a:pt x="671394" y="159288"/>
                  </a:lnTo>
                  <a:lnTo>
                    <a:pt x="644218" y="124919"/>
                  </a:lnTo>
                  <a:lnTo>
                    <a:pt x="638925" y="119621"/>
                  </a:lnTo>
                  <a:close/>
                </a:path>
                <a:path w="738504" h="739139">
                  <a:moveTo>
                    <a:pt x="525876" y="36409"/>
                  </a:moveTo>
                  <a:lnTo>
                    <a:pt x="369061" y="36409"/>
                  </a:lnTo>
                  <a:lnTo>
                    <a:pt x="417768" y="40064"/>
                  </a:lnTo>
                  <a:lnTo>
                    <a:pt x="464398" y="50669"/>
                  </a:lnTo>
                  <a:lnTo>
                    <a:pt x="508411" y="67682"/>
                  </a:lnTo>
                  <a:lnTo>
                    <a:pt x="549266" y="90562"/>
                  </a:lnTo>
                  <a:lnTo>
                    <a:pt x="584729" y="117480"/>
                  </a:lnTo>
                  <a:lnTo>
                    <a:pt x="586855" y="116251"/>
                  </a:lnTo>
                  <a:lnTo>
                    <a:pt x="592926" y="103517"/>
                  </a:lnTo>
                  <a:lnTo>
                    <a:pt x="589518" y="88141"/>
                  </a:lnTo>
                  <a:lnTo>
                    <a:pt x="577264" y="70862"/>
                  </a:lnTo>
                  <a:lnTo>
                    <a:pt x="559133" y="54528"/>
                  </a:lnTo>
                  <a:lnTo>
                    <a:pt x="541579" y="43693"/>
                  </a:lnTo>
                  <a:lnTo>
                    <a:pt x="525876" y="36409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262721" y="4367121"/>
              <a:ext cx="677545" cy="702945"/>
            </a:xfrm>
            <a:custGeom>
              <a:avLst/>
              <a:gdLst/>
              <a:ahLst/>
              <a:cxnLst/>
              <a:rect l="l" t="t" r="r" b="b"/>
              <a:pathLst>
                <a:path w="677545" h="702945">
                  <a:moveTo>
                    <a:pt x="636987" y="478707"/>
                  </a:moveTo>
                  <a:lnTo>
                    <a:pt x="617078" y="514414"/>
                  </a:lnTo>
                  <a:lnTo>
                    <a:pt x="588932" y="551579"/>
                  </a:lnTo>
                  <a:lnTo>
                    <a:pt x="556009" y="584445"/>
                  </a:lnTo>
                  <a:lnTo>
                    <a:pt x="518850" y="612494"/>
                  </a:lnTo>
                  <a:lnTo>
                    <a:pt x="477994" y="635210"/>
                  </a:lnTo>
                  <a:lnTo>
                    <a:pt x="433982" y="652075"/>
                  </a:lnTo>
                  <a:lnTo>
                    <a:pt x="387352" y="662574"/>
                  </a:lnTo>
                  <a:lnTo>
                    <a:pt x="338644" y="666188"/>
                  </a:lnTo>
                  <a:lnTo>
                    <a:pt x="289494" y="662574"/>
                  </a:lnTo>
                  <a:lnTo>
                    <a:pt x="242578" y="652075"/>
                  </a:lnTo>
                  <a:lnTo>
                    <a:pt x="198411" y="635210"/>
                  </a:lnTo>
                  <a:lnTo>
                    <a:pt x="157510" y="612494"/>
                  </a:lnTo>
                  <a:lnTo>
                    <a:pt x="120389" y="584445"/>
                  </a:lnTo>
                  <a:lnTo>
                    <a:pt x="87564" y="551579"/>
                  </a:lnTo>
                  <a:lnTo>
                    <a:pt x="59552" y="514414"/>
                  </a:lnTo>
                  <a:lnTo>
                    <a:pt x="39770" y="478707"/>
                  </a:lnTo>
                </a:path>
                <a:path w="677545" h="702945">
                  <a:moveTo>
                    <a:pt x="0" y="478707"/>
                  </a:moveTo>
                  <a:lnTo>
                    <a:pt x="35715" y="544104"/>
                  </a:lnTo>
                  <a:lnTo>
                    <a:pt x="62737" y="578409"/>
                  </a:lnTo>
                  <a:lnTo>
                    <a:pt x="93549" y="609269"/>
                  </a:lnTo>
                  <a:lnTo>
                    <a:pt x="127806" y="636336"/>
                  </a:lnTo>
                  <a:lnTo>
                    <a:pt x="165161" y="659262"/>
                  </a:lnTo>
                  <a:lnTo>
                    <a:pt x="205268" y="677699"/>
                  </a:lnTo>
                  <a:lnTo>
                    <a:pt x="247782" y="691300"/>
                  </a:lnTo>
                  <a:lnTo>
                    <a:pt x="292356" y="699715"/>
                  </a:lnTo>
                  <a:lnTo>
                    <a:pt x="338644" y="702598"/>
                  </a:lnTo>
                  <a:lnTo>
                    <a:pt x="384504" y="699715"/>
                  </a:lnTo>
                  <a:lnTo>
                    <a:pt x="428786" y="691300"/>
                  </a:lnTo>
                  <a:lnTo>
                    <a:pt x="471127" y="677699"/>
                  </a:lnTo>
                  <a:lnTo>
                    <a:pt x="511163" y="659262"/>
                  </a:lnTo>
                  <a:lnTo>
                    <a:pt x="548530" y="636336"/>
                  </a:lnTo>
                  <a:lnTo>
                    <a:pt x="582864" y="609269"/>
                  </a:lnTo>
                  <a:lnTo>
                    <a:pt x="613802" y="578409"/>
                  </a:lnTo>
                  <a:lnTo>
                    <a:pt x="640978" y="544104"/>
                  </a:lnTo>
                  <a:lnTo>
                    <a:pt x="664029" y="506703"/>
                  </a:lnTo>
                  <a:lnTo>
                    <a:pt x="676973" y="478707"/>
                  </a:lnTo>
                </a:path>
                <a:path w="677545" h="702945">
                  <a:moveTo>
                    <a:pt x="671115" y="333094"/>
                  </a:moveTo>
                  <a:lnTo>
                    <a:pt x="667467" y="382289"/>
                  </a:lnTo>
                  <a:lnTo>
                    <a:pt x="656886" y="429252"/>
                  </a:lnTo>
                  <a:lnTo>
                    <a:pt x="639910" y="473466"/>
                  </a:lnTo>
                  <a:lnTo>
                    <a:pt x="636987" y="478707"/>
                  </a:lnTo>
                </a:path>
                <a:path w="677545" h="702945">
                  <a:moveTo>
                    <a:pt x="39770" y="478707"/>
                  </a:moveTo>
                  <a:lnTo>
                    <a:pt x="36866" y="473466"/>
                  </a:lnTo>
                  <a:lnTo>
                    <a:pt x="20024" y="429252"/>
                  </a:lnTo>
                  <a:lnTo>
                    <a:pt x="9541" y="382289"/>
                  </a:lnTo>
                  <a:lnTo>
                    <a:pt x="5932" y="333094"/>
                  </a:lnTo>
                  <a:lnTo>
                    <a:pt x="9541" y="284309"/>
                  </a:lnTo>
                  <a:lnTo>
                    <a:pt x="20024" y="237600"/>
                  </a:lnTo>
                  <a:lnTo>
                    <a:pt x="36866" y="193509"/>
                  </a:lnTo>
                  <a:lnTo>
                    <a:pt x="59552" y="152577"/>
                  </a:lnTo>
                  <a:lnTo>
                    <a:pt x="87564" y="115347"/>
                  </a:lnTo>
                  <a:lnTo>
                    <a:pt x="120389" y="82358"/>
                  </a:lnTo>
                  <a:lnTo>
                    <a:pt x="157510" y="54153"/>
                  </a:lnTo>
                  <a:lnTo>
                    <a:pt x="198411" y="31273"/>
                  </a:lnTo>
                  <a:lnTo>
                    <a:pt x="242578" y="14260"/>
                  </a:lnTo>
                  <a:lnTo>
                    <a:pt x="289494" y="3655"/>
                  </a:lnTo>
                  <a:lnTo>
                    <a:pt x="338644" y="0"/>
                  </a:lnTo>
                  <a:lnTo>
                    <a:pt x="387352" y="3655"/>
                  </a:lnTo>
                  <a:lnTo>
                    <a:pt x="433982" y="14260"/>
                  </a:lnTo>
                  <a:lnTo>
                    <a:pt x="477994" y="31273"/>
                  </a:lnTo>
                  <a:lnTo>
                    <a:pt x="518850" y="54153"/>
                  </a:lnTo>
                  <a:lnTo>
                    <a:pt x="554313" y="81070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823855" y="4454617"/>
              <a:ext cx="148269" cy="24729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232305" y="4330711"/>
              <a:ext cx="738505" cy="515620"/>
            </a:xfrm>
            <a:custGeom>
              <a:avLst/>
              <a:gdLst/>
              <a:ahLst/>
              <a:cxnLst/>
              <a:rect l="l" t="t" r="r" b="b"/>
              <a:pathLst>
                <a:path w="738504" h="515620">
                  <a:moveTo>
                    <a:pt x="559133" y="54528"/>
                  </a:moveTo>
                  <a:lnTo>
                    <a:pt x="501543" y="25122"/>
                  </a:lnTo>
                  <a:lnTo>
                    <a:pt x="459202" y="11407"/>
                  </a:lnTo>
                  <a:lnTo>
                    <a:pt x="414920" y="2912"/>
                  </a:lnTo>
                  <a:lnTo>
                    <a:pt x="369061" y="0"/>
                  </a:lnTo>
                  <a:lnTo>
                    <a:pt x="322773" y="2912"/>
                  </a:lnTo>
                  <a:lnTo>
                    <a:pt x="278199" y="11407"/>
                  </a:lnTo>
                  <a:lnTo>
                    <a:pt x="235685" y="25122"/>
                  </a:lnTo>
                  <a:lnTo>
                    <a:pt x="195577" y="43693"/>
                  </a:lnTo>
                  <a:lnTo>
                    <a:pt x="158222" y="66758"/>
                  </a:lnTo>
                  <a:lnTo>
                    <a:pt x="123965" y="93955"/>
                  </a:lnTo>
                  <a:lnTo>
                    <a:pt x="93153" y="124919"/>
                  </a:lnTo>
                  <a:lnTo>
                    <a:pt x="66132" y="159288"/>
                  </a:lnTo>
                  <a:lnTo>
                    <a:pt x="43247" y="196699"/>
                  </a:lnTo>
                  <a:lnTo>
                    <a:pt x="24845" y="236789"/>
                  </a:lnTo>
                  <a:lnTo>
                    <a:pt x="11273" y="279195"/>
                  </a:lnTo>
                  <a:lnTo>
                    <a:pt x="2876" y="323554"/>
                  </a:lnTo>
                  <a:lnTo>
                    <a:pt x="0" y="369503"/>
                  </a:lnTo>
                  <a:lnTo>
                    <a:pt x="2876" y="415810"/>
                  </a:lnTo>
                  <a:lnTo>
                    <a:pt x="11273" y="460413"/>
                  </a:lnTo>
                  <a:lnTo>
                    <a:pt x="24845" y="502963"/>
                  </a:lnTo>
                  <a:lnTo>
                    <a:pt x="30416" y="515117"/>
                  </a:lnTo>
                </a:path>
                <a:path w="738504" h="515620">
                  <a:moveTo>
                    <a:pt x="707389" y="515117"/>
                  </a:moveTo>
                  <a:lnTo>
                    <a:pt x="713008" y="502963"/>
                  </a:lnTo>
                  <a:lnTo>
                    <a:pt x="726717" y="460413"/>
                  </a:lnTo>
                  <a:lnTo>
                    <a:pt x="735210" y="415810"/>
                  </a:lnTo>
                  <a:lnTo>
                    <a:pt x="738122" y="369503"/>
                  </a:lnTo>
                </a:path>
                <a:path w="738504" h="515620">
                  <a:moveTo>
                    <a:pt x="591885" y="124238"/>
                  </a:moveTo>
                  <a:lnTo>
                    <a:pt x="593245" y="125601"/>
                  </a:lnTo>
                </a:path>
                <a:path w="738504" h="515620">
                  <a:moveTo>
                    <a:pt x="644758" y="125601"/>
                  </a:moveTo>
                  <a:lnTo>
                    <a:pt x="644218" y="124919"/>
                  </a:lnTo>
                  <a:lnTo>
                    <a:pt x="638925" y="119621"/>
                  </a:lnTo>
                </a:path>
              </a:pathLst>
            </a:custGeom>
            <a:ln w="3394">
              <a:solidFill>
                <a:srgbClr val="EC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194018" y="4296257"/>
              <a:ext cx="812800" cy="812165"/>
            </a:xfrm>
            <a:custGeom>
              <a:avLst/>
              <a:gdLst/>
              <a:ahLst/>
              <a:cxnLst/>
              <a:rect l="l" t="t" r="r" b="b"/>
              <a:pathLst>
                <a:path w="812800" h="812164">
                  <a:moveTo>
                    <a:pt x="373566" y="0"/>
                  </a:moveTo>
                  <a:lnTo>
                    <a:pt x="314358" y="8780"/>
                  </a:lnTo>
                  <a:lnTo>
                    <a:pt x="270485" y="21740"/>
                  </a:lnTo>
                  <a:lnTo>
                    <a:pt x="228778" y="39353"/>
                  </a:lnTo>
                  <a:lnTo>
                    <a:pt x="189552" y="61312"/>
                  </a:lnTo>
                  <a:lnTo>
                    <a:pt x="153121" y="87310"/>
                  </a:lnTo>
                  <a:lnTo>
                    <a:pt x="119799" y="117042"/>
                  </a:lnTo>
                  <a:lnTo>
                    <a:pt x="89901" y="150201"/>
                  </a:lnTo>
                  <a:lnTo>
                    <a:pt x="63740" y="186481"/>
                  </a:lnTo>
                  <a:lnTo>
                    <a:pt x="41631" y="225574"/>
                  </a:lnTo>
                  <a:lnTo>
                    <a:pt x="23889" y="267175"/>
                  </a:lnTo>
                  <a:lnTo>
                    <a:pt x="10826" y="310977"/>
                  </a:lnTo>
                  <a:lnTo>
                    <a:pt x="2759" y="356673"/>
                  </a:lnTo>
                  <a:lnTo>
                    <a:pt x="0" y="403958"/>
                  </a:lnTo>
                  <a:lnTo>
                    <a:pt x="2759" y="451269"/>
                  </a:lnTo>
                  <a:lnTo>
                    <a:pt x="10826" y="497040"/>
                  </a:lnTo>
                  <a:lnTo>
                    <a:pt x="23889" y="540956"/>
                  </a:lnTo>
                  <a:lnTo>
                    <a:pt x="41631" y="582702"/>
                  </a:lnTo>
                  <a:lnTo>
                    <a:pt x="63740" y="621965"/>
                  </a:lnTo>
                  <a:lnTo>
                    <a:pt x="89901" y="658430"/>
                  </a:lnTo>
                  <a:lnTo>
                    <a:pt x="119799" y="691783"/>
                  </a:lnTo>
                  <a:lnTo>
                    <a:pt x="153121" y="721709"/>
                  </a:lnTo>
                  <a:lnTo>
                    <a:pt x="189552" y="747893"/>
                  </a:lnTo>
                  <a:lnTo>
                    <a:pt x="228778" y="770022"/>
                  </a:lnTo>
                  <a:lnTo>
                    <a:pt x="270485" y="787780"/>
                  </a:lnTo>
                  <a:lnTo>
                    <a:pt x="314358" y="800854"/>
                  </a:lnTo>
                  <a:lnTo>
                    <a:pt x="360084" y="808929"/>
                  </a:lnTo>
                  <a:lnTo>
                    <a:pt x="407348" y="811690"/>
                  </a:lnTo>
                  <a:lnTo>
                    <a:pt x="454539" y="808929"/>
                  </a:lnTo>
                  <a:lnTo>
                    <a:pt x="500154" y="800854"/>
                  </a:lnTo>
                  <a:lnTo>
                    <a:pt x="543886" y="787780"/>
                  </a:lnTo>
                  <a:lnTo>
                    <a:pt x="577381" y="773462"/>
                  </a:lnTo>
                  <a:lnTo>
                    <a:pt x="407348" y="773462"/>
                  </a:lnTo>
                  <a:lnTo>
                    <a:pt x="361060" y="770579"/>
                  </a:lnTo>
                  <a:lnTo>
                    <a:pt x="316486" y="762164"/>
                  </a:lnTo>
                  <a:lnTo>
                    <a:pt x="273972" y="748563"/>
                  </a:lnTo>
                  <a:lnTo>
                    <a:pt x="233864" y="730126"/>
                  </a:lnTo>
                  <a:lnTo>
                    <a:pt x="196509" y="707200"/>
                  </a:lnTo>
                  <a:lnTo>
                    <a:pt x="162252" y="680133"/>
                  </a:lnTo>
                  <a:lnTo>
                    <a:pt x="131440" y="649273"/>
                  </a:lnTo>
                  <a:lnTo>
                    <a:pt x="104419" y="614968"/>
                  </a:lnTo>
                  <a:lnTo>
                    <a:pt x="81534" y="577567"/>
                  </a:lnTo>
                  <a:lnTo>
                    <a:pt x="63133" y="537418"/>
                  </a:lnTo>
                  <a:lnTo>
                    <a:pt x="49560" y="494868"/>
                  </a:lnTo>
                  <a:lnTo>
                    <a:pt x="41163" y="450265"/>
                  </a:lnTo>
                  <a:lnTo>
                    <a:pt x="38287" y="403958"/>
                  </a:lnTo>
                  <a:lnTo>
                    <a:pt x="41163" y="358009"/>
                  </a:lnTo>
                  <a:lnTo>
                    <a:pt x="49560" y="313649"/>
                  </a:lnTo>
                  <a:lnTo>
                    <a:pt x="63133" y="271243"/>
                  </a:lnTo>
                  <a:lnTo>
                    <a:pt x="81534" y="231153"/>
                  </a:lnTo>
                  <a:lnTo>
                    <a:pt x="104419" y="193742"/>
                  </a:lnTo>
                  <a:lnTo>
                    <a:pt x="131440" y="159373"/>
                  </a:lnTo>
                  <a:lnTo>
                    <a:pt x="162252" y="128409"/>
                  </a:lnTo>
                  <a:lnTo>
                    <a:pt x="196509" y="101213"/>
                  </a:lnTo>
                  <a:lnTo>
                    <a:pt x="233864" y="78148"/>
                  </a:lnTo>
                  <a:lnTo>
                    <a:pt x="273972" y="59576"/>
                  </a:lnTo>
                  <a:lnTo>
                    <a:pt x="316486" y="45861"/>
                  </a:lnTo>
                  <a:lnTo>
                    <a:pt x="361060" y="37366"/>
                  </a:lnTo>
                  <a:lnTo>
                    <a:pt x="407348" y="34454"/>
                  </a:lnTo>
                  <a:lnTo>
                    <a:pt x="496537" y="34454"/>
                  </a:lnTo>
                  <a:lnTo>
                    <a:pt x="490699" y="31984"/>
                  </a:lnTo>
                  <a:lnTo>
                    <a:pt x="443686" y="16298"/>
                  </a:lnTo>
                  <a:lnTo>
                    <a:pt x="391615" y="3152"/>
                  </a:lnTo>
                  <a:lnTo>
                    <a:pt x="373566" y="0"/>
                  </a:lnTo>
                  <a:close/>
                </a:path>
                <a:path w="812800" h="812164">
                  <a:moveTo>
                    <a:pt x="722823" y="149398"/>
                  </a:moveTo>
                  <a:lnTo>
                    <a:pt x="677212" y="154076"/>
                  </a:lnTo>
                  <a:lnTo>
                    <a:pt x="682505" y="159373"/>
                  </a:lnTo>
                  <a:lnTo>
                    <a:pt x="709682" y="193742"/>
                  </a:lnTo>
                  <a:lnTo>
                    <a:pt x="732733" y="231153"/>
                  </a:lnTo>
                  <a:lnTo>
                    <a:pt x="751295" y="271243"/>
                  </a:lnTo>
                  <a:lnTo>
                    <a:pt x="765005" y="313649"/>
                  </a:lnTo>
                  <a:lnTo>
                    <a:pt x="773497" y="358009"/>
                  </a:lnTo>
                  <a:lnTo>
                    <a:pt x="776409" y="403958"/>
                  </a:lnTo>
                  <a:lnTo>
                    <a:pt x="773497" y="450265"/>
                  </a:lnTo>
                  <a:lnTo>
                    <a:pt x="765005" y="494868"/>
                  </a:lnTo>
                  <a:lnTo>
                    <a:pt x="751295" y="537418"/>
                  </a:lnTo>
                  <a:lnTo>
                    <a:pt x="732733" y="577567"/>
                  </a:lnTo>
                  <a:lnTo>
                    <a:pt x="709682" y="614968"/>
                  </a:lnTo>
                  <a:lnTo>
                    <a:pt x="682505" y="649273"/>
                  </a:lnTo>
                  <a:lnTo>
                    <a:pt x="651568" y="680133"/>
                  </a:lnTo>
                  <a:lnTo>
                    <a:pt x="617234" y="707200"/>
                  </a:lnTo>
                  <a:lnTo>
                    <a:pt x="579867" y="730126"/>
                  </a:lnTo>
                  <a:lnTo>
                    <a:pt x="539831" y="748563"/>
                  </a:lnTo>
                  <a:lnTo>
                    <a:pt x="497489" y="762164"/>
                  </a:lnTo>
                  <a:lnTo>
                    <a:pt x="453207" y="770579"/>
                  </a:lnTo>
                  <a:lnTo>
                    <a:pt x="407348" y="773462"/>
                  </a:lnTo>
                  <a:lnTo>
                    <a:pt x="577381" y="773462"/>
                  </a:lnTo>
                  <a:lnTo>
                    <a:pt x="585428" y="770022"/>
                  </a:lnTo>
                  <a:lnTo>
                    <a:pt x="624472" y="747893"/>
                  </a:lnTo>
                  <a:lnTo>
                    <a:pt x="660711" y="721709"/>
                  </a:lnTo>
                  <a:lnTo>
                    <a:pt x="684263" y="700432"/>
                  </a:lnTo>
                  <a:lnTo>
                    <a:pt x="681660" y="697004"/>
                  </a:lnTo>
                  <a:lnTo>
                    <a:pt x="688239" y="696840"/>
                  </a:lnTo>
                  <a:lnTo>
                    <a:pt x="723543" y="658430"/>
                  </a:lnTo>
                  <a:lnTo>
                    <a:pt x="749523" y="621965"/>
                  </a:lnTo>
                  <a:lnTo>
                    <a:pt x="771468" y="582702"/>
                  </a:lnTo>
                  <a:lnTo>
                    <a:pt x="789071" y="540956"/>
                  </a:lnTo>
                  <a:lnTo>
                    <a:pt x="802026" y="497040"/>
                  </a:lnTo>
                  <a:lnTo>
                    <a:pt x="810024" y="451269"/>
                  </a:lnTo>
                  <a:lnTo>
                    <a:pt x="812758" y="403958"/>
                  </a:lnTo>
                  <a:lnTo>
                    <a:pt x="810024" y="356673"/>
                  </a:lnTo>
                  <a:lnTo>
                    <a:pt x="802026" y="310977"/>
                  </a:lnTo>
                  <a:lnTo>
                    <a:pt x="789071" y="267175"/>
                  </a:lnTo>
                  <a:lnTo>
                    <a:pt x="771468" y="225574"/>
                  </a:lnTo>
                  <a:lnTo>
                    <a:pt x="749523" y="186481"/>
                  </a:lnTo>
                  <a:lnTo>
                    <a:pt x="723543" y="150201"/>
                  </a:lnTo>
                  <a:lnTo>
                    <a:pt x="722823" y="149398"/>
                  </a:lnTo>
                  <a:close/>
                </a:path>
                <a:path w="812800" h="812164">
                  <a:moveTo>
                    <a:pt x="496537" y="34454"/>
                  </a:moveTo>
                  <a:lnTo>
                    <a:pt x="407348" y="34454"/>
                  </a:lnTo>
                  <a:lnTo>
                    <a:pt x="453207" y="37366"/>
                  </a:lnTo>
                  <a:lnTo>
                    <a:pt x="497489" y="45861"/>
                  </a:lnTo>
                  <a:lnTo>
                    <a:pt x="539831" y="59576"/>
                  </a:lnTo>
                  <a:lnTo>
                    <a:pt x="579867" y="78148"/>
                  </a:lnTo>
                  <a:lnTo>
                    <a:pt x="597421" y="88983"/>
                  </a:lnTo>
                  <a:lnTo>
                    <a:pt x="595082" y="86876"/>
                  </a:lnTo>
                  <a:lnTo>
                    <a:pt x="567029" y="68013"/>
                  </a:lnTo>
                  <a:lnTo>
                    <a:pt x="532024" y="49469"/>
                  </a:lnTo>
                  <a:lnTo>
                    <a:pt x="496537" y="34454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221569" y="4845829"/>
              <a:ext cx="718185" cy="262255"/>
            </a:xfrm>
            <a:custGeom>
              <a:avLst/>
              <a:gdLst/>
              <a:ahLst/>
              <a:cxnLst/>
              <a:rect l="l" t="t" r="r" b="b"/>
              <a:pathLst>
                <a:path w="718185" h="262254">
                  <a:moveTo>
                    <a:pt x="718125" y="0"/>
                  </a:moveTo>
                  <a:lnTo>
                    <a:pt x="682131" y="65396"/>
                  </a:lnTo>
                  <a:lnTo>
                    <a:pt x="654954" y="99701"/>
                  </a:lnTo>
                  <a:lnTo>
                    <a:pt x="624017" y="130561"/>
                  </a:lnTo>
                  <a:lnTo>
                    <a:pt x="589683" y="157628"/>
                  </a:lnTo>
                  <a:lnTo>
                    <a:pt x="552316" y="180554"/>
                  </a:lnTo>
                  <a:lnTo>
                    <a:pt x="512280" y="198991"/>
                  </a:lnTo>
                  <a:lnTo>
                    <a:pt x="469938" y="212592"/>
                  </a:lnTo>
                  <a:lnTo>
                    <a:pt x="425656" y="221007"/>
                  </a:lnTo>
                  <a:lnTo>
                    <a:pt x="379797" y="223890"/>
                  </a:lnTo>
                  <a:lnTo>
                    <a:pt x="333509" y="221007"/>
                  </a:lnTo>
                  <a:lnTo>
                    <a:pt x="288935" y="212592"/>
                  </a:lnTo>
                  <a:lnTo>
                    <a:pt x="246421" y="198991"/>
                  </a:lnTo>
                  <a:lnTo>
                    <a:pt x="206313" y="180554"/>
                  </a:lnTo>
                  <a:lnTo>
                    <a:pt x="168958" y="157628"/>
                  </a:lnTo>
                  <a:lnTo>
                    <a:pt x="134701" y="130561"/>
                  </a:lnTo>
                  <a:lnTo>
                    <a:pt x="103889" y="99701"/>
                  </a:lnTo>
                  <a:lnTo>
                    <a:pt x="76868" y="65396"/>
                  </a:lnTo>
                  <a:lnTo>
                    <a:pt x="53983" y="27995"/>
                  </a:lnTo>
                  <a:lnTo>
                    <a:pt x="41152" y="0"/>
                  </a:lnTo>
                </a:path>
                <a:path w="718185" h="262254">
                  <a:moveTo>
                    <a:pt x="0" y="0"/>
                  </a:moveTo>
                  <a:lnTo>
                    <a:pt x="36189" y="72393"/>
                  </a:lnTo>
                  <a:lnTo>
                    <a:pt x="62350" y="108858"/>
                  </a:lnTo>
                  <a:lnTo>
                    <a:pt x="92248" y="142211"/>
                  </a:lnTo>
                  <a:lnTo>
                    <a:pt x="125570" y="172137"/>
                  </a:lnTo>
                  <a:lnTo>
                    <a:pt x="162001" y="198321"/>
                  </a:lnTo>
                  <a:lnTo>
                    <a:pt x="201227" y="220450"/>
                  </a:lnTo>
                  <a:lnTo>
                    <a:pt x="242934" y="238208"/>
                  </a:lnTo>
                  <a:lnTo>
                    <a:pt x="286807" y="251282"/>
                  </a:lnTo>
                  <a:lnTo>
                    <a:pt x="332533" y="259357"/>
                  </a:lnTo>
                  <a:lnTo>
                    <a:pt x="379797" y="262118"/>
                  </a:lnTo>
                  <a:lnTo>
                    <a:pt x="426988" y="259357"/>
                  </a:lnTo>
                  <a:lnTo>
                    <a:pt x="472603" y="251282"/>
                  </a:lnTo>
                  <a:lnTo>
                    <a:pt x="516335" y="238208"/>
                  </a:lnTo>
                  <a:lnTo>
                    <a:pt x="557877" y="220450"/>
                  </a:lnTo>
                  <a:lnTo>
                    <a:pt x="596921" y="198321"/>
                  </a:lnTo>
                  <a:lnTo>
                    <a:pt x="633160" y="172137"/>
                  </a:lnTo>
                  <a:lnTo>
                    <a:pt x="656712" y="150860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880560" y="4698519"/>
              <a:ext cx="100592" cy="29627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32305" y="4330711"/>
              <a:ext cx="559435" cy="515620"/>
            </a:xfrm>
            <a:custGeom>
              <a:avLst/>
              <a:gdLst/>
              <a:ahLst/>
              <a:cxnLst/>
              <a:rect l="l" t="t" r="r" b="b"/>
              <a:pathLst>
                <a:path w="559435" h="515620">
                  <a:moveTo>
                    <a:pt x="30416" y="515117"/>
                  </a:moveTo>
                  <a:lnTo>
                    <a:pt x="24845" y="502963"/>
                  </a:lnTo>
                  <a:lnTo>
                    <a:pt x="11273" y="460413"/>
                  </a:lnTo>
                  <a:lnTo>
                    <a:pt x="2876" y="415810"/>
                  </a:lnTo>
                  <a:lnTo>
                    <a:pt x="0" y="369503"/>
                  </a:lnTo>
                  <a:lnTo>
                    <a:pt x="2876" y="323554"/>
                  </a:lnTo>
                  <a:lnTo>
                    <a:pt x="11273" y="279195"/>
                  </a:lnTo>
                  <a:lnTo>
                    <a:pt x="24845" y="236789"/>
                  </a:lnTo>
                  <a:lnTo>
                    <a:pt x="43247" y="196699"/>
                  </a:lnTo>
                  <a:lnTo>
                    <a:pt x="66132" y="159288"/>
                  </a:lnTo>
                  <a:lnTo>
                    <a:pt x="93153" y="124919"/>
                  </a:lnTo>
                  <a:lnTo>
                    <a:pt x="123965" y="93955"/>
                  </a:lnTo>
                  <a:lnTo>
                    <a:pt x="158222" y="66758"/>
                  </a:lnTo>
                  <a:lnTo>
                    <a:pt x="195577" y="43693"/>
                  </a:lnTo>
                  <a:lnTo>
                    <a:pt x="235685" y="25122"/>
                  </a:lnTo>
                  <a:lnTo>
                    <a:pt x="278199" y="11407"/>
                  </a:lnTo>
                  <a:lnTo>
                    <a:pt x="322773" y="2912"/>
                  </a:lnTo>
                  <a:lnTo>
                    <a:pt x="369061" y="0"/>
                  </a:lnTo>
                  <a:lnTo>
                    <a:pt x="414920" y="2912"/>
                  </a:lnTo>
                  <a:lnTo>
                    <a:pt x="459202" y="11407"/>
                  </a:lnTo>
                  <a:lnTo>
                    <a:pt x="501543" y="25122"/>
                  </a:lnTo>
                  <a:lnTo>
                    <a:pt x="541579" y="43693"/>
                  </a:lnTo>
                  <a:lnTo>
                    <a:pt x="559133" y="54528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875367" y="4454617"/>
              <a:ext cx="133105" cy="24729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194018" y="4296257"/>
              <a:ext cx="812800" cy="549910"/>
            </a:xfrm>
            <a:custGeom>
              <a:avLst/>
              <a:gdLst/>
              <a:ahLst/>
              <a:cxnLst/>
              <a:rect l="l" t="t" r="r" b="b"/>
              <a:pathLst>
                <a:path w="812800" h="549910">
                  <a:moveTo>
                    <a:pt x="373566" y="0"/>
                  </a:moveTo>
                  <a:lnTo>
                    <a:pt x="314358" y="8780"/>
                  </a:lnTo>
                  <a:lnTo>
                    <a:pt x="270485" y="21740"/>
                  </a:lnTo>
                  <a:lnTo>
                    <a:pt x="228778" y="39353"/>
                  </a:lnTo>
                  <a:lnTo>
                    <a:pt x="189552" y="61312"/>
                  </a:lnTo>
                  <a:lnTo>
                    <a:pt x="153121" y="87310"/>
                  </a:lnTo>
                  <a:lnTo>
                    <a:pt x="119799" y="117042"/>
                  </a:lnTo>
                  <a:lnTo>
                    <a:pt x="89901" y="150201"/>
                  </a:lnTo>
                  <a:lnTo>
                    <a:pt x="63740" y="186481"/>
                  </a:lnTo>
                  <a:lnTo>
                    <a:pt x="41631" y="225574"/>
                  </a:lnTo>
                  <a:lnTo>
                    <a:pt x="23889" y="267175"/>
                  </a:lnTo>
                  <a:lnTo>
                    <a:pt x="10826" y="310977"/>
                  </a:lnTo>
                  <a:lnTo>
                    <a:pt x="2759" y="356673"/>
                  </a:lnTo>
                  <a:lnTo>
                    <a:pt x="0" y="403958"/>
                  </a:lnTo>
                  <a:lnTo>
                    <a:pt x="2759" y="451269"/>
                  </a:lnTo>
                  <a:lnTo>
                    <a:pt x="10826" y="497040"/>
                  </a:lnTo>
                  <a:lnTo>
                    <a:pt x="23889" y="540956"/>
                  </a:lnTo>
                  <a:lnTo>
                    <a:pt x="27551" y="549572"/>
                  </a:lnTo>
                </a:path>
                <a:path w="812800" h="549910">
                  <a:moveTo>
                    <a:pt x="785438" y="549572"/>
                  </a:moveTo>
                  <a:lnTo>
                    <a:pt x="789071" y="540956"/>
                  </a:lnTo>
                  <a:lnTo>
                    <a:pt x="802026" y="497040"/>
                  </a:lnTo>
                  <a:lnTo>
                    <a:pt x="810024" y="451269"/>
                  </a:lnTo>
                  <a:lnTo>
                    <a:pt x="812758" y="403958"/>
                  </a:lnTo>
                </a:path>
                <a:path w="812800" h="549910">
                  <a:moveTo>
                    <a:pt x="677212" y="154076"/>
                  </a:moveTo>
                  <a:lnTo>
                    <a:pt x="682505" y="159373"/>
                  </a:lnTo>
                  <a:lnTo>
                    <a:pt x="683045" y="160056"/>
                  </a:lnTo>
                </a:path>
                <a:path w="812800" h="549910">
                  <a:moveTo>
                    <a:pt x="730600" y="160056"/>
                  </a:moveTo>
                  <a:lnTo>
                    <a:pt x="723544" y="150201"/>
                  </a:lnTo>
                  <a:lnTo>
                    <a:pt x="722823" y="149398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157669" y="4283443"/>
              <a:ext cx="885825" cy="836294"/>
            </a:xfrm>
            <a:custGeom>
              <a:avLst/>
              <a:gdLst/>
              <a:ahLst/>
              <a:cxnLst/>
              <a:rect l="l" t="t" r="r" b="b"/>
              <a:pathLst>
                <a:path w="885825" h="836295">
                  <a:moveTo>
                    <a:pt x="296384" y="0"/>
                  </a:moveTo>
                  <a:lnTo>
                    <a:pt x="220318" y="34925"/>
                  </a:lnTo>
                  <a:lnTo>
                    <a:pt x="182203" y="59903"/>
                  </a:lnTo>
                  <a:lnTo>
                    <a:pt x="146922" y="88541"/>
                  </a:lnTo>
                  <a:lnTo>
                    <a:pt x="114753" y="120567"/>
                  </a:lnTo>
                  <a:lnTo>
                    <a:pt x="85973" y="155709"/>
                  </a:lnTo>
                  <a:lnTo>
                    <a:pt x="60859" y="193695"/>
                  </a:lnTo>
                  <a:lnTo>
                    <a:pt x="39689" y="234253"/>
                  </a:lnTo>
                  <a:lnTo>
                    <a:pt x="22741" y="277112"/>
                  </a:lnTo>
                  <a:lnTo>
                    <a:pt x="10292" y="321999"/>
                  </a:lnTo>
                  <a:lnTo>
                    <a:pt x="2619" y="368643"/>
                  </a:lnTo>
                  <a:lnTo>
                    <a:pt x="0" y="416772"/>
                  </a:lnTo>
                  <a:lnTo>
                    <a:pt x="2619" y="464924"/>
                  </a:lnTo>
                  <a:lnTo>
                    <a:pt x="10292" y="511633"/>
                  </a:lnTo>
                  <a:lnTo>
                    <a:pt x="22741" y="556621"/>
                  </a:lnTo>
                  <a:lnTo>
                    <a:pt x="39689" y="599610"/>
                  </a:lnTo>
                  <a:lnTo>
                    <a:pt x="60859" y="640321"/>
                  </a:lnTo>
                  <a:lnTo>
                    <a:pt x="85973" y="678476"/>
                  </a:lnTo>
                  <a:lnTo>
                    <a:pt x="114753" y="713796"/>
                  </a:lnTo>
                  <a:lnTo>
                    <a:pt x="146922" y="746003"/>
                  </a:lnTo>
                  <a:lnTo>
                    <a:pt x="182203" y="774820"/>
                  </a:lnTo>
                  <a:lnTo>
                    <a:pt x="220318" y="799966"/>
                  </a:lnTo>
                  <a:lnTo>
                    <a:pt x="260990" y="821165"/>
                  </a:lnTo>
                  <a:lnTo>
                    <a:pt x="296891" y="835352"/>
                  </a:lnTo>
                  <a:lnTo>
                    <a:pt x="353072" y="835764"/>
                  </a:lnTo>
                  <a:lnTo>
                    <a:pt x="416356" y="833897"/>
                  </a:lnTo>
                  <a:lnTo>
                    <a:pt x="474160" y="829887"/>
                  </a:lnTo>
                  <a:lnTo>
                    <a:pt x="521599" y="824504"/>
                  </a:lnTo>
                  <a:lnTo>
                    <a:pt x="443697" y="824504"/>
                  </a:lnTo>
                  <a:lnTo>
                    <a:pt x="396433" y="821743"/>
                  </a:lnTo>
                  <a:lnTo>
                    <a:pt x="350707" y="813668"/>
                  </a:lnTo>
                  <a:lnTo>
                    <a:pt x="306833" y="800594"/>
                  </a:lnTo>
                  <a:lnTo>
                    <a:pt x="265127" y="782836"/>
                  </a:lnTo>
                  <a:lnTo>
                    <a:pt x="225900" y="760707"/>
                  </a:lnTo>
                  <a:lnTo>
                    <a:pt x="189469" y="734523"/>
                  </a:lnTo>
                  <a:lnTo>
                    <a:pt x="156148" y="704597"/>
                  </a:lnTo>
                  <a:lnTo>
                    <a:pt x="126249" y="671244"/>
                  </a:lnTo>
                  <a:lnTo>
                    <a:pt x="100089" y="634779"/>
                  </a:lnTo>
                  <a:lnTo>
                    <a:pt x="77980" y="595516"/>
                  </a:lnTo>
                  <a:lnTo>
                    <a:pt x="60238" y="553770"/>
                  </a:lnTo>
                  <a:lnTo>
                    <a:pt x="47175" y="509854"/>
                  </a:lnTo>
                  <a:lnTo>
                    <a:pt x="39107" y="464083"/>
                  </a:lnTo>
                  <a:lnTo>
                    <a:pt x="36348" y="416772"/>
                  </a:lnTo>
                  <a:lnTo>
                    <a:pt x="39107" y="369487"/>
                  </a:lnTo>
                  <a:lnTo>
                    <a:pt x="47175" y="323791"/>
                  </a:lnTo>
                  <a:lnTo>
                    <a:pt x="60238" y="279989"/>
                  </a:lnTo>
                  <a:lnTo>
                    <a:pt x="77980" y="238388"/>
                  </a:lnTo>
                  <a:lnTo>
                    <a:pt x="100089" y="199295"/>
                  </a:lnTo>
                  <a:lnTo>
                    <a:pt x="126249" y="163015"/>
                  </a:lnTo>
                  <a:lnTo>
                    <a:pt x="156148" y="129856"/>
                  </a:lnTo>
                  <a:lnTo>
                    <a:pt x="189469" y="100124"/>
                  </a:lnTo>
                  <a:lnTo>
                    <a:pt x="225900" y="74126"/>
                  </a:lnTo>
                  <a:lnTo>
                    <a:pt x="265127" y="52167"/>
                  </a:lnTo>
                  <a:lnTo>
                    <a:pt x="306833" y="34554"/>
                  </a:lnTo>
                  <a:lnTo>
                    <a:pt x="350707" y="21594"/>
                  </a:lnTo>
                  <a:lnTo>
                    <a:pt x="396433" y="13594"/>
                  </a:lnTo>
                  <a:lnTo>
                    <a:pt x="409915" y="12814"/>
                  </a:lnTo>
                  <a:lnTo>
                    <a:pt x="371468" y="6099"/>
                  </a:lnTo>
                  <a:lnTo>
                    <a:pt x="311178" y="253"/>
                  </a:lnTo>
                  <a:lnTo>
                    <a:pt x="296384" y="0"/>
                  </a:lnTo>
                  <a:close/>
                </a:path>
                <a:path w="885825" h="836295">
                  <a:moveTo>
                    <a:pt x="720612" y="713246"/>
                  </a:moveTo>
                  <a:lnTo>
                    <a:pt x="660821" y="760707"/>
                  </a:lnTo>
                  <a:lnTo>
                    <a:pt x="621777" y="782836"/>
                  </a:lnTo>
                  <a:lnTo>
                    <a:pt x="580235" y="800594"/>
                  </a:lnTo>
                  <a:lnTo>
                    <a:pt x="536503" y="813668"/>
                  </a:lnTo>
                  <a:lnTo>
                    <a:pt x="490888" y="821743"/>
                  </a:lnTo>
                  <a:lnTo>
                    <a:pt x="443697" y="824504"/>
                  </a:lnTo>
                  <a:lnTo>
                    <a:pt x="521599" y="824504"/>
                  </a:lnTo>
                  <a:lnTo>
                    <a:pt x="572904" y="816353"/>
                  </a:lnTo>
                  <a:lnTo>
                    <a:pt x="613631" y="807288"/>
                  </a:lnTo>
                  <a:lnTo>
                    <a:pt x="677268" y="785704"/>
                  </a:lnTo>
                  <a:lnTo>
                    <a:pt x="716442" y="761044"/>
                  </a:lnTo>
                  <a:lnTo>
                    <a:pt x="730305" y="735138"/>
                  </a:lnTo>
                  <a:lnTo>
                    <a:pt x="727480" y="722291"/>
                  </a:lnTo>
                  <a:lnTo>
                    <a:pt x="720612" y="713246"/>
                  </a:lnTo>
                  <a:close/>
                </a:path>
                <a:path w="885825" h="836295">
                  <a:moveTo>
                    <a:pt x="775067" y="709379"/>
                  </a:moveTo>
                  <a:lnTo>
                    <a:pt x="735592" y="709379"/>
                  </a:lnTo>
                  <a:lnTo>
                    <a:pt x="762519" y="713296"/>
                  </a:lnTo>
                  <a:lnTo>
                    <a:pt x="770369" y="714925"/>
                  </a:lnTo>
                  <a:lnTo>
                    <a:pt x="771490" y="713796"/>
                  </a:lnTo>
                  <a:lnTo>
                    <a:pt x="775067" y="709379"/>
                  </a:lnTo>
                  <a:close/>
                </a:path>
                <a:path w="885825" h="836295">
                  <a:moveTo>
                    <a:pt x="801514" y="157869"/>
                  </a:moveTo>
                  <a:lnTo>
                    <a:pt x="759172" y="162212"/>
                  </a:lnTo>
                  <a:lnTo>
                    <a:pt x="759892" y="163015"/>
                  </a:lnTo>
                  <a:lnTo>
                    <a:pt x="785872" y="199295"/>
                  </a:lnTo>
                  <a:lnTo>
                    <a:pt x="807817" y="238388"/>
                  </a:lnTo>
                  <a:lnTo>
                    <a:pt x="825420" y="279989"/>
                  </a:lnTo>
                  <a:lnTo>
                    <a:pt x="838375" y="323791"/>
                  </a:lnTo>
                  <a:lnTo>
                    <a:pt x="846372" y="369487"/>
                  </a:lnTo>
                  <a:lnTo>
                    <a:pt x="849107" y="416772"/>
                  </a:lnTo>
                  <a:lnTo>
                    <a:pt x="846372" y="464083"/>
                  </a:lnTo>
                  <a:lnTo>
                    <a:pt x="838375" y="509854"/>
                  </a:lnTo>
                  <a:lnTo>
                    <a:pt x="825420" y="553770"/>
                  </a:lnTo>
                  <a:lnTo>
                    <a:pt x="807817" y="595516"/>
                  </a:lnTo>
                  <a:lnTo>
                    <a:pt x="785872" y="634779"/>
                  </a:lnTo>
                  <a:lnTo>
                    <a:pt x="759892" y="671244"/>
                  </a:lnTo>
                  <a:lnTo>
                    <a:pt x="730186" y="704597"/>
                  </a:lnTo>
                  <a:lnTo>
                    <a:pt x="724588" y="709654"/>
                  </a:lnTo>
                  <a:lnTo>
                    <a:pt x="735592" y="709379"/>
                  </a:lnTo>
                  <a:lnTo>
                    <a:pt x="775067" y="709379"/>
                  </a:lnTo>
                  <a:lnTo>
                    <a:pt x="800095" y="678476"/>
                  </a:lnTo>
                  <a:lnTo>
                    <a:pt x="825045" y="640321"/>
                  </a:lnTo>
                  <a:lnTo>
                    <a:pt x="846068" y="599610"/>
                  </a:lnTo>
                  <a:lnTo>
                    <a:pt x="862892" y="556621"/>
                  </a:lnTo>
                  <a:lnTo>
                    <a:pt x="875246" y="511633"/>
                  </a:lnTo>
                  <a:lnTo>
                    <a:pt x="882858" y="464924"/>
                  </a:lnTo>
                  <a:lnTo>
                    <a:pt x="885456" y="416772"/>
                  </a:lnTo>
                  <a:lnTo>
                    <a:pt x="882858" y="368643"/>
                  </a:lnTo>
                  <a:lnTo>
                    <a:pt x="875246" y="321999"/>
                  </a:lnTo>
                  <a:lnTo>
                    <a:pt x="862892" y="277112"/>
                  </a:lnTo>
                  <a:lnTo>
                    <a:pt x="846068" y="234253"/>
                  </a:lnTo>
                  <a:lnTo>
                    <a:pt x="825045" y="193695"/>
                  </a:lnTo>
                  <a:lnTo>
                    <a:pt x="801514" y="157869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182683" y="4845829"/>
              <a:ext cx="796925" cy="273050"/>
            </a:xfrm>
            <a:custGeom>
              <a:avLst/>
              <a:gdLst/>
              <a:ahLst/>
              <a:cxnLst/>
              <a:rect l="l" t="t" r="r" b="b"/>
              <a:pathLst>
                <a:path w="796925" h="273050">
                  <a:moveTo>
                    <a:pt x="796773" y="0"/>
                  </a:moveTo>
                  <a:lnTo>
                    <a:pt x="782803" y="33130"/>
                  </a:lnTo>
                  <a:lnTo>
                    <a:pt x="760857" y="72393"/>
                  </a:lnTo>
                  <a:lnTo>
                    <a:pt x="734878" y="108858"/>
                  </a:lnTo>
                  <a:lnTo>
                    <a:pt x="705171" y="142211"/>
                  </a:lnTo>
                  <a:lnTo>
                    <a:pt x="699573" y="147268"/>
                  </a:lnTo>
                </a:path>
                <a:path w="796925" h="273050">
                  <a:moveTo>
                    <a:pt x="695597" y="150860"/>
                  </a:moveTo>
                  <a:lnTo>
                    <a:pt x="635806" y="198321"/>
                  </a:lnTo>
                  <a:lnTo>
                    <a:pt x="596762" y="220450"/>
                  </a:lnTo>
                  <a:lnTo>
                    <a:pt x="555221" y="238208"/>
                  </a:lnTo>
                  <a:lnTo>
                    <a:pt x="511489" y="251282"/>
                  </a:lnTo>
                  <a:lnTo>
                    <a:pt x="465874" y="259357"/>
                  </a:lnTo>
                  <a:lnTo>
                    <a:pt x="418682" y="262118"/>
                  </a:lnTo>
                  <a:lnTo>
                    <a:pt x="371418" y="259357"/>
                  </a:lnTo>
                  <a:lnTo>
                    <a:pt x="325693" y="251282"/>
                  </a:lnTo>
                  <a:lnTo>
                    <a:pt x="281819" y="238208"/>
                  </a:lnTo>
                  <a:lnTo>
                    <a:pt x="240112" y="220450"/>
                  </a:lnTo>
                  <a:lnTo>
                    <a:pt x="200886" y="198321"/>
                  </a:lnTo>
                  <a:lnTo>
                    <a:pt x="164455" y="172137"/>
                  </a:lnTo>
                  <a:lnTo>
                    <a:pt x="131133" y="142211"/>
                  </a:lnTo>
                  <a:lnTo>
                    <a:pt x="101235" y="108858"/>
                  </a:lnTo>
                  <a:lnTo>
                    <a:pt x="75075" y="72393"/>
                  </a:lnTo>
                  <a:lnTo>
                    <a:pt x="52966" y="33130"/>
                  </a:lnTo>
                  <a:lnTo>
                    <a:pt x="38885" y="0"/>
                  </a:lnTo>
                </a:path>
                <a:path w="796925" h="273050">
                  <a:moveTo>
                    <a:pt x="0" y="0"/>
                  </a:moveTo>
                  <a:lnTo>
                    <a:pt x="14675" y="37224"/>
                  </a:lnTo>
                  <a:lnTo>
                    <a:pt x="35845" y="77935"/>
                  </a:lnTo>
                  <a:lnTo>
                    <a:pt x="60958" y="116090"/>
                  </a:lnTo>
                  <a:lnTo>
                    <a:pt x="89738" y="151410"/>
                  </a:lnTo>
                  <a:lnTo>
                    <a:pt x="121908" y="183617"/>
                  </a:lnTo>
                  <a:lnTo>
                    <a:pt x="157188" y="212434"/>
                  </a:lnTo>
                  <a:lnTo>
                    <a:pt x="195304" y="237580"/>
                  </a:lnTo>
                  <a:lnTo>
                    <a:pt x="235975" y="258779"/>
                  </a:lnTo>
                  <a:lnTo>
                    <a:pt x="271877" y="272966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926342" y="4698519"/>
              <a:ext cx="93660" cy="30154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194018" y="4296257"/>
              <a:ext cx="374015" cy="549910"/>
            </a:xfrm>
            <a:custGeom>
              <a:avLst/>
              <a:gdLst/>
              <a:ahLst/>
              <a:cxnLst/>
              <a:rect l="l" t="t" r="r" b="b"/>
              <a:pathLst>
                <a:path w="374014" h="549910">
                  <a:moveTo>
                    <a:pt x="27551" y="549572"/>
                  </a:moveTo>
                  <a:lnTo>
                    <a:pt x="23889" y="540956"/>
                  </a:lnTo>
                  <a:lnTo>
                    <a:pt x="10826" y="497040"/>
                  </a:lnTo>
                  <a:lnTo>
                    <a:pt x="2759" y="451269"/>
                  </a:lnTo>
                  <a:lnTo>
                    <a:pt x="0" y="403958"/>
                  </a:lnTo>
                  <a:lnTo>
                    <a:pt x="2759" y="356673"/>
                  </a:lnTo>
                  <a:lnTo>
                    <a:pt x="10826" y="310977"/>
                  </a:lnTo>
                  <a:lnTo>
                    <a:pt x="23889" y="267175"/>
                  </a:lnTo>
                  <a:lnTo>
                    <a:pt x="41631" y="225574"/>
                  </a:lnTo>
                  <a:lnTo>
                    <a:pt x="63740" y="186481"/>
                  </a:lnTo>
                  <a:lnTo>
                    <a:pt x="89901" y="150201"/>
                  </a:lnTo>
                  <a:lnTo>
                    <a:pt x="119799" y="117042"/>
                  </a:lnTo>
                  <a:lnTo>
                    <a:pt x="153121" y="87310"/>
                  </a:lnTo>
                  <a:lnTo>
                    <a:pt x="189552" y="61312"/>
                  </a:lnTo>
                  <a:lnTo>
                    <a:pt x="228778" y="39353"/>
                  </a:lnTo>
                  <a:lnTo>
                    <a:pt x="270485" y="21740"/>
                  </a:lnTo>
                  <a:lnTo>
                    <a:pt x="314358" y="8780"/>
                  </a:lnTo>
                  <a:lnTo>
                    <a:pt x="360084" y="780"/>
                  </a:lnTo>
                  <a:lnTo>
                    <a:pt x="373566" y="0"/>
                  </a:lnTo>
                </a:path>
              </a:pathLst>
            </a:custGeom>
            <a:ln w="3393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922922" y="4454617"/>
              <a:ext cx="121899" cy="24729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157669" y="4283443"/>
              <a:ext cx="885825" cy="562610"/>
            </a:xfrm>
            <a:custGeom>
              <a:avLst/>
              <a:gdLst/>
              <a:ahLst/>
              <a:cxnLst/>
              <a:rect l="l" t="t" r="r" b="b"/>
              <a:pathLst>
                <a:path w="885825" h="562610">
                  <a:moveTo>
                    <a:pt x="296384" y="0"/>
                  </a:moveTo>
                  <a:lnTo>
                    <a:pt x="220318" y="34925"/>
                  </a:lnTo>
                  <a:lnTo>
                    <a:pt x="182203" y="59903"/>
                  </a:lnTo>
                  <a:lnTo>
                    <a:pt x="146922" y="88541"/>
                  </a:lnTo>
                  <a:lnTo>
                    <a:pt x="114753" y="120567"/>
                  </a:lnTo>
                  <a:lnTo>
                    <a:pt x="85973" y="155709"/>
                  </a:lnTo>
                  <a:lnTo>
                    <a:pt x="60859" y="193695"/>
                  </a:lnTo>
                  <a:lnTo>
                    <a:pt x="39689" y="234253"/>
                  </a:lnTo>
                  <a:lnTo>
                    <a:pt x="22741" y="277112"/>
                  </a:lnTo>
                  <a:lnTo>
                    <a:pt x="10292" y="321999"/>
                  </a:lnTo>
                  <a:lnTo>
                    <a:pt x="2619" y="368643"/>
                  </a:lnTo>
                  <a:lnTo>
                    <a:pt x="0" y="416772"/>
                  </a:lnTo>
                  <a:lnTo>
                    <a:pt x="2619" y="464924"/>
                  </a:lnTo>
                  <a:lnTo>
                    <a:pt x="10292" y="511633"/>
                  </a:lnTo>
                  <a:lnTo>
                    <a:pt x="22741" y="556621"/>
                  </a:lnTo>
                  <a:lnTo>
                    <a:pt x="25014" y="562386"/>
                  </a:lnTo>
                </a:path>
                <a:path w="885825" h="562610">
                  <a:moveTo>
                    <a:pt x="860636" y="562386"/>
                  </a:moveTo>
                  <a:lnTo>
                    <a:pt x="862892" y="556621"/>
                  </a:lnTo>
                  <a:lnTo>
                    <a:pt x="875246" y="511633"/>
                  </a:lnTo>
                  <a:lnTo>
                    <a:pt x="882858" y="464924"/>
                  </a:lnTo>
                  <a:lnTo>
                    <a:pt x="885456" y="416772"/>
                  </a:lnTo>
                </a:path>
                <a:path w="885825" h="562610">
                  <a:moveTo>
                    <a:pt x="759172" y="162212"/>
                  </a:moveTo>
                  <a:lnTo>
                    <a:pt x="759892" y="163015"/>
                  </a:lnTo>
                  <a:lnTo>
                    <a:pt x="766949" y="172870"/>
                  </a:lnTo>
                </a:path>
                <a:path w="885825" h="562610">
                  <a:moveTo>
                    <a:pt x="811367" y="172870"/>
                  </a:moveTo>
                  <a:lnTo>
                    <a:pt x="801514" y="157869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121320" y="4282610"/>
              <a:ext cx="960119" cy="836294"/>
            </a:xfrm>
            <a:custGeom>
              <a:avLst/>
              <a:gdLst/>
              <a:ahLst/>
              <a:cxnLst/>
              <a:rect l="l" t="t" r="r" b="b"/>
              <a:pathLst>
                <a:path w="960120" h="836295">
                  <a:moveTo>
                    <a:pt x="284075" y="0"/>
                  </a:moveTo>
                  <a:lnTo>
                    <a:pt x="239390" y="2989"/>
                  </a:lnTo>
                  <a:lnTo>
                    <a:pt x="175303" y="47275"/>
                  </a:lnTo>
                  <a:lnTo>
                    <a:pt x="141154" y="78364"/>
                  </a:lnTo>
                  <a:lnTo>
                    <a:pt x="110094" y="112547"/>
                  </a:lnTo>
                  <a:lnTo>
                    <a:pt x="82372" y="149574"/>
                  </a:lnTo>
                  <a:lnTo>
                    <a:pt x="58235" y="189199"/>
                  </a:lnTo>
                  <a:lnTo>
                    <a:pt x="37931" y="231173"/>
                  </a:lnTo>
                  <a:lnTo>
                    <a:pt x="21708" y="275249"/>
                  </a:lnTo>
                  <a:lnTo>
                    <a:pt x="9813" y="321178"/>
                  </a:lnTo>
                  <a:lnTo>
                    <a:pt x="2494" y="368712"/>
                  </a:lnTo>
                  <a:lnTo>
                    <a:pt x="0" y="417605"/>
                  </a:lnTo>
                  <a:lnTo>
                    <a:pt x="2494" y="466497"/>
                  </a:lnTo>
                  <a:lnTo>
                    <a:pt x="9813" y="514031"/>
                  </a:lnTo>
                  <a:lnTo>
                    <a:pt x="21708" y="559960"/>
                  </a:lnTo>
                  <a:lnTo>
                    <a:pt x="37931" y="604036"/>
                  </a:lnTo>
                  <a:lnTo>
                    <a:pt x="58235" y="646010"/>
                  </a:lnTo>
                  <a:lnTo>
                    <a:pt x="82372" y="685635"/>
                  </a:lnTo>
                  <a:lnTo>
                    <a:pt x="110094" y="722663"/>
                  </a:lnTo>
                  <a:lnTo>
                    <a:pt x="141154" y="756845"/>
                  </a:lnTo>
                  <a:lnTo>
                    <a:pt x="175303" y="787935"/>
                  </a:lnTo>
                  <a:lnTo>
                    <a:pt x="212294" y="815683"/>
                  </a:lnTo>
                  <a:lnTo>
                    <a:pt x="246836" y="832988"/>
                  </a:lnTo>
                  <a:lnTo>
                    <a:pt x="320763" y="836093"/>
                  </a:lnTo>
                  <a:lnTo>
                    <a:pt x="333240" y="836185"/>
                  </a:lnTo>
                  <a:lnTo>
                    <a:pt x="297339" y="821998"/>
                  </a:lnTo>
                  <a:lnTo>
                    <a:pt x="256667" y="800799"/>
                  </a:lnTo>
                  <a:lnTo>
                    <a:pt x="218552" y="775652"/>
                  </a:lnTo>
                  <a:lnTo>
                    <a:pt x="183271" y="746836"/>
                  </a:lnTo>
                  <a:lnTo>
                    <a:pt x="151101" y="714629"/>
                  </a:lnTo>
                  <a:lnTo>
                    <a:pt x="122321" y="679308"/>
                  </a:lnTo>
                  <a:lnTo>
                    <a:pt x="97208" y="641153"/>
                  </a:lnTo>
                  <a:lnTo>
                    <a:pt x="76038" y="600443"/>
                  </a:lnTo>
                  <a:lnTo>
                    <a:pt x="59090" y="557454"/>
                  </a:lnTo>
                  <a:lnTo>
                    <a:pt x="46641" y="512466"/>
                  </a:lnTo>
                  <a:lnTo>
                    <a:pt x="38968" y="465756"/>
                  </a:lnTo>
                  <a:lnTo>
                    <a:pt x="36348" y="417605"/>
                  </a:lnTo>
                  <a:lnTo>
                    <a:pt x="38968" y="369476"/>
                  </a:lnTo>
                  <a:lnTo>
                    <a:pt x="46641" y="322832"/>
                  </a:lnTo>
                  <a:lnTo>
                    <a:pt x="59090" y="277945"/>
                  </a:lnTo>
                  <a:lnTo>
                    <a:pt x="76038" y="235086"/>
                  </a:lnTo>
                  <a:lnTo>
                    <a:pt x="97208" y="194527"/>
                  </a:lnTo>
                  <a:lnTo>
                    <a:pt x="122321" y="156541"/>
                  </a:lnTo>
                  <a:lnTo>
                    <a:pt x="151101" y="121399"/>
                  </a:lnTo>
                  <a:lnTo>
                    <a:pt x="183271" y="89374"/>
                  </a:lnTo>
                  <a:lnTo>
                    <a:pt x="218552" y="60736"/>
                  </a:lnTo>
                  <a:lnTo>
                    <a:pt x="256667" y="35758"/>
                  </a:lnTo>
                  <a:lnTo>
                    <a:pt x="297339" y="14712"/>
                  </a:lnTo>
                  <a:lnTo>
                    <a:pt x="332733" y="832"/>
                  </a:lnTo>
                  <a:lnTo>
                    <a:pt x="284075" y="0"/>
                  </a:lnTo>
                  <a:close/>
                </a:path>
                <a:path w="960120" h="836295">
                  <a:moveTo>
                    <a:pt x="880392" y="154339"/>
                  </a:moveTo>
                  <a:lnTo>
                    <a:pt x="837863" y="158701"/>
                  </a:lnTo>
                  <a:lnTo>
                    <a:pt x="861394" y="194527"/>
                  </a:lnTo>
                  <a:lnTo>
                    <a:pt x="882417" y="235086"/>
                  </a:lnTo>
                  <a:lnTo>
                    <a:pt x="899241" y="277945"/>
                  </a:lnTo>
                  <a:lnTo>
                    <a:pt x="911595" y="322832"/>
                  </a:lnTo>
                  <a:lnTo>
                    <a:pt x="919207" y="369476"/>
                  </a:lnTo>
                  <a:lnTo>
                    <a:pt x="921804" y="417605"/>
                  </a:lnTo>
                  <a:lnTo>
                    <a:pt x="919207" y="465756"/>
                  </a:lnTo>
                  <a:lnTo>
                    <a:pt x="911595" y="512466"/>
                  </a:lnTo>
                  <a:lnTo>
                    <a:pt x="899241" y="557454"/>
                  </a:lnTo>
                  <a:lnTo>
                    <a:pt x="882417" y="600443"/>
                  </a:lnTo>
                  <a:lnTo>
                    <a:pt x="861394" y="641153"/>
                  </a:lnTo>
                  <a:lnTo>
                    <a:pt x="836444" y="679308"/>
                  </a:lnTo>
                  <a:lnTo>
                    <a:pt x="807839" y="714629"/>
                  </a:lnTo>
                  <a:lnTo>
                    <a:pt x="806718" y="715757"/>
                  </a:lnTo>
                  <a:lnTo>
                    <a:pt x="833952" y="721408"/>
                  </a:lnTo>
                  <a:lnTo>
                    <a:pt x="847982" y="724637"/>
                  </a:lnTo>
                  <a:lnTo>
                    <a:pt x="849775" y="722663"/>
                  </a:lnTo>
                  <a:lnTo>
                    <a:pt x="877490" y="685635"/>
                  </a:lnTo>
                  <a:lnTo>
                    <a:pt x="901621" y="646010"/>
                  </a:lnTo>
                  <a:lnTo>
                    <a:pt x="921922" y="604036"/>
                  </a:lnTo>
                  <a:lnTo>
                    <a:pt x="938143" y="559960"/>
                  </a:lnTo>
                  <a:lnTo>
                    <a:pt x="950037" y="514031"/>
                  </a:lnTo>
                  <a:lnTo>
                    <a:pt x="957355" y="466497"/>
                  </a:lnTo>
                  <a:lnTo>
                    <a:pt x="959849" y="417605"/>
                  </a:lnTo>
                  <a:lnTo>
                    <a:pt x="957355" y="368712"/>
                  </a:lnTo>
                  <a:lnTo>
                    <a:pt x="950037" y="321178"/>
                  </a:lnTo>
                  <a:lnTo>
                    <a:pt x="938143" y="275249"/>
                  </a:lnTo>
                  <a:lnTo>
                    <a:pt x="921922" y="231173"/>
                  </a:lnTo>
                  <a:lnTo>
                    <a:pt x="901621" y="189199"/>
                  </a:lnTo>
                  <a:lnTo>
                    <a:pt x="880392" y="154339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144228" y="4283443"/>
              <a:ext cx="914400" cy="835660"/>
            </a:xfrm>
            <a:custGeom>
              <a:avLst/>
              <a:gdLst/>
              <a:ahLst/>
              <a:cxnLst/>
              <a:rect l="l" t="t" r="r" b="b"/>
              <a:pathLst>
                <a:path w="914400" h="835660">
                  <a:moveTo>
                    <a:pt x="874078" y="562386"/>
                  </a:moveTo>
                  <a:lnTo>
                    <a:pt x="859509" y="599610"/>
                  </a:lnTo>
                  <a:lnTo>
                    <a:pt x="838486" y="640321"/>
                  </a:lnTo>
                  <a:lnTo>
                    <a:pt x="813537" y="678476"/>
                  </a:lnTo>
                  <a:lnTo>
                    <a:pt x="788509" y="709379"/>
                  </a:lnTo>
                </a:path>
                <a:path w="914400" h="835660">
                  <a:moveTo>
                    <a:pt x="310333" y="835352"/>
                  </a:moveTo>
                  <a:lnTo>
                    <a:pt x="274431" y="821165"/>
                  </a:lnTo>
                  <a:lnTo>
                    <a:pt x="233759" y="799966"/>
                  </a:lnTo>
                  <a:lnTo>
                    <a:pt x="195644" y="774820"/>
                  </a:lnTo>
                  <a:lnTo>
                    <a:pt x="160363" y="746003"/>
                  </a:lnTo>
                  <a:lnTo>
                    <a:pt x="128194" y="713796"/>
                  </a:lnTo>
                  <a:lnTo>
                    <a:pt x="99414" y="678476"/>
                  </a:lnTo>
                  <a:lnTo>
                    <a:pt x="74301" y="640321"/>
                  </a:lnTo>
                  <a:lnTo>
                    <a:pt x="53131" y="599610"/>
                  </a:lnTo>
                  <a:lnTo>
                    <a:pt x="38455" y="562386"/>
                  </a:lnTo>
                </a:path>
                <a:path w="914400" h="835660">
                  <a:moveTo>
                    <a:pt x="0" y="562386"/>
                  </a:moveTo>
                  <a:lnTo>
                    <a:pt x="15024" y="603203"/>
                  </a:lnTo>
                  <a:lnTo>
                    <a:pt x="35328" y="645177"/>
                  </a:lnTo>
                  <a:lnTo>
                    <a:pt x="59465" y="684802"/>
                  </a:lnTo>
                  <a:lnTo>
                    <a:pt x="87187" y="721830"/>
                  </a:lnTo>
                  <a:lnTo>
                    <a:pt x="118247" y="756012"/>
                  </a:lnTo>
                  <a:lnTo>
                    <a:pt x="152396" y="787102"/>
                  </a:lnTo>
                  <a:lnTo>
                    <a:pt x="189387" y="814850"/>
                  </a:lnTo>
                  <a:lnTo>
                    <a:pt x="216873" y="831626"/>
                  </a:lnTo>
                </a:path>
                <a:path w="914400" h="835660">
                  <a:moveTo>
                    <a:pt x="836187" y="709379"/>
                  </a:moveTo>
                  <a:lnTo>
                    <a:pt x="854582" y="684802"/>
                  </a:lnTo>
                  <a:lnTo>
                    <a:pt x="878714" y="645177"/>
                  </a:lnTo>
                  <a:lnTo>
                    <a:pt x="899014" y="603203"/>
                  </a:lnTo>
                  <a:lnTo>
                    <a:pt x="914037" y="562386"/>
                  </a:lnTo>
                </a:path>
                <a:path w="914400" h="835660">
                  <a:moveTo>
                    <a:pt x="788509" y="709379"/>
                  </a:moveTo>
                  <a:lnTo>
                    <a:pt x="784932" y="713796"/>
                  </a:lnTo>
                  <a:lnTo>
                    <a:pt x="783811" y="714925"/>
                  </a:lnTo>
                </a:path>
                <a:path w="914400" h="835660">
                  <a:moveTo>
                    <a:pt x="825075" y="723804"/>
                  </a:moveTo>
                  <a:lnTo>
                    <a:pt x="826868" y="721830"/>
                  </a:lnTo>
                  <a:lnTo>
                    <a:pt x="836187" y="709379"/>
                  </a:lnTo>
                </a:path>
                <a:path w="914400" h="835660">
                  <a:moveTo>
                    <a:pt x="898897" y="416772"/>
                  </a:moveTo>
                  <a:lnTo>
                    <a:pt x="896299" y="464924"/>
                  </a:lnTo>
                  <a:lnTo>
                    <a:pt x="888688" y="511633"/>
                  </a:lnTo>
                  <a:lnTo>
                    <a:pt x="876334" y="556621"/>
                  </a:lnTo>
                  <a:lnTo>
                    <a:pt x="874078" y="562386"/>
                  </a:lnTo>
                </a:path>
                <a:path w="914400" h="835660">
                  <a:moveTo>
                    <a:pt x="38455" y="562386"/>
                  </a:moveTo>
                  <a:lnTo>
                    <a:pt x="36183" y="556621"/>
                  </a:lnTo>
                  <a:lnTo>
                    <a:pt x="23733" y="511633"/>
                  </a:lnTo>
                  <a:lnTo>
                    <a:pt x="16060" y="464924"/>
                  </a:lnTo>
                  <a:lnTo>
                    <a:pt x="13441" y="416772"/>
                  </a:lnTo>
                  <a:lnTo>
                    <a:pt x="16060" y="368643"/>
                  </a:lnTo>
                  <a:lnTo>
                    <a:pt x="23733" y="321999"/>
                  </a:lnTo>
                  <a:lnTo>
                    <a:pt x="36183" y="277112"/>
                  </a:lnTo>
                  <a:lnTo>
                    <a:pt x="53131" y="234253"/>
                  </a:lnTo>
                  <a:lnTo>
                    <a:pt x="74301" y="193695"/>
                  </a:lnTo>
                  <a:lnTo>
                    <a:pt x="99414" y="155709"/>
                  </a:lnTo>
                  <a:lnTo>
                    <a:pt x="128194" y="120567"/>
                  </a:lnTo>
                  <a:lnTo>
                    <a:pt x="160363" y="88541"/>
                  </a:lnTo>
                  <a:lnTo>
                    <a:pt x="195644" y="59903"/>
                  </a:lnTo>
                  <a:lnTo>
                    <a:pt x="233759" y="34925"/>
                  </a:lnTo>
                  <a:lnTo>
                    <a:pt x="274431" y="13879"/>
                  </a:lnTo>
                  <a:lnTo>
                    <a:pt x="309826" y="0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967340" y="4454617"/>
              <a:ext cx="115526" cy="24729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121320" y="4285600"/>
              <a:ext cx="960119" cy="560705"/>
            </a:xfrm>
            <a:custGeom>
              <a:avLst/>
              <a:gdLst/>
              <a:ahLst/>
              <a:cxnLst/>
              <a:rect l="l" t="t" r="r" b="b"/>
              <a:pathLst>
                <a:path w="960120" h="560704">
                  <a:moveTo>
                    <a:pt x="239390" y="0"/>
                  </a:moveTo>
                  <a:lnTo>
                    <a:pt x="175303" y="44285"/>
                  </a:lnTo>
                  <a:lnTo>
                    <a:pt x="141154" y="75374"/>
                  </a:lnTo>
                  <a:lnTo>
                    <a:pt x="110094" y="109557"/>
                  </a:lnTo>
                  <a:lnTo>
                    <a:pt x="82372" y="146584"/>
                  </a:lnTo>
                  <a:lnTo>
                    <a:pt x="58235" y="186209"/>
                  </a:lnTo>
                  <a:lnTo>
                    <a:pt x="37931" y="228183"/>
                  </a:lnTo>
                  <a:lnTo>
                    <a:pt x="21708" y="272259"/>
                  </a:lnTo>
                  <a:lnTo>
                    <a:pt x="9813" y="318188"/>
                  </a:lnTo>
                  <a:lnTo>
                    <a:pt x="2494" y="365722"/>
                  </a:lnTo>
                  <a:lnTo>
                    <a:pt x="0" y="414615"/>
                  </a:lnTo>
                  <a:lnTo>
                    <a:pt x="2494" y="463507"/>
                  </a:lnTo>
                  <a:lnTo>
                    <a:pt x="9813" y="511041"/>
                  </a:lnTo>
                  <a:lnTo>
                    <a:pt x="21708" y="556970"/>
                  </a:lnTo>
                  <a:lnTo>
                    <a:pt x="22907" y="560228"/>
                  </a:lnTo>
                </a:path>
                <a:path w="960120" h="560704">
                  <a:moveTo>
                    <a:pt x="936944" y="560228"/>
                  </a:moveTo>
                  <a:lnTo>
                    <a:pt x="938143" y="556970"/>
                  </a:lnTo>
                  <a:lnTo>
                    <a:pt x="950037" y="511041"/>
                  </a:lnTo>
                  <a:lnTo>
                    <a:pt x="957355" y="463507"/>
                  </a:lnTo>
                  <a:lnTo>
                    <a:pt x="959849" y="414615"/>
                  </a:lnTo>
                </a:path>
                <a:path w="960120" h="560704">
                  <a:moveTo>
                    <a:pt x="837863" y="155712"/>
                  </a:moveTo>
                  <a:lnTo>
                    <a:pt x="847716" y="170713"/>
                  </a:lnTo>
                </a:path>
                <a:path w="960120" h="560704">
                  <a:moveTo>
                    <a:pt x="892184" y="170713"/>
                  </a:moveTo>
                  <a:lnTo>
                    <a:pt x="880392" y="151350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083033" y="4285600"/>
              <a:ext cx="1035050" cy="829944"/>
            </a:xfrm>
            <a:custGeom>
              <a:avLst/>
              <a:gdLst/>
              <a:ahLst/>
              <a:cxnLst/>
              <a:rect l="l" t="t" r="r" b="b"/>
              <a:pathLst>
                <a:path w="1035050" h="829945">
                  <a:moveTo>
                    <a:pt x="277677" y="0"/>
                  </a:moveTo>
                  <a:lnTo>
                    <a:pt x="199111" y="8636"/>
                  </a:lnTo>
                  <a:lnTo>
                    <a:pt x="152119" y="49665"/>
                  </a:lnTo>
                  <a:lnTo>
                    <a:pt x="122171" y="82195"/>
                  </a:lnTo>
                  <a:lnTo>
                    <a:pt x="95052" y="117167"/>
                  </a:lnTo>
                  <a:lnTo>
                    <a:pt x="70947" y="154394"/>
                  </a:lnTo>
                  <a:lnTo>
                    <a:pt x="50041" y="193688"/>
                  </a:lnTo>
                  <a:lnTo>
                    <a:pt x="32521" y="234862"/>
                  </a:lnTo>
                  <a:lnTo>
                    <a:pt x="18571" y="277729"/>
                  </a:lnTo>
                  <a:lnTo>
                    <a:pt x="8377" y="322102"/>
                  </a:lnTo>
                  <a:lnTo>
                    <a:pt x="2125" y="367793"/>
                  </a:lnTo>
                  <a:lnTo>
                    <a:pt x="0" y="414615"/>
                  </a:lnTo>
                  <a:lnTo>
                    <a:pt x="2125" y="461723"/>
                  </a:lnTo>
                  <a:lnTo>
                    <a:pt x="8377" y="507669"/>
                  </a:lnTo>
                  <a:lnTo>
                    <a:pt x="18571" y="552267"/>
                  </a:lnTo>
                  <a:lnTo>
                    <a:pt x="32521" y="595330"/>
                  </a:lnTo>
                  <a:lnTo>
                    <a:pt x="50041" y="636675"/>
                  </a:lnTo>
                  <a:lnTo>
                    <a:pt x="70947" y="676116"/>
                  </a:lnTo>
                  <a:lnTo>
                    <a:pt x="95052" y="713466"/>
                  </a:lnTo>
                  <a:lnTo>
                    <a:pt x="122171" y="748541"/>
                  </a:lnTo>
                  <a:lnTo>
                    <a:pt x="152119" y="781156"/>
                  </a:lnTo>
                  <a:lnTo>
                    <a:pt x="184710" y="811125"/>
                  </a:lnTo>
                  <a:lnTo>
                    <a:pt x="278068" y="829469"/>
                  </a:lnTo>
                  <a:lnTo>
                    <a:pt x="250582" y="812693"/>
                  </a:lnTo>
                  <a:lnTo>
                    <a:pt x="213591" y="784945"/>
                  </a:lnTo>
                  <a:lnTo>
                    <a:pt x="179441" y="753855"/>
                  </a:lnTo>
                  <a:lnTo>
                    <a:pt x="148382" y="719673"/>
                  </a:lnTo>
                  <a:lnTo>
                    <a:pt x="120659" y="682645"/>
                  </a:lnTo>
                  <a:lnTo>
                    <a:pt x="96522" y="643020"/>
                  </a:lnTo>
                  <a:lnTo>
                    <a:pt x="76218" y="601046"/>
                  </a:lnTo>
                  <a:lnTo>
                    <a:pt x="59995" y="556970"/>
                  </a:lnTo>
                  <a:lnTo>
                    <a:pt x="48100" y="511041"/>
                  </a:lnTo>
                  <a:lnTo>
                    <a:pt x="40781" y="463507"/>
                  </a:lnTo>
                  <a:lnTo>
                    <a:pt x="38287" y="414615"/>
                  </a:lnTo>
                  <a:lnTo>
                    <a:pt x="40781" y="365722"/>
                  </a:lnTo>
                  <a:lnTo>
                    <a:pt x="48100" y="318188"/>
                  </a:lnTo>
                  <a:lnTo>
                    <a:pt x="59995" y="272259"/>
                  </a:lnTo>
                  <a:lnTo>
                    <a:pt x="76218" y="228183"/>
                  </a:lnTo>
                  <a:lnTo>
                    <a:pt x="96522" y="186209"/>
                  </a:lnTo>
                  <a:lnTo>
                    <a:pt x="120659" y="146584"/>
                  </a:lnTo>
                  <a:lnTo>
                    <a:pt x="148382" y="109557"/>
                  </a:lnTo>
                  <a:lnTo>
                    <a:pt x="179441" y="75374"/>
                  </a:lnTo>
                  <a:lnTo>
                    <a:pt x="213591" y="44285"/>
                  </a:lnTo>
                  <a:lnTo>
                    <a:pt x="250582" y="16536"/>
                  </a:lnTo>
                  <a:lnTo>
                    <a:pt x="277677" y="0"/>
                  </a:lnTo>
                  <a:close/>
                </a:path>
                <a:path w="1035050" h="829945">
                  <a:moveTo>
                    <a:pt x="959372" y="147735"/>
                  </a:moveTo>
                  <a:lnTo>
                    <a:pt x="921114" y="151100"/>
                  </a:lnTo>
                  <a:lnTo>
                    <a:pt x="918679" y="151350"/>
                  </a:lnTo>
                  <a:lnTo>
                    <a:pt x="939909" y="186209"/>
                  </a:lnTo>
                  <a:lnTo>
                    <a:pt x="960209" y="228183"/>
                  </a:lnTo>
                  <a:lnTo>
                    <a:pt x="976430" y="272259"/>
                  </a:lnTo>
                  <a:lnTo>
                    <a:pt x="988324" y="318188"/>
                  </a:lnTo>
                  <a:lnTo>
                    <a:pt x="995642" y="365722"/>
                  </a:lnTo>
                  <a:lnTo>
                    <a:pt x="998137" y="414615"/>
                  </a:lnTo>
                  <a:lnTo>
                    <a:pt x="995642" y="463507"/>
                  </a:lnTo>
                  <a:lnTo>
                    <a:pt x="988324" y="511041"/>
                  </a:lnTo>
                  <a:lnTo>
                    <a:pt x="976430" y="556970"/>
                  </a:lnTo>
                  <a:lnTo>
                    <a:pt x="960209" y="601046"/>
                  </a:lnTo>
                  <a:lnTo>
                    <a:pt x="939909" y="643020"/>
                  </a:lnTo>
                  <a:lnTo>
                    <a:pt x="915777" y="682645"/>
                  </a:lnTo>
                  <a:lnTo>
                    <a:pt x="888062" y="719673"/>
                  </a:lnTo>
                  <a:lnTo>
                    <a:pt x="886269" y="721647"/>
                  </a:lnTo>
                  <a:lnTo>
                    <a:pt x="926231" y="730842"/>
                  </a:lnTo>
                  <a:lnTo>
                    <a:pt x="963673" y="676116"/>
                  </a:lnTo>
                  <a:lnTo>
                    <a:pt x="984531" y="636675"/>
                  </a:lnTo>
                  <a:lnTo>
                    <a:pt x="1002016" y="595330"/>
                  </a:lnTo>
                  <a:lnTo>
                    <a:pt x="1015941" y="552267"/>
                  </a:lnTo>
                  <a:lnTo>
                    <a:pt x="1026119" y="507669"/>
                  </a:lnTo>
                  <a:lnTo>
                    <a:pt x="1032363" y="461723"/>
                  </a:lnTo>
                  <a:lnTo>
                    <a:pt x="1034485" y="414615"/>
                  </a:lnTo>
                  <a:lnTo>
                    <a:pt x="1032363" y="367793"/>
                  </a:lnTo>
                  <a:lnTo>
                    <a:pt x="1026119" y="322102"/>
                  </a:lnTo>
                  <a:lnTo>
                    <a:pt x="1015941" y="277729"/>
                  </a:lnTo>
                  <a:lnTo>
                    <a:pt x="1002016" y="234862"/>
                  </a:lnTo>
                  <a:lnTo>
                    <a:pt x="984531" y="193688"/>
                  </a:lnTo>
                  <a:lnTo>
                    <a:pt x="963673" y="154394"/>
                  </a:lnTo>
                  <a:lnTo>
                    <a:pt x="959372" y="147735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104183" y="4285600"/>
              <a:ext cx="992505" cy="829944"/>
            </a:xfrm>
            <a:custGeom>
              <a:avLst/>
              <a:gdLst/>
              <a:ahLst/>
              <a:cxnLst/>
              <a:rect l="l" t="t" r="r" b="b"/>
              <a:pathLst>
                <a:path w="992504" h="829945">
                  <a:moveTo>
                    <a:pt x="954081" y="560228"/>
                  </a:moveTo>
                  <a:lnTo>
                    <a:pt x="939058" y="601046"/>
                  </a:lnTo>
                  <a:lnTo>
                    <a:pt x="918758" y="643020"/>
                  </a:lnTo>
                  <a:lnTo>
                    <a:pt x="894626" y="682645"/>
                  </a:lnTo>
                  <a:lnTo>
                    <a:pt x="876231" y="707222"/>
                  </a:lnTo>
                </a:path>
                <a:path w="992504" h="829945">
                  <a:moveTo>
                    <a:pt x="256917" y="829469"/>
                  </a:moveTo>
                  <a:lnTo>
                    <a:pt x="192440" y="784945"/>
                  </a:lnTo>
                  <a:lnTo>
                    <a:pt x="158291" y="753855"/>
                  </a:lnTo>
                  <a:lnTo>
                    <a:pt x="127231" y="719673"/>
                  </a:lnTo>
                  <a:lnTo>
                    <a:pt x="99509" y="682645"/>
                  </a:lnTo>
                  <a:lnTo>
                    <a:pt x="75372" y="643020"/>
                  </a:lnTo>
                  <a:lnTo>
                    <a:pt x="55068" y="601046"/>
                  </a:lnTo>
                  <a:lnTo>
                    <a:pt x="40043" y="560228"/>
                  </a:lnTo>
                </a:path>
                <a:path w="992504" h="829945">
                  <a:moveTo>
                    <a:pt x="0" y="560228"/>
                  </a:moveTo>
                  <a:lnTo>
                    <a:pt x="28891" y="636675"/>
                  </a:lnTo>
                  <a:lnTo>
                    <a:pt x="49796" y="676116"/>
                  </a:lnTo>
                  <a:lnTo>
                    <a:pt x="73901" y="713466"/>
                  </a:lnTo>
                  <a:lnTo>
                    <a:pt x="101021" y="748541"/>
                  </a:lnTo>
                  <a:lnTo>
                    <a:pt x="130968" y="781156"/>
                  </a:lnTo>
                  <a:lnTo>
                    <a:pt x="163559" y="811125"/>
                  </a:lnTo>
                  <a:lnTo>
                    <a:pt x="179531" y="823491"/>
                  </a:lnTo>
                </a:path>
                <a:path w="992504" h="829945">
                  <a:moveTo>
                    <a:pt x="922497" y="707222"/>
                  </a:moveTo>
                  <a:lnTo>
                    <a:pt x="942522" y="676116"/>
                  </a:lnTo>
                  <a:lnTo>
                    <a:pt x="963380" y="636675"/>
                  </a:lnTo>
                  <a:lnTo>
                    <a:pt x="980865" y="595330"/>
                  </a:lnTo>
                  <a:lnTo>
                    <a:pt x="992216" y="560228"/>
                  </a:lnTo>
                </a:path>
                <a:path w="992504" h="829945">
                  <a:moveTo>
                    <a:pt x="876231" y="707222"/>
                  </a:moveTo>
                  <a:lnTo>
                    <a:pt x="866912" y="719673"/>
                  </a:lnTo>
                  <a:lnTo>
                    <a:pt x="865119" y="721647"/>
                  </a:lnTo>
                </a:path>
                <a:path w="992504" h="829945">
                  <a:moveTo>
                    <a:pt x="905081" y="730842"/>
                  </a:moveTo>
                  <a:lnTo>
                    <a:pt x="918478" y="713466"/>
                  </a:lnTo>
                  <a:lnTo>
                    <a:pt x="922497" y="707222"/>
                  </a:lnTo>
                </a:path>
                <a:path w="992504" h="829945">
                  <a:moveTo>
                    <a:pt x="976986" y="414615"/>
                  </a:moveTo>
                  <a:lnTo>
                    <a:pt x="974492" y="463507"/>
                  </a:lnTo>
                  <a:lnTo>
                    <a:pt x="967173" y="511041"/>
                  </a:lnTo>
                  <a:lnTo>
                    <a:pt x="955280" y="556970"/>
                  </a:lnTo>
                  <a:lnTo>
                    <a:pt x="954081" y="560228"/>
                  </a:lnTo>
                </a:path>
                <a:path w="992504" h="829945">
                  <a:moveTo>
                    <a:pt x="40043" y="560228"/>
                  </a:moveTo>
                  <a:lnTo>
                    <a:pt x="38844" y="556970"/>
                  </a:lnTo>
                  <a:lnTo>
                    <a:pt x="26949" y="511041"/>
                  </a:lnTo>
                  <a:lnTo>
                    <a:pt x="19631" y="463507"/>
                  </a:lnTo>
                  <a:lnTo>
                    <a:pt x="17136" y="414615"/>
                  </a:lnTo>
                  <a:lnTo>
                    <a:pt x="19631" y="365722"/>
                  </a:lnTo>
                  <a:lnTo>
                    <a:pt x="26949" y="318188"/>
                  </a:lnTo>
                  <a:lnTo>
                    <a:pt x="38844" y="272259"/>
                  </a:lnTo>
                  <a:lnTo>
                    <a:pt x="55068" y="228183"/>
                  </a:lnTo>
                  <a:lnTo>
                    <a:pt x="75372" y="186209"/>
                  </a:lnTo>
                  <a:lnTo>
                    <a:pt x="99509" y="146584"/>
                  </a:lnTo>
                  <a:lnTo>
                    <a:pt x="127231" y="109557"/>
                  </a:lnTo>
                  <a:lnTo>
                    <a:pt x="158291" y="75374"/>
                  </a:lnTo>
                  <a:lnTo>
                    <a:pt x="192440" y="44285"/>
                  </a:lnTo>
                  <a:lnTo>
                    <a:pt x="229431" y="16536"/>
                  </a:lnTo>
                  <a:lnTo>
                    <a:pt x="256526" y="0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011808" y="4454617"/>
              <a:ext cx="107407" cy="247294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083033" y="4294236"/>
              <a:ext cx="1035050" cy="551815"/>
            </a:xfrm>
            <a:custGeom>
              <a:avLst/>
              <a:gdLst/>
              <a:ahLst/>
              <a:cxnLst/>
              <a:rect l="l" t="t" r="r" b="b"/>
              <a:pathLst>
                <a:path w="1035050" h="551814">
                  <a:moveTo>
                    <a:pt x="199111" y="0"/>
                  </a:moveTo>
                  <a:lnTo>
                    <a:pt x="152119" y="41029"/>
                  </a:lnTo>
                  <a:lnTo>
                    <a:pt x="122171" y="73559"/>
                  </a:lnTo>
                  <a:lnTo>
                    <a:pt x="95052" y="108531"/>
                  </a:lnTo>
                  <a:lnTo>
                    <a:pt x="70947" y="145758"/>
                  </a:lnTo>
                  <a:lnTo>
                    <a:pt x="50041" y="185052"/>
                  </a:lnTo>
                  <a:lnTo>
                    <a:pt x="32521" y="226226"/>
                  </a:lnTo>
                  <a:lnTo>
                    <a:pt x="18571" y="269093"/>
                  </a:lnTo>
                  <a:lnTo>
                    <a:pt x="8377" y="313466"/>
                  </a:lnTo>
                  <a:lnTo>
                    <a:pt x="2125" y="359157"/>
                  </a:lnTo>
                  <a:lnTo>
                    <a:pt x="0" y="405979"/>
                  </a:lnTo>
                  <a:lnTo>
                    <a:pt x="2125" y="453087"/>
                  </a:lnTo>
                  <a:lnTo>
                    <a:pt x="8377" y="499033"/>
                  </a:lnTo>
                  <a:lnTo>
                    <a:pt x="18571" y="543630"/>
                  </a:lnTo>
                  <a:lnTo>
                    <a:pt x="21150" y="551592"/>
                  </a:lnTo>
                </a:path>
                <a:path w="1035050" h="551814">
                  <a:moveTo>
                    <a:pt x="1013366" y="551592"/>
                  </a:moveTo>
                  <a:lnTo>
                    <a:pt x="1015941" y="543630"/>
                  </a:lnTo>
                  <a:lnTo>
                    <a:pt x="1026119" y="499033"/>
                  </a:lnTo>
                  <a:lnTo>
                    <a:pt x="1032363" y="453087"/>
                  </a:lnTo>
                  <a:lnTo>
                    <a:pt x="1034486" y="405979"/>
                  </a:lnTo>
                </a:path>
                <a:path w="1035050" h="551814">
                  <a:moveTo>
                    <a:pt x="918679" y="142713"/>
                  </a:moveTo>
                  <a:lnTo>
                    <a:pt x="930471" y="162077"/>
                  </a:lnTo>
                </a:path>
                <a:path w="1035050" h="551814">
                  <a:moveTo>
                    <a:pt x="972335" y="162077"/>
                  </a:moveTo>
                  <a:lnTo>
                    <a:pt x="963673" y="145758"/>
                  </a:lnTo>
                  <a:lnTo>
                    <a:pt x="959372" y="139099"/>
                  </a:lnTo>
                </a:path>
              </a:pathLst>
            </a:custGeom>
            <a:ln w="3394">
              <a:solidFill>
                <a:srgbClr val="EB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046684" y="4294236"/>
              <a:ext cx="1107440" cy="815340"/>
            </a:xfrm>
            <a:custGeom>
              <a:avLst/>
              <a:gdLst/>
              <a:ahLst/>
              <a:cxnLst/>
              <a:rect l="l" t="t" r="r" b="b"/>
              <a:pathLst>
                <a:path w="1107439" h="815339">
                  <a:moveTo>
                    <a:pt x="235460" y="0"/>
                  </a:moveTo>
                  <a:lnTo>
                    <a:pt x="167955" y="10747"/>
                  </a:lnTo>
                  <a:lnTo>
                    <a:pt x="118110" y="65586"/>
                  </a:lnTo>
                  <a:lnTo>
                    <a:pt x="91804" y="101976"/>
                  </a:lnTo>
                  <a:lnTo>
                    <a:pt x="68459" y="140467"/>
                  </a:lnTo>
                  <a:lnTo>
                    <a:pt x="48243" y="180887"/>
                  </a:lnTo>
                  <a:lnTo>
                    <a:pt x="31325" y="223068"/>
                  </a:lnTo>
                  <a:lnTo>
                    <a:pt x="17873" y="266837"/>
                  </a:lnTo>
                  <a:lnTo>
                    <a:pt x="8055" y="312026"/>
                  </a:lnTo>
                  <a:lnTo>
                    <a:pt x="2042" y="358463"/>
                  </a:lnTo>
                  <a:lnTo>
                    <a:pt x="0" y="405979"/>
                  </a:lnTo>
                  <a:lnTo>
                    <a:pt x="2042" y="453766"/>
                  </a:lnTo>
                  <a:lnTo>
                    <a:pt x="8055" y="500447"/>
                  </a:lnTo>
                  <a:lnTo>
                    <a:pt x="17873" y="545853"/>
                  </a:lnTo>
                  <a:lnTo>
                    <a:pt x="31325" y="589814"/>
                  </a:lnTo>
                  <a:lnTo>
                    <a:pt x="48243" y="632161"/>
                  </a:lnTo>
                  <a:lnTo>
                    <a:pt x="68459" y="672727"/>
                  </a:lnTo>
                  <a:lnTo>
                    <a:pt x="91804" y="711342"/>
                  </a:lnTo>
                  <a:lnTo>
                    <a:pt x="118110" y="747838"/>
                  </a:lnTo>
                  <a:lnTo>
                    <a:pt x="147208" y="782045"/>
                  </a:lnTo>
                  <a:lnTo>
                    <a:pt x="237031" y="814855"/>
                  </a:lnTo>
                  <a:lnTo>
                    <a:pt x="221059" y="802489"/>
                  </a:lnTo>
                  <a:lnTo>
                    <a:pt x="188468" y="772520"/>
                  </a:lnTo>
                  <a:lnTo>
                    <a:pt x="158520" y="739905"/>
                  </a:lnTo>
                  <a:lnTo>
                    <a:pt x="131401" y="704830"/>
                  </a:lnTo>
                  <a:lnTo>
                    <a:pt x="107296" y="667479"/>
                  </a:lnTo>
                  <a:lnTo>
                    <a:pt x="86390" y="628039"/>
                  </a:lnTo>
                  <a:lnTo>
                    <a:pt x="68870" y="586694"/>
                  </a:lnTo>
                  <a:lnTo>
                    <a:pt x="54920" y="543630"/>
                  </a:lnTo>
                  <a:lnTo>
                    <a:pt x="44726" y="499033"/>
                  </a:lnTo>
                  <a:lnTo>
                    <a:pt x="38474" y="453087"/>
                  </a:lnTo>
                  <a:lnTo>
                    <a:pt x="36348" y="405979"/>
                  </a:lnTo>
                  <a:lnTo>
                    <a:pt x="38474" y="359157"/>
                  </a:lnTo>
                  <a:lnTo>
                    <a:pt x="44726" y="313466"/>
                  </a:lnTo>
                  <a:lnTo>
                    <a:pt x="54920" y="269093"/>
                  </a:lnTo>
                  <a:lnTo>
                    <a:pt x="68870" y="226226"/>
                  </a:lnTo>
                  <a:lnTo>
                    <a:pt x="86390" y="185052"/>
                  </a:lnTo>
                  <a:lnTo>
                    <a:pt x="107296" y="145758"/>
                  </a:lnTo>
                  <a:lnTo>
                    <a:pt x="131401" y="108531"/>
                  </a:lnTo>
                  <a:lnTo>
                    <a:pt x="158520" y="73559"/>
                  </a:lnTo>
                  <a:lnTo>
                    <a:pt x="188468" y="41029"/>
                  </a:lnTo>
                  <a:lnTo>
                    <a:pt x="221059" y="11128"/>
                  </a:lnTo>
                  <a:lnTo>
                    <a:pt x="235460" y="0"/>
                  </a:lnTo>
                  <a:close/>
                </a:path>
                <a:path w="1107439" h="815339">
                  <a:moveTo>
                    <a:pt x="1036018" y="135884"/>
                  </a:moveTo>
                  <a:lnTo>
                    <a:pt x="1008987" y="137932"/>
                  </a:lnTo>
                  <a:lnTo>
                    <a:pt x="995720" y="139099"/>
                  </a:lnTo>
                  <a:lnTo>
                    <a:pt x="1000021" y="145758"/>
                  </a:lnTo>
                  <a:lnTo>
                    <a:pt x="1020880" y="185052"/>
                  </a:lnTo>
                  <a:lnTo>
                    <a:pt x="1038365" y="226226"/>
                  </a:lnTo>
                  <a:lnTo>
                    <a:pt x="1052290" y="269093"/>
                  </a:lnTo>
                  <a:lnTo>
                    <a:pt x="1062468" y="313466"/>
                  </a:lnTo>
                  <a:lnTo>
                    <a:pt x="1068711" y="359157"/>
                  </a:lnTo>
                  <a:lnTo>
                    <a:pt x="1070834" y="405979"/>
                  </a:lnTo>
                  <a:lnTo>
                    <a:pt x="1068711" y="453087"/>
                  </a:lnTo>
                  <a:lnTo>
                    <a:pt x="1062468" y="499033"/>
                  </a:lnTo>
                  <a:lnTo>
                    <a:pt x="1052290" y="543630"/>
                  </a:lnTo>
                  <a:lnTo>
                    <a:pt x="1038365" y="586694"/>
                  </a:lnTo>
                  <a:lnTo>
                    <a:pt x="1020880" y="628039"/>
                  </a:lnTo>
                  <a:lnTo>
                    <a:pt x="1000021" y="667479"/>
                  </a:lnTo>
                  <a:lnTo>
                    <a:pt x="975977" y="704830"/>
                  </a:lnTo>
                  <a:lnTo>
                    <a:pt x="962580" y="722206"/>
                  </a:lnTo>
                  <a:lnTo>
                    <a:pt x="998466" y="730464"/>
                  </a:lnTo>
                  <a:lnTo>
                    <a:pt x="1038792" y="672727"/>
                  </a:lnTo>
                  <a:lnTo>
                    <a:pt x="1058979" y="632161"/>
                  </a:lnTo>
                  <a:lnTo>
                    <a:pt x="1075878" y="589814"/>
                  </a:lnTo>
                  <a:lnTo>
                    <a:pt x="1089318" y="545853"/>
                  </a:lnTo>
                  <a:lnTo>
                    <a:pt x="1099130" y="500447"/>
                  </a:lnTo>
                  <a:lnTo>
                    <a:pt x="1105141" y="453766"/>
                  </a:lnTo>
                  <a:lnTo>
                    <a:pt x="1107183" y="405979"/>
                  </a:lnTo>
                  <a:lnTo>
                    <a:pt x="1105141" y="358463"/>
                  </a:lnTo>
                  <a:lnTo>
                    <a:pt x="1099130" y="312026"/>
                  </a:lnTo>
                  <a:lnTo>
                    <a:pt x="1089318" y="266837"/>
                  </a:lnTo>
                  <a:lnTo>
                    <a:pt x="1075878" y="223068"/>
                  </a:lnTo>
                  <a:lnTo>
                    <a:pt x="1058979" y="180887"/>
                  </a:lnTo>
                  <a:lnTo>
                    <a:pt x="1038792" y="140467"/>
                  </a:lnTo>
                  <a:lnTo>
                    <a:pt x="1036018" y="135884"/>
                  </a:lnTo>
                  <a:close/>
                </a:path>
              </a:pathLst>
            </a:custGeom>
            <a:solidFill>
              <a:srgbClr val="EA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066314" y="4845829"/>
              <a:ext cx="1030605" cy="263525"/>
            </a:xfrm>
            <a:custGeom>
              <a:avLst/>
              <a:gdLst/>
              <a:ahLst/>
              <a:cxnLst/>
              <a:rect l="l" t="t" r="r" b="b"/>
              <a:pathLst>
                <a:path w="1030604" h="263525">
                  <a:moveTo>
                    <a:pt x="1030086" y="0"/>
                  </a:moveTo>
                  <a:lnTo>
                    <a:pt x="1018735" y="35102"/>
                  </a:lnTo>
                  <a:lnTo>
                    <a:pt x="1001250" y="76446"/>
                  </a:lnTo>
                  <a:lnTo>
                    <a:pt x="980392" y="115887"/>
                  </a:lnTo>
                  <a:lnTo>
                    <a:pt x="960367" y="146993"/>
                  </a:lnTo>
                </a:path>
                <a:path w="1030604" h="263525">
                  <a:moveTo>
                    <a:pt x="217401" y="263263"/>
                  </a:moveTo>
                  <a:lnTo>
                    <a:pt x="168838" y="220927"/>
                  </a:lnTo>
                  <a:lnTo>
                    <a:pt x="138891" y="188313"/>
                  </a:lnTo>
                  <a:lnTo>
                    <a:pt x="111771" y="153237"/>
                  </a:lnTo>
                  <a:lnTo>
                    <a:pt x="87666" y="115887"/>
                  </a:lnTo>
                  <a:lnTo>
                    <a:pt x="66761" y="76446"/>
                  </a:lnTo>
                  <a:lnTo>
                    <a:pt x="49240" y="35102"/>
                  </a:lnTo>
                  <a:lnTo>
                    <a:pt x="37869" y="0"/>
                  </a:lnTo>
                </a:path>
                <a:path w="1030604" h="263525">
                  <a:moveTo>
                    <a:pt x="0" y="0"/>
                  </a:moveTo>
                  <a:lnTo>
                    <a:pt x="11695" y="38221"/>
                  </a:lnTo>
                  <a:lnTo>
                    <a:pt x="28613" y="80569"/>
                  </a:lnTo>
                  <a:lnTo>
                    <a:pt x="48829" y="121134"/>
                  </a:lnTo>
                  <a:lnTo>
                    <a:pt x="72174" y="159749"/>
                  </a:lnTo>
                  <a:lnTo>
                    <a:pt x="98480" y="196245"/>
                  </a:lnTo>
                  <a:lnTo>
                    <a:pt x="127578" y="230453"/>
                  </a:lnTo>
                  <a:lnTo>
                    <a:pt x="153539" y="256437"/>
                  </a:lnTo>
                </a:path>
              </a:pathLst>
            </a:custGeom>
            <a:ln w="3394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007568" y="4698519"/>
              <a:ext cx="128377" cy="32849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083033" y="4294236"/>
              <a:ext cx="199390" cy="551815"/>
            </a:xfrm>
            <a:custGeom>
              <a:avLst/>
              <a:gdLst/>
              <a:ahLst/>
              <a:cxnLst/>
              <a:rect l="l" t="t" r="r" b="b"/>
              <a:pathLst>
                <a:path w="199389" h="551814">
                  <a:moveTo>
                    <a:pt x="21150" y="551592"/>
                  </a:moveTo>
                  <a:lnTo>
                    <a:pt x="18571" y="543630"/>
                  </a:lnTo>
                  <a:lnTo>
                    <a:pt x="8377" y="499033"/>
                  </a:lnTo>
                  <a:lnTo>
                    <a:pt x="2125" y="453087"/>
                  </a:lnTo>
                  <a:lnTo>
                    <a:pt x="0" y="405979"/>
                  </a:lnTo>
                  <a:lnTo>
                    <a:pt x="2125" y="359157"/>
                  </a:lnTo>
                  <a:lnTo>
                    <a:pt x="8377" y="313466"/>
                  </a:lnTo>
                  <a:lnTo>
                    <a:pt x="18571" y="269093"/>
                  </a:lnTo>
                  <a:lnTo>
                    <a:pt x="32521" y="226226"/>
                  </a:lnTo>
                  <a:lnTo>
                    <a:pt x="50041" y="185052"/>
                  </a:lnTo>
                  <a:lnTo>
                    <a:pt x="70947" y="145758"/>
                  </a:lnTo>
                  <a:lnTo>
                    <a:pt x="95052" y="108531"/>
                  </a:lnTo>
                  <a:lnTo>
                    <a:pt x="122171" y="73559"/>
                  </a:lnTo>
                  <a:lnTo>
                    <a:pt x="152119" y="41029"/>
                  </a:lnTo>
                  <a:lnTo>
                    <a:pt x="184710" y="11128"/>
                  </a:lnTo>
                  <a:lnTo>
                    <a:pt x="199111" y="0"/>
                  </a:lnTo>
                </a:path>
              </a:pathLst>
            </a:custGeom>
            <a:ln w="3392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053672" y="4454617"/>
              <a:ext cx="101892" cy="247294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046684" y="4304983"/>
              <a:ext cx="1107440" cy="541020"/>
            </a:xfrm>
            <a:custGeom>
              <a:avLst/>
              <a:gdLst/>
              <a:ahLst/>
              <a:cxnLst/>
              <a:rect l="l" t="t" r="r" b="b"/>
              <a:pathLst>
                <a:path w="1107439" h="541020">
                  <a:moveTo>
                    <a:pt x="167955" y="0"/>
                  </a:moveTo>
                  <a:lnTo>
                    <a:pt x="118110" y="54838"/>
                  </a:lnTo>
                  <a:lnTo>
                    <a:pt x="91804" y="91229"/>
                  </a:lnTo>
                  <a:lnTo>
                    <a:pt x="68459" y="129719"/>
                  </a:lnTo>
                  <a:lnTo>
                    <a:pt x="48243" y="170140"/>
                  </a:lnTo>
                  <a:lnTo>
                    <a:pt x="31325" y="212320"/>
                  </a:lnTo>
                  <a:lnTo>
                    <a:pt x="17873" y="256090"/>
                  </a:lnTo>
                  <a:lnTo>
                    <a:pt x="8055" y="301279"/>
                  </a:lnTo>
                  <a:lnTo>
                    <a:pt x="2042" y="347716"/>
                  </a:lnTo>
                  <a:lnTo>
                    <a:pt x="0" y="395231"/>
                  </a:lnTo>
                  <a:lnTo>
                    <a:pt x="2042" y="443019"/>
                  </a:lnTo>
                  <a:lnTo>
                    <a:pt x="8055" y="489700"/>
                  </a:lnTo>
                  <a:lnTo>
                    <a:pt x="17873" y="535105"/>
                  </a:lnTo>
                  <a:lnTo>
                    <a:pt x="19629" y="540845"/>
                  </a:lnTo>
                </a:path>
                <a:path w="1107439" h="541020">
                  <a:moveTo>
                    <a:pt x="1087564" y="540845"/>
                  </a:moveTo>
                  <a:lnTo>
                    <a:pt x="1089318" y="535105"/>
                  </a:lnTo>
                  <a:lnTo>
                    <a:pt x="1099130" y="489700"/>
                  </a:lnTo>
                  <a:lnTo>
                    <a:pt x="1105141" y="443019"/>
                  </a:lnTo>
                  <a:lnTo>
                    <a:pt x="1107183" y="395231"/>
                  </a:lnTo>
                </a:path>
                <a:path w="1107439" h="541020">
                  <a:moveTo>
                    <a:pt x="995721" y="128352"/>
                  </a:moveTo>
                  <a:lnTo>
                    <a:pt x="1000022" y="135011"/>
                  </a:lnTo>
                  <a:lnTo>
                    <a:pt x="1008684" y="151329"/>
                  </a:lnTo>
                </a:path>
                <a:path w="1107439" h="541020">
                  <a:moveTo>
                    <a:pt x="1049585" y="151329"/>
                  </a:moveTo>
                  <a:lnTo>
                    <a:pt x="1038792" y="129719"/>
                  </a:lnTo>
                  <a:lnTo>
                    <a:pt x="1036018" y="125136"/>
                  </a:lnTo>
                </a:path>
              </a:pathLst>
            </a:custGeom>
            <a:ln w="3394">
              <a:solidFill>
                <a:srgbClr val="EAF8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010335" y="4304984"/>
              <a:ext cx="1182370" cy="797560"/>
            </a:xfrm>
            <a:custGeom>
              <a:avLst/>
              <a:gdLst/>
              <a:ahLst/>
              <a:cxnLst/>
              <a:rect l="l" t="t" r="r" b="b"/>
              <a:pathLst>
                <a:path w="1182370" h="797560">
                  <a:moveTo>
                    <a:pt x="204304" y="0"/>
                  </a:moveTo>
                  <a:lnTo>
                    <a:pt x="139950" y="14691"/>
                  </a:lnTo>
                  <a:lnTo>
                    <a:pt x="114315" y="47030"/>
                  </a:lnTo>
                  <a:lnTo>
                    <a:pt x="88782" y="84821"/>
                  </a:lnTo>
                  <a:lnTo>
                    <a:pt x="66154" y="124568"/>
                  </a:lnTo>
                  <a:lnTo>
                    <a:pt x="46583" y="166111"/>
                  </a:lnTo>
                  <a:lnTo>
                    <a:pt x="30224" y="209292"/>
                  </a:lnTo>
                  <a:lnTo>
                    <a:pt x="17232" y="253953"/>
                  </a:lnTo>
                  <a:lnTo>
                    <a:pt x="7761" y="299936"/>
                  </a:lnTo>
                  <a:lnTo>
                    <a:pt x="1966" y="347081"/>
                  </a:lnTo>
                  <a:lnTo>
                    <a:pt x="0" y="395231"/>
                  </a:lnTo>
                  <a:lnTo>
                    <a:pt x="1966" y="443628"/>
                  </a:lnTo>
                  <a:lnTo>
                    <a:pt x="7761" y="490969"/>
                  </a:lnTo>
                  <a:lnTo>
                    <a:pt x="17232" y="537101"/>
                  </a:lnTo>
                  <a:lnTo>
                    <a:pt x="30224" y="581869"/>
                  </a:lnTo>
                  <a:lnTo>
                    <a:pt x="46583" y="625119"/>
                  </a:lnTo>
                  <a:lnTo>
                    <a:pt x="66154" y="666697"/>
                  </a:lnTo>
                  <a:lnTo>
                    <a:pt x="88782" y="706448"/>
                  </a:lnTo>
                  <a:lnTo>
                    <a:pt x="114315" y="744219"/>
                  </a:lnTo>
                  <a:lnTo>
                    <a:pt x="142597" y="779854"/>
                  </a:lnTo>
                  <a:lnTo>
                    <a:pt x="194586" y="795687"/>
                  </a:lnTo>
                  <a:lnTo>
                    <a:pt x="209517" y="797283"/>
                  </a:lnTo>
                  <a:lnTo>
                    <a:pt x="183556" y="771298"/>
                  </a:lnTo>
                  <a:lnTo>
                    <a:pt x="154459" y="737090"/>
                  </a:lnTo>
                  <a:lnTo>
                    <a:pt x="128153" y="700595"/>
                  </a:lnTo>
                  <a:lnTo>
                    <a:pt x="104808" y="661980"/>
                  </a:lnTo>
                  <a:lnTo>
                    <a:pt x="84592" y="621414"/>
                  </a:lnTo>
                  <a:lnTo>
                    <a:pt x="67673" y="579066"/>
                  </a:lnTo>
                  <a:lnTo>
                    <a:pt x="54221" y="535105"/>
                  </a:lnTo>
                  <a:lnTo>
                    <a:pt x="44404" y="489700"/>
                  </a:lnTo>
                  <a:lnTo>
                    <a:pt x="38390" y="443019"/>
                  </a:lnTo>
                  <a:lnTo>
                    <a:pt x="36348" y="395231"/>
                  </a:lnTo>
                  <a:lnTo>
                    <a:pt x="38390" y="347716"/>
                  </a:lnTo>
                  <a:lnTo>
                    <a:pt x="44404" y="301279"/>
                  </a:lnTo>
                  <a:lnTo>
                    <a:pt x="54221" y="256090"/>
                  </a:lnTo>
                  <a:lnTo>
                    <a:pt x="67673" y="212320"/>
                  </a:lnTo>
                  <a:lnTo>
                    <a:pt x="84592" y="170140"/>
                  </a:lnTo>
                  <a:lnTo>
                    <a:pt x="104808" y="129719"/>
                  </a:lnTo>
                  <a:lnTo>
                    <a:pt x="128153" y="91229"/>
                  </a:lnTo>
                  <a:lnTo>
                    <a:pt x="154459" y="54838"/>
                  </a:lnTo>
                  <a:lnTo>
                    <a:pt x="183556" y="20718"/>
                  </a:lnTo>
                  <a:lnTo>
                    <a:pt x="204304" y="0"/>
                  </a:lnTo>
                  <a:close/>
                </a:path>
                <a:path w="1182370" h="797560">
                  <a:moveTo>
                    <a:pt x="1113995" y="122195"/>
                  </a:moveTo>
                  <a:lnTo>
                    <a:pt x="1099788" y="123058"/>
                  </a:lnTo>
                  <a:lnTo>
                    <a:pt x="1072366" y="125136"/>
                  </a:lnTo>
                  <a:lnTo>
                    <a:pt x="1075141" y="129719"/>
                  </a:lnTo>
                  <a:lnTo>
                    <a:pt x="1095328" y="170140"/>
                  </a:lnTo>
                  <a:lnTo>
                    <a:pt x="1112227" y="212320"/>
                  </a:lnTo>
                  <a:lnTo>
                    <a:pt x="1125667" y="256090"/>
                  </a:lnTo>
                  <a:lnTo>
                    <a:pt x="1135478" y="301279"/>
                  </a:lnTo>
                  <a:lnTo>
                    <a:pt x="1141490" y="347716"/>
                  </a:lnTo>
                  <a:lnTo>
                    <a:pt x="1143532" y="395231"/>
                  </a:lnTo>
                  <a:lnTo>
                    <a:pt x="1141490" y="443019"/>
                  </a:lnTo>
                  <a:lnTo>
                    <a:pt x="1135478" y="489700"/>
                  </a:lnTo>
                  <a:lnTo>
                    <a:pt x="1125667" y="535105"/>
                  </a:lnTo>
                  <a:lnTo>
                    <a:pt x="1112227" y="579066"/>
                  </a:lnTo>
                  <a:lnTo>
                    <a:pt x="1095328" y="621414"/>
                  </a:lnTo>
                  <a:lnTo>
                    <a:pt x="1075141" y="661980"/>
                  </a:lnTo>
                  <a:lnTo>
                    <a:pt x="1051836" y="700595"/>
                  </a:lnTo>
                  <a:lnTo>
                    <a:pt x="1037639" y="720332"/>
                  </a:lnTo>
                  <a:lnTo>
                    <a:pt x="1077360" y="728985"/>
                  </a:lnTo>
                  <a:lnTo>
                    <a:pt x="1115351" y="666697"/>
                  </a:lnTo>
                  <a:lnTo>
                    <a:pt x="1135001" y="625119"/>
                  </a:lnTo>
                  <a:lnTo>
                    <a:pt x="1151434" y="581869"/>
                  </a:lnTo>
                  <a:lnTo>
                    <a:pt x="1164490" y="537101"/>
                  </a:lnTo>
                  <a:lnTo>
                    <a:pt x="1174012" y="490969"/>
                  </a:lnTo>
                  <a:lnTo>
                    <a:pt x="1179841" y="443628"/>
                  </a:lnTo>
                  <a:lnTo>
                    <a:pt x="1181819" y="395231"/>
                  </a:lnTo>
                  <a:lnTo>
                    <a:pt x="1179841" y="347081"/>
                  </a:lnTo>
                  <a:lnTo>
                    <a:pt x="1174012" y="299936"/>
                  </a:lnTo>
                  <a:lnTo>
                    <a:pt x="1164490" y="253953"/>
                  </a:lnTo>
                  <a:lnTo>
                    <a:pt x="1151434" y="209292"/>
                  </a:lnTo>
                  <a:lnTo>
                    <a:pt x="1135001" y="166111"/>
                  </a:lnTo>
                  <a:lnTo>
                    <a:pt x="1115351" y="124568"/>
                  </a:lnTo>
                  <a:lnTo>
                    <a:pt x="1113995" y="122195"/>
                  </a:lnTo>
                  <a:close/>
                </a:path>
              </a:pathLst>
            </a:custGeom>
            <a:solidFill>
              <a:srgbClr val="E8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066314" y="4845829"/>
              <a:ext cx="1068070" cy="256540"/>
            </a:xfrm>
            <a:custGeom>
              <a:avLst/>
              <a:gdLst/>
              <a:ahLst/>
              <a:cxnLst/>
              <a:rect l="l" t="t" r="r" b="b"/>
              <a:pathLst>
                <a:path w="1068070" h="256539">
                  <a:moveTo>
                    <a:pt x="1067934" y="0"/>
                  </a:moveTo>
                  <a:lnTo>
                    <a:pt x="1056249" y="38221"/>
                  </a:lnTo>
                  <a:lnTo>
                    <a:pt x="1039350" y="80569"/>
                  </a:lnTo>
                  <a:lnTo>
                    <a:pt x="1019163" y="121134"/>
                  </a:lnTo>
                  <a:lnTo>
                    <a:pt x="1003557" y="146993"/>
                  </a:lnTo>
                </a:path>
                <a:path w="1068070" h="256539">
                  <a:moveTo>
                    <a:pt x="153539" y="256437"/>
                  </a:moveTo>
                  <a:lnTo>
                    <a:pt x="98480" y="196245"/>
                  </a:lnTo>
                  <a:lnTo>
                    <a:pt x="72174" y="159749"/>
                  </a:lnTo>
                  <a:lnTo>
                    <a:pt x="48829" y="121134"/>
                  </a:lnTo>
                  <a:lnTo>
                    <a:pt x="28613" y="80569"/>
                  </a:lnTo>
                  <a:lnTo>
                    <a:pt x="11695" y="38221"/>
                  </a:lnTo>
                  <a:lnTo>
                    <a:pt x="0" y="0"/>
                  </a:lnTo>
                </a:path>
              </a:pathLst>
            </a:custGeom>
            <a:ln w="3394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026958" y="4844132"/>
              <a:ext cx="135757" cy="251135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046278" y="4698519"/>
              <a:ext cx="129151" cy="33714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046684" y="4304983"/>
              <a:ext cx="168275" cy="541020"/>
            </a:xfrm>
            <a:custGeom>
              <a:avLst/>
              <a:gdLst/>
              <a:ahLst/>
              <a:cxnLst/>
              <a:rect l="l" t="t" r="r" b="b"/>
              <a:pathLst>
                <a:path w="168275" h="541020">
                  <a:moveTo>
                    <a:pt x="19629" y="540845"/>
                  </a:moveTo>
                  <a:lnTo>
                    <a:pt x="17873" y="535105"/>
                  </a:lnTo>
                  <a:lnTo>
                    <a:pt x="8055" y="489700"/>
                  </a:lnTo>
                  <a:lnTo>
                    <a:pt x="2042" y="443019"/>
                  </a:lnTo>
                  <a:lnTo>
                    <a:pt x="0" y="395231"/>
                  </a:lnTo>
                  <a:lnTo>
                    <a:pt x="2042" y="347716"/>
                  </a:lnTo>
                  <a:lnTo>
                    <a:pt x="8055" y="301279"/>
                  </a:lnTo>
                  <a:lnTo>
                    <a:pt x="17873" y="256090"/>
                  </a:lnTo>
                  <a:lnTo>
                    <a:pt x="31325" y="212320"/>
                  </a:lnTo>
                  <a:lnTo>
                    <a:pt x="48243" y="170140"/>
                  </a:lnTo>
                  <a:lnTo>
                    <a:pt x="68459" y="129719"/>
                  </a:lnTo>
                  <a:lnTo>
                    <a:pt x="91804" y="91229"/>
                  </a:lnTo>
                  <a:lnTo>
                    <a:pt x="118110" y="54838"/>
                  </a:lnTo>
                  <a:lnTo>
                    <a:pt x="147208" y="20718"/>
                  </a:lnTo>
                  <a:lnTo>
                    <a:pt x="167955" y="0"/>
                  </a:lnTo>
                </a:path>
              </a:pathLst>
            </a:custGeom>
            <a:ln w="3392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094573" y="4454617"/>
              <a:ext cx="99278" cy="24729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010335" y="4319675"/>
              <a:ext cx="1182370" cy="526415"/>
            </a:xfrm>
            <a:custGeom>
              <a:avLst/>
              <a:gdLst/>
              <a:ahLst/>
              <a:cxnLst/>
              <a:rect l="l" t="t" r="r" b="b"/>
              <a:pathLst>
                <a:path w="1182370" h="526414">
                  <a:moveTo>
                    <a:pt x="139950" y="0"/>
                  </a:moveTo>
                  <a:lnTo>
                    <a:pt x="114315" y="32339"/>
                  </a:lnTo>
                  <a:lnTo>
                    <a:pt x="88782" y="70130"/>
                  </a:lnTo>
                  <a:lnTo>
                    <a:pt x="66154" y="109877"/>
                  </a:lnTo>
                  <a:lnTo>
                    <a:pt x="46583" y="151420"/>
                  </a:lnTo>
                  <a:lnTo>
                    <a:pt x="30224" y="194601"/>
                  </a:lnTo>
                  <a:lnTo>
                    <a:pt x="17232" y="239262"/>
                  </a:lnTo>
                  <a:lnTo>
                    <a:pt x="7761" y="285244"/>
                  </a:lnTo>
                  <a:lnTo>
                    <a:pt x="1966" y="332390"/>
                  </a:lnTo>
                  <a:lnTo>
                    <a:pt x="0" y="380540"/>
                  </a:lnTo>
                  <a:lnTo>
                    <a:pt x="1966" y="428936"/>
                  </a:lnTo>
                  <a:lnTo>
                    <a:pt x="7761" y="476278"/>
                  </a:lnTo>
                  <a:lnTo>
                    <a:pt x="17232" y="522410"/>
                  </a:lnTo>
                  <a:lnTo>
                    <a:pt x="18319" y="526154"/>
                  </a:lnTo>
                </a:path>
                <a:path w="1182370" h="526414">
                  <a:moveTo>
                    <a:pt x="1163398" y="526154"/>
                  </a:moveTo>
                  <a:lnTo>
                    <a:pt x="1164490" y="522410"/>
                  </a:lnTo>
                  <a:lnTo>
                    <a:pt x="1174012" y="476278"/>
                  </a:lnTo>
                  <a:lnTo>
                    <a:pt x="1179841" y="428936"/>
                  </a:lnTo>
                  <a:lnTo>
                    <a:pt x="1181819" y="380540"/>
                  </a:lnTo>
                </a:path>
                <a:path w="1182370" h="526414">
                  <a:moveTo>
                    <a:pt x="1072366" y="110445"/>
                  </a:moveTo>
                  <a:lnTo>
                    <a:pt x="1075141" y="115028"/>
                  </a:lnTo>
                  <a:lnTo>
                    <a:pt x="1085934" y="136638"/>
                  </a:lnTo>
                </a:path>
                <a:path w="1182370" h="526414">
                  <a:moveTo>
                    <a:pt x="1128009" y="136638"/>
                  </a:moveTo>
                  <a:lnTo>
                    <a:pt x="1115351" y="109877"/>
                  </a:lnTo>
                  <a:lnTo>
                    <a:pt x="1113995" y="107504"/>
                  </a:lnTo>
                </a:path>
              </a:pathLst>
            </a:custGeom>
            <a:ln w="3394">
              <a:solidFill>
                <a:srgbClr val="E8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973986" y="4319675"/>
              <a:ext cx="1254760" cy="774065"/>
            </a:xfrm>
            <a:custGeom>
              <a:avLst/>
              <a:gdLst/>
              <a:ahLst/>
              <a:cxnLst/>
              <a:rect l="l" t="t" r="r" b="b"/>
              <a:pathLst>
                <a:path w="1254760" h="774064">
                  <a:moveTo>
                    <a:pt x="176299" y="0"/>
                  </a:moveTo>
                  <a:lnTo>
                    <a:pt x="112483" y="22633"/>
                  </a:lnTo>
                  <a:lnTo>
                    <a:pt x="85863" y="64027"/>
                  </a:lnTo>
                  <a:lnTo>
                    <a:pt x="63931" y="104804"/>
                  </a:lnTo>
                  <a:lnTo>
                    <a:pt x="44985" y="147297"/>
                  </a:lnTo>
                  <a:lnTo>
                    <a:pt x="29167" y="191364"/>
                  </a:lnTo>
                  <a:lnTo>
                    <a:pt x="16618" y="236863"/>
                  </a:lnTo>
                  <a:lnTo>
                    <a:pt x="7480" y="283653"/>
                  </a:lnTo>
                  <a:lnTo>
                    <a:pt x="1893" y="331593"/>
                  </a:lnTo>
                  <a:lnTo>
                    <a:pt x="0" y="380540"/>
                  </a:lnTo>
                  <a:lnTo>
                    <a:pt x="1893" y="429491"/>
                  </a:lnTo>
                  <a:lnTo>
                    <a:pt x="7480" y="477433"/>
                  </a:lnTo>
                  <a:lnTo>
                    <a:pt x="16618" y="524225"/>
                  </a:lnTo>
                  <a:lnTo>
                    <a:pt x="29167" y="569725"/>
                  </a:lnTo>
                  <a:lnTo>
                    <a:pt x="44985" y="613793"/>
                  </a:lnTo>
                  <a:lnTo>
                    <a:pt x="63931" y="656286"/>
                  </a:lnTo>
                  <a:lnTo>
                    <a:pt x="85863" y="697063"/>
                  </a:lnTo>
                  <a:lnTo>
                    <a:pt x="110641" y="735983"/>
                  </a:lnTo>
                  <a:lnTo>
                    <a:pt x="147382" y="767484"/>
                  </a:lnTo>
                  <a:lnTo>
                    <a:pt x="187032" y="773896"/>
                  </a:lnTo>
                  <a:lnTo>
                    <a:pt x="178946" y="765163"/>
                  </a:lnTo>
                  <a:lnTo>
                    <a:pt x="150664" y="729527"/>
                  </a:lnTo>
                  <a:lnTo>
                    <a:pt x="125131" y="691757"/>
                  </a:lnTo>
                  <a:lnTo>
                    <a:pt x="102502" y="652006"/>
                  </a:lnTo>
                  <a:lnTo>
                    <a:pt x="82931" y="610428"/>
                  </a:lnTo>
                  <a:lnTo>
                    <a:pt x="66573" y="567178"/>
                  </a:lnTo>
                  <a:lnTo>
                    <a:pt x="53581" y="522410"/>
                  </a:lnTo>
                  <a:lnTo>
                    <a:pt x="44110" y="476278"/>
                  </a:lnTo>
                  <a:lnTo>
                    <a:pt x="38314" y="428936"/>
                  </a:lnTo>
                  <a:lnTo>
                    <a:pt x="36348" y="380540"/>
                  </a:lnTo>
                  <a:lnTo>
                    <a:pt x="38314" y="332390"/>
                  </a:lnTo>
                  <a:lnTo>
                    <a:pt x="44110" y="285244"/>
                  </a:lnTo>
                  <a:lnTo>
                    <a:pt x="53581" y="239262"/>
                  </a:lnTo>
                  <a:lnTo>
                    <a:pt x="66573" y="194601"/>
                  </a:lnTo>
                  <a:lnTo>
                    <a:pt x="82931" y="151420"/>
                  </a:lnTo>
                  <a:lnTo>
                    <a:pt x="102502" y="109877"/>
                  </a:lnTo>
                  <a:lnTo>
                    <a:pt x="125131" y="70130"/>
                  </a:lnTo>
                  <a:lnTo>
                    <a:pt x="150664" y="32339"/>
                  </a:lnTo>
                  <a:lnTo>
                    <a:pt x="176299" y="0"/>
                  </a:lnTo>
                  <a:close/>
                </a:path>
                <a:path w="1254760" h="774064">
                  <a:moveTo>
                    <a:pt x="1190702" y="105053"/>
                  </a:moveTo>
                  <a:lnTo>
                    <a:pt x="1150344" y="107504"/>
                  </a:lnTo>
                  <a:lnTo>
                    <a:pt x="1151700" y="109877"/>
                  </a:lnTo>
                  <a:lnTo>
                    <a:pt x="1171350" y="151420"/>
                  </a:lnTo>
                  <a:lnTo>
                    <a:pt x="1187782" y="194601"/>
                  </a:lnTo>
                  <a:lnTo>
                    <a:pt x="1200839" y="239262"/>
                  </a:lnTo>
                  <a:lnTo>
                    <a:pt x="1210360" y="285244"/>
                  </a:lnTo>
                  <a:lnTo>
                    <a:pt x="1216190" y="332390"/>
                  </a:lnTo>
                  <a:lnTo>
                    <a:pt x="1218168" y="380540"/>
                  </a:lnTo>
                  <a:lnTo>
                    <a:pt x="1216190" y="428936"/>
                  </a:lnTo>
                  <a:lnTo>
                    <a:pt x="1210360" y="476278"/>
                  </a:lnTo>
                  <a:lnTo>
                    <a:pt x="1200839" y="522410"/>
                  </a:lnTo>
                  <a:lnTo>
                    <a:pt x="1187782" y="567178"/>
                  </a:lnTo>
                  <a:lnTo>
                    <a:pt x="1171350" y="610428"/>
                  </a:lnTo>
                  <a:lnTo>
                    <a:pt x="1151700" y="652006"/>
                  </a:lnTo>
                  <a:lnTo>
                    <a:pt x="1128990" y="691757"/>
                  </a:lnTo>
                  <a:lnTo>
                    <a:pt x="1113709" y="714293"/>
                  </a:lnTo>
                  <a:lnTo>
                    <a:pt x="1123580" y="716444"/>
                  </a:lnTo>
                  <a:lnTo>
                    <a:pt x="1168662" y="697063"/>
                  </a:lnTo>
                  <a:lnTo>
                    <a:pt x="1190591" y="656286"/>
                  </a:lnTo>
                  <a:lnTo>
                    <a:pt x="1209534" y="613793"/>
                  </a:lnTo>
                  <a:lnTo>
                    <a:pt x="1225351" y="569725"/>
                  </a:lnTo>
                  <a:lnTo>
                    <a:pt x="1237899" y="524225"/>
                  </a:lnTo>
                  <a:lnTo>
                    <a:pt x="1247037" y="477433"/>
                  </a:lnTo>
                  <a:lnTo>
                    <a:pt x="1252623" y="429491"/>
                  </a:lnTo>
                  <a:lnTo>
                    <a:pt x="1254517" y="380540"/>
                  </a:lnTo>
                  <a:lnTo>
                    <a:pt x="1252623" y="331593"/>
                  </a:lnTo>
                  <a:lnTo>
                    <a:pt x="1247037" y="283653"/>
                  </a:lnTo>
                  <a:lnTo>
                    <a:pt x="1237899" y="236863"/>
                  </a:lnTo>
                  <a:lnTo>
                    <a:pt x="1225351" y="191364"/>
                  </a:lnTo>
                  <a:lnTo>
                    <a:pt x="1209534" y="147297"/>
                  </a:lnTo>
                  <a:lnTo>
                    <a:pt x="1190702" y="105053"/>
                  </a:lnTo>
                  <a:close/>
                </a:path>
              </a:pathLst>
            </a:custGeom>
            <a:solidFill>
              <a:srgbClr val="E7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113609" y="4845829"/>
              <a:ext cx="60325" cy="147320"/>
            </a:xfrm>
            <a:custGeom>
              <a:avLst/>
              <a:gdLst/>
              <a:ahLst/>
              <a:cxnLst/>
              <a:rect l="l" t="t" r="r" b="b"/>
              <a:pathLst>
                <a:path w="60325" h="147320">
                  <a:moveTo>
                    <a:pt x="60124" y="0"/>
                  </a:moveTo>
                  <a:lnTo>
                    <a:pt x="48160" y="41023"/>
                  </a:lnTo>
                  <a:lnTo>
                    <a:pt x="31728" y="84274"/>
                  </a:lnTo>
                  <a:lnTo>
                    <a:pt x="12078" y="125851"/>
                  </a:lnTo>
                  <a:lnTo>
                    <a:pt x="0" y="146993"/>
                  </a:lnTo>
                </a:path>
              </a:pathLst>
            </a:custGeom>
            <a:ln w="3393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989441" y="4844132"/>
              <a:ext cx="173275" cy="25113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010335" y="4319675"/>
              <a:ext cx="1201420" cy="722630"/>
            </a:xfrm>
            <a:custGeom>
              <a:avLst/>
              <a:gdLst/>
              <a:ahLst/>
              <a:cxnLst/>
              <a:rect l="l" t="t" r="r" b="b"/>
              <a:pathLst>
                <a:path w="1201420" h="722629">
                  <a:moveTo>
                    <a:pt x="1145175" y="673148"/>
                  </a:moveTo>
                  <a:lnTo>
                    <a:pt x="1154242" y="656286"/>
                  </a:lnTo>
                  <a:lnTo>
                    <a:pt x="1173186" y="613793"/>
                  </a:lnTo>
                  <a:lnTo>
                    <a:pt x="1189002" y="569725"/>
                  </a:lnTo>
                  <a:lnTo>
                    <a:pt x="1201018" y="526154"/>
                  </a:lnTo>
                </a:path>
                <a:path w="1201420" h="722629">
                  <a:moveTo>
                    <a:pt x="1103273" y="673148"/>
                  </a:moveTo>
                  <a:lnTo>
                    <a:pt x="1092642" y="691757"/>
                  </a:lnTo>
                  <a:lnTo>
                    <a:pt x="1077360" y="714293"/>
                  </a:lnTo>
                </a:path>
                <a:path w="1201420" h="722629">
                  <a:moveTo>
                    <a:pt x="1116382" y="722091"/>
                  </a:moveTo>
                  <a:lnTo>
                    <a:pt x="1132313" y="697063"/>
                  </a:lnTo>
                  <a:lnTo>
                    <a:pt x="1145175" y="673148"/>
                  </a:lnTo>
                </a:path>
                <a:path w="1201420" h="722629">
                  <a:moveTo>
                    <a:pt x="1181819" y="380540"/>
                  </a:moveTo>
                  <a:lnTo>
                    <a:pt x="1179841" y="428936"/>
                  </a:lnTo>
                  <a:lnTo>
                    <a:pt x="1174012" y="476278"/>
                  </a:lnTo>
                  <a:lnTo>
                    <a:pt x="1164490" y="522410"/>
                  </a:lnTo>
                  <a:lnTo>
                    <a:pt x="1163398" y="526154"/>
                  </a:lnTo>
                </a:path>
                <a:path w="1201420" h="722629">
                  <a:moveTo>
                    <a:pt x="18319" y="526154"/>
                  </a:moveTo>
                  <a:lnTo>
                    <a:pt x="17232" y="522410"/>
                  </a:lnTo>
                  <a:lnTo>
                    <a:pt x="7761" y="476278"/>
                  </a:lnTo>
                  <a:lnTo>
                    <a:pt x="1966" y="428936"/>
                  </a:lnTo>
                  <a:lnTo>
                    <a:pt x="0" y="380540"/>
                  </a:lnTo>
                  <a:lnTo>
                    <a:pt x="1966" y="332390"/>
                  </a:lnTo>
                  <a:lnTo>
                    <a:pt x="7761" y="285244"/>
                  </a:lnTo>
                  <a:lnTo>
                    <a:pt x="17232" y="239262"/>
                  </a:lnTo>
                  <a:lnTo>
                    <a:pt x="30224" y="194601"/>
                  </a:lnTo>
                  <a:lnTo>
                    <a:pt x="46583" y="151420"/>
                  </a:lnTo>
                  <a:lnTo>
                    <a:pt x="66154" y="109877"/>
                  </a:lnTo>
                  <a:lnTo>
                    <a:pt x="88782" y="70130"/>
                  </a:lnTo>
                  <a:lnTo>
                    <a:pt x="114315" y="32339"/>
                  </a:lnTo>
                  <a:lnTo>
                    <a:pt x="139950" y="0"/>
                  </a:lnTo>
                </a:path>
              </a:pathLst>
            </a:custGeom>
            <a:ln w="3394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136649" y="4454617"/>
              <a:ext cx="93551" cy="24729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12614" y="3593523"/>
              <a:ext cx="2301413" cy="240086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973987" y="4342308"/>
              <a:ext cx="1254760" cy="503555"/>
            </a:xfrm>
            <a:custGeom>
              <a:avLst/>
              <a:gdLst/>
              <a:ahLst/>
              <a:cxnLst/>
              <a:rect l="l" t="t" r="r" b="b"/>
              <a:pathLst>
                <a:path w="1254760" h="503554">
                  <a:moveTo>
                    <a:pt x="112483" y="0"/>
                  </a:moveTo>
                  <a:lnTo>
                    <a:pt x="85863" y="41394"/>
                  </a:lnTo>
                  <a:lnTo>
                    <a:pt x="63931" y="82171"/>
                  </a:lnTo>
                  <a:lnTo>
                    <a:pt x="44985" y="124663"/>
                  </a:lnTo>
                  <a:lnTo>
                    <a:pt x="29167" y="168730"/>
                  </a:lnTo>
                  <a:lnTo>
                    <a:pt x="16618" y="214229"/>
                  </a:lnTo>
                  <a:lnTo>
                    <a:pt x="7480" y="261019"/>
                  </a:lnTo>
                  <a:lnTo>
                    <a:pt x="1893" y="308959"/>
                  </a:lnTo>
                  <a:lnTo>
                    <a:pt x="0" y="357906"/>
                  </a:lnTo>
                  <a:lnTo>
                    <a:pt x="1893" y="406857"/>
                  </a:lnTo>
                  <a:lnTo>
                    <a:pt x="7480" y="454799"/>
                  </a:lnTo>
                  <a:lnTo>
                    <a:pt x="16618" y="501591"/>
                  </a:lnTo>
                  <a:lnTo>
                    <a:pt x="17150" y="503520"/>
                  </a:lnTo>
                </a:path>
                <a:path w="1254760" h="503554">
                  <a:moveTo>
                    <a:pt x="1237367" y="503520"/>
                  </a:moveTo>
                  <a:lnTo>
                    <a:pt x="1237899" y="501591"/>
                  </a:lnTo>
                  <a:lnTo>
                    <a:pt x="1247037" y="454799"/>
                  </a:lnTo>
                  <a:lnTo>
                    <a:pt x="1252623" y="406857"/>
                  </a:lnTo>
                  <a:lnTo>
                    <a:pt x="1254517" y="357906"/>
                  </a:lnTo>
                </a:path>
                <a:path w="1254760" h="503554">
                  <a:moveTo>
                    <a:pt x="1150344" y="84870"/>
                  </a:moveTo>
                  <a:lnTo>
                    <a:pt x="1151700" y="87243"/>
                  </a:lnTo>
                  <a:lnTo>
                    <a:pt x="1164358" y="114004"/>
                  </a:lnTo>
                </a:path>
                <a:path w="1254760" h="503554">
                  <a:moveTo>
                    <a:pt x="1204783" y="114004"/>
                  </a:moveTo>
                  <a:lnTo>
                    <a:pt x="1190702" y="82419"/>
                  </a:lnTo>
                </a:path>
              </a:pathLst>
            </a:custGeom>
            <a:ln w="3394">
              <a:solidFill>
                <a:srgbClr val="E7F7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935941" y="4342309"/>
              <a:ext cx="1329055" cy="741045"/>
            </a:xfrm>
            <a:custGeom>
              <a:avLst/>
              <a:gdLst/>
              <a:ahLst/>
              <a:cxnLst/>
              <a:rect l="l" t="t" r="r" b="b"/>
              <a:pathLst>
                <a:path w="1329054" h="741045">
                  <a:moveTo>
                    <a:pt x="150528" y="0"/>
                  </a:moveTo>
                  <a:lnTo>
                    <a:pt x="114710" y="21167"/>
                  </a:lnTo>
                  <a:lnTo>
                    <a:pt x="70327" y="71317"/>
                  </a:lnTo>
                  <a:lnTo>
                    <a:pt x="44724" y="135795"/>
                  </a:lnTo>
                  <a:lnTo>
                    <a:pt x="34410" y="174064"/>
                  </a:lnTo>
                  <a:lnTo>
                    <a:pt x="26039" y="174187"/>
                  </a:lnTo>
                  <a:lnTo>
                    <a:pt x="14791" y="218693"/>
                  </a:lnTo>
                  <a:lnTo>
                    <a:pt x="6651" y="264143"/>
                  </a:lnTo>
                  <a:lnTo>
                    <a:pt x="1682" y="310586"/>
                  </a:lnTo>
                  <a:lnTo>
                    <a:pt x="0" y="357906"/>
                  </a:lnTo>
                  <a:lnTo>
                    <a:pt x="1682" y="405237"/>
                  </a:lnTo>
                  <a:lnTo>
                    <a:pt x="6651" y="451709"/>
                  </a:lnTo>
                  <a:lnTo>
                    <a:pt x="14791" y="497206"/>
                  </a:lnTo>
                  <a:lnTo>
                    <a:pt x="25987" y="541612"/>
                  </a:lnTo>
                  <a:lnTo>
                    <a:pt x="40122" y="584812"/>
                  </a:lnTo>
                  <a:lnTo>
                    <a:pt x="57083" y="626691"/>
                  </a:lnTo>
                  <a:lnTo>
                    <a:pt x="76751" y="667131"/>
                  </a:lnTo>
                  <a:lnTo>
                    <a:pt x="99013" y="706017"/>
                  </a:lnTo>
                  <a:lnTo>
                    <a:pt x="169098" y="740772"/>
                  </a:lnTo>
                  <a:lnTo>
                    <a:pt x="148686" y="713349"/>
                  </a:lnTo>
                  <a:lnTo>
                    <a:pt x="123908" y="674430"/>
                  </a:lnTo>
                  <a:lnTo>
                    <a:pt x="101976" y="633652"/>
                  </a:lnTo>
                  <a:lnTo>
                    <a:pt x="83030" y="591159"/>
                  </a:lnTo>
                  <a:lnTo>
                    <a:pt x="67212" y="547092"/>
                  </a:lnTo>
                  <a:lnTo>
                    <a:pt x="54663" y="501591"/>
                  </a:lnTo>
                  <a:lnTo>
                    <a:pt x="45525" y="454799"/>
                  </a:lnTo>
                  <a:lnTo>
                    <a:pt x="39938" y="406857"/>
                  </a:lnTo>
                  <a:lnTo>
                    <a:pt x="38045" y="357906"/>
                  </a:lnTo>
                  <a:lnTo>
                    <a:pt x="39938" y="308959"/>
                  </a:lnTo>
                  <a:lnTo>
                    <a:pt x="45525" y="261019"/>
                  </a:lnTo>
                  <a:lnTo>
                    <a:pt x="54663" y="214229"/>
                  </a:lnTo>
                  <a:lnTo>
                    <a:pt x="67212" y="168730"/>
                  </a:lnTo>
                  <a:lnTo>
                    <a:pt x="83030" y="124663"/>
                  </a:lnTo>
                  <a:lnTo>
                    <a:pt x="101976" y="82171"/>
                  </a:lnTo>
                  <a:lnTo>
                    <a:pt x="123908" y="41394"/>
                  </a:lnTo>
                  <a:lnTo>
                    <a:pt x="148686" y="2474"/>
                  </a:lnTo>
                  <a:lnTo>
                    <a:pt x="150528" y="0"/>
                  </a:lnTo>
                  <a:close/>
                </a:path>
                <a:path w="1329054" h="741045">
                  <a:moveTo>
                    <a:pt x="1267928" y="80718"/>
                  </a:moveTo>
                  <a:lnTo>
                    <a:pt x="1230732" y="82298"/>
                  </a:lnTo>
                  <a:lnTo>
                    <a:pt x="1228747" y="82419"/>
                  </a:lnTo>
                  <a:lnTo>
                    <a:pt x="1247579" y="124663"/>
                  </a:lnTo>
                  <a:lnTo>
                    <a:pt x="1263396" y="168730"/>
                  </a:lnTo>
                  <a:lnTo>
                    <a:pt x="1275944" y="214229"/>
                  </a:lnTo>
                  <a:lnTo>
                    <a:pt x="1285082" y="261019"/>
                  </a:lnTo>
                  <a:lnTo>
                    <a:pt x="1290668" y="308959"/>
                  </a:lnTo>
                  <a:lnTo>
                    <a:pt x="1292562" y="357906"/>
                  </a:lnTo>
                  <a:lnTo>
                    <a:pt x="1290668" y="406857"/>
                  </a:lnTo>
                  <a:lnTo>
                    <a:pt x="1285082" y="454799"/>
                  </a:lnTo>
                  <a:lnTo>
                    <a:pt x="1275944" y="501591"/>
                  </a:lnTo>
                  <a:lnTo>
                    <a:pt x="1263396" y="547092"/>
                  </a:lnTo>
                  <a:lnTo>
                    <a:pt x="1247579" y="591159"/>
                  </a:lnTo>
                  <a:lnTo>
                    <a:pt x="1228636" y="633652"/>
                  </a:lnTo>
                  <a:lnTo>
                    <a:pt x="1206707" y="674430"/>
                  </a:lnTo>
                  <a:lnTo>
                    <a:pt x="1190776" y="699458"/>
                  </a:lnTo>
                  <a:lnTo>
                    <a:pt x="1217441" y="704624"/>
                  </a:lnTo>
                  <a:lnTo>
                    <a:pt x="1230036" y="706625"/>
                  </a:lnTo>
                  <a:lnTo>
                    <a:pt x="1230438" y="706017"/>
                  </a:lnTo>
                  <a:lnTo>
                    <a:pt x="1252588" y="667131"/>
                  </a:lnTo>
                  <a:lnTo>
                    <a:pt x="1272154" y="626691"/>
                  </a:lnTo>
                  <a:lnTo>
                    <a:pt x="1289023" y="584812"/>
                  </a:lnTo>
                  <a:lnTo>
                    <a:pt x="1303079" y="541612"/>
                  </a:lnTo>
                  <a:lnTo>
                    <a:pt x="1314210" y="497206"/>
                  </a:lnTo>
                  <a:lnTo>
                    <a:pt x="1322301" y="451709"/>
                  </a:lnTo>
                  <a:lnTo>
                    <a:pt x="1327239" y="405237"/>
                  </a:lnTo>
                  <a:lnTo>
                    <a:pt x="1328911" y="357906"/>
                  </a:lnTo>
                  <a:lnTo>
                    <a:pt x="1327239" y="310586"/>
                  </a:lnTo>
                  <a:lnTo>
                    <a:pt x="1322301" y="264143"/>
                  </a:lnTo>
                  <a:lnTo>
                    <a:pt x="1314210" y="218693"/>
                  </a:lnTo>
                  <a:lnTo>
                    <a:pt x="1303079" y="174348"/>
                  </a:lnTo>
                  <a:lnTo>
                    <a:pt x="1289023" y="131223"/>
                  </a:lnTo>
                  <a:lnTo>
                    <a:pt x="1272154" y="89433"/>
                  </a:lnTo>
                  <a:lnTo>
                    <a:pt x="1267928" y="80718"/>
                  </a:lnTo>
                  <a:close/>
                </a:path>
              </a:pathLst>
            </a:custGeom>
            <a:solidFill>
              <a:srgbClr val="E4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155510" y="4845829"/>
              <a:ext cx="55880" cy="147320"/>
            </a:xfrm>
            <a:custGeom>
              <a:avLst/>
              <a:gdLst/>
              <a:ahLst/>
              <a:cxnLst/>
              <a:rect l="l" t="t" r="r" b="b"/>
              <a:pathLst>
                <a:path w="55879" h="147320">
                  <a:moveTo>
                    <a:pt x="55843" y="0"/>
                  </a:moveTo>
                  <a:lnTo>
                    <a:pt x="43827" y="43571"/>
                  </a:lnTo>
                  <a:lnTo>
                    <a:pt x="28011" y="87639"/>
                  </a:lnTo>
                  <a:lnTo>
                    <a:pt x="9067" y="130132"/>
                  </a:lnTo>
                  <a:lnTo>
                    <a:pt x="0" y="146993"/>
                  </a:lnTo>
                </a:path>
              </a:pathLst>
            </a:custGeom>
            <a:ln w="3392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950628" y="4844132"/>
              <a:ext cx="156108" cy="24064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973987" y="4342308"/>
              <a:ext cx="1275080" cy="706755"/>
            </a:xfrm>
            <a:custGeom>
              <a:avLst/>
              <a:gdLst/>
              <a:ahLst/>
              <a:cxnLst/>
              <a:rect l="l" t="t" r="r" b="b"/>
              <a:pathLst>
                <a:path w="1275079" h="706754">
                  <a:moveTo>
                    <a:pt x="1222583" y="650514"/>
                  </a:moveTo>
                  <a:lnTo>
                    <a:pt x="1234109" y="626691"/>
                  </a:lnTo>
                  <a:lnTo>
                    <a:pt x="1250978" y="584813"/>
                  </a:lnTo>
                  <a:lnTo>
                    <a:pt x="1265034" y="541612"/>
                  </a:lnTo>
                  <a:lnTo>
                    <a:pt x="1274582" y="503520"/>
                  </a:lnTo>
                </a:path>
                <a:path w="1275079" h="706754">
                  <a:moveTo>
                    <a:pt x="1181523" y="650514"/>
                  </a:moveTo>
                  <a:lnTo>
                    <a:pt x="1168662" y="674430"/>
                  </a:lnTo>
                  <a:lnTo>
                    <a:pt x="1152731" y="699458"/>
                  </a:lnTo>
                </a:path>
                <a:path w="1275079" h="706754">
                  <a:moveTo>
                    <a:pt x="1191991" y="706625"/>
                  </a:moveTo>
                  <a:lnTo>
                    <a:pt x="1192393" y="706017"/>
                  </a:lnTo>
                  <a:lnTo>
                    <a:pt x="1214543" y="667131"/>
                  </a:lnTo>
                  <a:lnTo>
                    <a:pt x="1222583" y="650514"/>
                  </a:lnTo>
                </a:path>
                <a:path w="1275079" h="706754">
                  <a:moveTo>
                    <a:pt x="1254517" y="357906"/>
                  </a:moveTo>
                  <a:lnTo>
                    <a:pt x="1252623" y="406857"/>
                  </a:lnTo>
                  <a:lnTo>
                    <a:pt x="1247037" y="454799"/>
                  </a:lnTo>
                  <a:lnTo>
                    <a:pt x="1237899" y="501591"/>
                  </a:lnTo>
                  <a:lnTo>
                    <a:pt x="1237367" y="503520"/>
                  </a:lnTo>
                </a:path>
                <a:path w="1275079" h="706754">
                  <a:moveTo>
                    <a:pt x="17150" y="503520"/>
                  </a:moveTo>
                  <a:lnTo>
                    <a:pt x="16618" y="501591"/>
                  </a:lnTo>
                  <a:lnTo>
                    <a:pt x="7480" y="454799"/>
                  </a:lnTo>
                  <a:lnTo>
                    <a:pt x="1893" y="406857"/>
                  </a:lnTo>
                  <a:lnTo>
                    <a:pt x="0" y="357906"/>
                  </a:lnTo>
                  <a:lnTo>
                    <a:pt x="1893" y="308959"/>
                  </a:lnTo>
                  <a:lnTo>
                    <a:pt x="7480" y="261019"/>
                  </a:lnTo>
                  <a:lnTo>
                    <a:pt x="16618" y="214229"/>
                  </a:lnTo>
                  <a:lnTo>
                    <a:pt x="29167" y="168730"/>
                  </a:lnTo>
                  <a:lnTo>
                    <a:pt x="44985" y="124663"/>
                  </a:lnTo>
                  <a:lnTo>
                    <a:pt x="63931" y="82171"/>
                  </a:lnTo>
                  <a:lnTo>
                    <a:pt x="85863" y="41394"/>
                  </a:lnTo>
                  <a:lnTo>
                    <a:pt x="110641" y="2474"/>
                  </a:lnTo>
                  <a:lnTo>
                    <a:pt x="112483" y="0"/>
                  </a:lnTo>
                </a:path>
              </a:pathLst>
            </a:custGeom>
            <a:ln w="3394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177073" y="4454617"/>
              <a:ext cx="89475" cy="247294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935941" y="4423027"/>
              <a:ext cx="1329055" cy="422909"/>
            </a:xfrm>
            <a:custGeom>
              <a:avLst/>
              <a:gdLst/>
              <a:ahLst/>
              <a:cxnLst/>
              <a:rect l="l" t="t" r="r" b="b"/>
              <a:pathLst>
                <a:path w="1329054" h="422910">
                  <a:moveTo>
                    <a:pt x="26039" y="93469"/>
                  </a:moveTo>
                  <a:lnTo>
                    <a:pt x="14791" y="137974"/>
                  </a:lnTo>
                  <a:lnTo>
                    <a:pt x="6651" y="183424"/>
                  </a:lnTo>
                  <a:lnTo>
                    <a:pt x="1682" y="229867"/>
                  </a:lnTo>
                  <a:lnTo>
                    <a:pt x="0" y="277187"/>
                  </a:lnTo>
                  <a:lnTo>
                    <a:pt x="1682" y="324518"/>
                  </a:lnTo>
                  <a:lnTo>
                    <a:pt x="6651" y="370990"/>
                  </a:lnTo>
                  <a:lnTo>
                    <a:pt x="14791" y="416487"/>
                  </a:lnTo>
                  <a:lnTo>
                    <a:pt x="16383" y="422801"/>
                  </a:lnTo>
                </a:path>
                <a:path w="1329054" h="422910">
                  <a:moveTo>
                    <a:pt x="1312627" y="422801"/>
                  </a:moveTo>
                  <a:lnTo>
                    <a:pt x="1314210" y="416487"/>
                  </a:lnTo>
                  <a:lnTo>
                    <a:pt x="1322301" y="370990"/>
                  </a:lnTo>
                  <a:lnTo>
                    <a:pt x="1327239" y="324518"/>
                  </a:lnTo>
                  <a:lnTo>
                    <a:pt x="1328911" y="277187"/>
                  </a:lnTo>
                </a:path>
                <a:path w="1329054" h="422910">
                  <a:moveTo>
                    <a:pt x="1228747" y="1700"/>
                  </a:moveTo>
                  <a:lnTo>
                    <a:pt x="1242828" y="33285"/>
                  </a:lnTo>
                </a:path>
                <a:path w="1329054" h="422910">
                  <a:moveTo>
                    <a:pt x="1282072" y="33285"/>
                  </a:moveTo>
                  <a:lnTo>
                    <a:pt x="1272155" y="8714"/>
                  </a:lnTo>
                  <a:lnTo>
                    <a:pt x="1267928" y="0"/>
                  </a:lnTo>
                </a:path>
              </a:pathLst>
            </a:custGeom>
            <a:ln w="3394">
              <a:solidFill>
                <a:srgbClr val="E4F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899592" y="4421738"/>
              <a:ext cx="1403350" cy="647065"/>
            </a:xfrm>
            <a:custGeom>
              <a:avLst/>
              <a:gdLst/>
              <a:ahLst/>
              <a:cxnLst/>
              <a:rect l="l" t="t" r="r" b="b"/>
              <a:pathLst>
                <a:path w="1403350" h="647064">
                  <a:moveTo>
                    <a:pt x="62388" y="94758"/>
                  </a:moveTo>
                  <a:lnTo>
                    <a:pt x="14341" y="137498"/>
                  </a:lnTo>
                  <a:lnTo>
                    <a:pt x="6445" y="183591"/>
                  </a:lnTo>
                  <a:lnTo>
                    <a:pt x="1629" y="230620"/>
                  </a:lnTo>
                  <a:lnTo>
                    <a:pt x="0" y="278477"/>
                  </a:lnTo>
                  <a:lnTo>
                    <a:pt x="1629" y="326333"/>
                  </a:lnTo>
                  <a:lnTo>
                    <a:pt x="6445" y="373362"/>
                  </a:lnTo>
                  <a:lnTo>
                    <a:pt x="14341" y="419455"/>
                  </a:lnTo>
                  <a:lnTo>
                    <a:pt x="25209" y="464506"/>
                  </a:lnTo>
                  <a:lnTo>
                    <a:pt x="38943" y="508406"/>
                  </a:lnTo>
                  <a:lnTo>
                    <a:pt x="55435" y="551049"/>
                  </a:lnTo>
                  <a:lnTo>
                    <a:pt x="74578" y="592327"/>
                  </a:lnTo>
                  <a:lnTo>
                    <a:pt x="100379" y="628774"/>
                  </a:lnTo>
                  <a:lnTo>
                    <a:pt x="148601" y="646506"/>
                  </a:lnTo>
                  <a:lnTo>
                    <a:pt x="135361" y="626588"/>
                  </a:lnTo>
                  <a:lnTo>
                    <a:pt x="113100" y="587701"/>
                  </a:lnTo>
                  <a:lnTo>
                    <a:pt x="93431" y="547261"/>
                  </a:lnTo>
                  <a:lnTo>
                    <a:pt x="76471" y="505383"/>
                  </a:lnTo>
                  <a:lnTo>
                    <a:pt x="62335" y="462183"/>
                  </a:lnTo>
                  <a:lnTo>
                    <a:pt x="51140" y="417776"/>
                  </a:lnTo>
                  <a:lnTo>
                    <a:pt x="42999" y="372279"/>
                  </a:lnTo>
                  <a:lnTo>
                    <a:pt x="38030" y="325807"/>
                  </a:lnTo>
                  <a:lnTo>
                    <a:pt x="36348" y="278477"/>
                  </a:lnTo>
                  <a:lnTo>
                    <a:pt x="38030" y="231156"/>
                  </a:lnTo>
                  <a:lnTo>
                    <a:pt x="42999" y="184713"/>
                  </a:lnTo>
                  <a:lnTo>
                    <a:pt x="51140" y="139263"/>
                  </a:lnTo>
                  <a:lnTo>
                    <a:pt x="62388" y="94758"/>
                  </a:lnTo>
                  <a:close/>
                </a:path>
                <a:path w="1403350" h="647064">
                  <a:moveTo>
                    <a:pt x="1345135" y="0"/>
                  </a:moveTo>
                  <a:lnTo>
                    <a:pt x="1324897" y="413"/>
                  </a:lnTo>
                  <a:lnTo>
                    <a:pt x="1304277" y="1289"/>
                  </a:lnTo>
                  <a:lnTo>
                    <a:pt x="1308503" y="10003"/>
                  </a:lnTo>
                  <a:lnTo>
                    <a:pt x="1325371" y="51794"/>
                  </a:lnTo>
                  <a:lnTo>
                    <a:pt x="1339428" y="94918"/>
                  </a:lnTo>
                  <a:lnTo>
                    <a:pt x="1350558" y="139263"/>
                  </a:lnTo>
                  <a:lnTo>
                    <a:pt x="1358650" y="184713"/>
                  </a:lnTo>
                  <a:lnTo>
                    <a:pt x="1363588" y="231156"/>
                  </a:lnTo>
                  <a:lnTo>
                    <a:pt x="1365259" y="278477"/>
                  </a:lnTo>
                  <a:lnTo>
                    <a:pt x="1363588" y="325807"/>
                  </a:lnTo>
                  <a:lnTo>
                    <a:pt x="1358650" y="372279"/>
                  </a:lnTo>
                  <a:lnTo>
                    <a:pt x="1350558" y="417776"/>
                  </a:lnTo>
                  <a:lnTo>
                    <a:pt x="1339428" y="462183"/>
                  </a:lnTo>
                  <a:lnTo>
                    <a:pt x="1325371" y="505383"/>
                  </a:lnTo>
                  <a:lnTo>
                    <a:pt x="1308503" y="547261"/>
                  </a:lnTo>
                  <a:lnTo>
                    <a:pt x="1288937" y="587701"/>
                  </a:lnTo>
                  <a:lnTo>
                    <a:pt x="1266787" y="626588"/>
                  </a:lnTo>
                  <a:lnTo>
                    <a:pt x="1266385" y="627195"/>
                  </a:lnTo>
                  <a:lnTo>
                    <a:pt x="1306175" y="633516"/>
                  </a:lnTo>
                  <a:lnTo>
                    <a:pt x="1328732" y="592327"/>
                  </a:lnTo>
                  <a:lnTo>
                    <a:pt x="1347872" y="551049"/>
                  </a:lnTo>
                  <a:lnTo>
                    <a:pt x="1364363" y="508406"/>
                  </a:lnTo>
                  <a:lnTo>
                    <a:pt x="1378096" y="464506"/>
                  </a:lnTo>
                  <a:lnTo>
                    <a:pt x="1388964" y="419455"/>
                  </a:lnTo>
                  <a:lnTo>
                    <a:pt x="1396859" y="373362"/>
                  </a:lnTo>
                  <a:lnTo>
                    <a:pt x="1401675" y="326333"/>
                  </a:lnTo>
                  <a:lnTo>
                    <a:pt x="1403304" y="278477"/>
                  </a:lnTo>
                  <a:lnTo>
                    <a:pt x="1401675" y="230620"/>
                  </a:lnTo>
                  <a:lnTo>
                    <a:pt x="1396859" y="183591"/>
                  </a:lnTo>
                  <a:lnTo>
                    <a:pt x="1388964" y="137498"/>
                  </a:lnTo>
                  <a:lnTo>
                    <a:pt x="1378096" y="92447"/>
                  </a:lnTo>
                  <a:lnTo>
                    <a:pt x="1364363" y="48547"/>
                  </a:lnTo>
                  <a:lnTo>
                    <a:pt x="1347872" y="5904"/>
                  </a:lnTo>
                  <a:lnTo>
                    <a:pt x="1345135" y="0"/>
                  </a:lnTo>
                  <a:close/>
                </a:path>
              </a:pathLst>
            </a:custGeom>
            <a:solidFill>
              <a:srgbClr val="E1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196570" y="4845829"/>
              <a:ext cx="52069" cy="147320"/>
            </a:xfrm>
            <a:custGeom>
              <a:avLst/>
              <a:gdLst/>
              <a:ahLst/>
              <a:cxnLst/>
              <a:rect l="l" t="t" r="r" b="b"/>
              <a:pathLst>
                <a:path w="52070" h="147320">
                  <a:moveTo>
                    <a:pt x="51998" y="0"/>
                  </a:moveTo>
                  <a:lnTo>
                    <a:pt x="42450" y="38092"/>
                  </a:lnTo>
                  <a:lnTo>
                    <a:pt x="28394" y="81292"/>
                  </a:lnTo>
                  <a:lnTo>
                    <a:pt x="11526" y="123170"/>
                  </a:lnTo>
                  <a:lnTo>
                    <a:pt x="0" y="146993"/>
                  </a:lnTo>
                </a:path>
              </a:pathLst>
            </a:custGeom>
            <a:ln w="3392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913356" y="4844132"/>
              <a:ext cx="136535" cy="22580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935941" y="4516496"/>
              <a:ext cx="1351915" cy="539115"/>
            </a:xfrm>
            <a:custGeom>
              <a:avLst/>
              <a:gdLst/>
              <a:ahLst/>
              <a:cxnLst/>
              <a:rect l="l" t="t" r="r" b="b"/>
              <a:pathLst>
                <a:path w="1351914" h="539114">
                  <a:moveTo>
                    <a:pt x="1302233" y="476326"/>
                  </a:moveTo>
                  <a:lnTo>
                    <a:pt x="1311524" y="456291"/>
                  </a:lnTo>
                  <a:lnTo>
                    <a:pt x="1328014" y="413648"/>
                  </a:lnTo>
                  <a:lnTo>
                    <a:pt x="1341747" y="369748"/>
                  </a:lnTo>
                  <a:lnTo>
                    <a:pt x="1351497" y="329332"/>
                  </a:lnTo>
                </a:path>
                <a:path w="1351914" h="539114">
                  <a:moveTo>
                    <a:pt x="1260628" y="476326"/>
                  </a:moveTo>
                  <a:lnTo>
                    <a:pt x="1252588" y="492943"/>
                  </a:lnTo>
                  <a:lnTo>
                    <a:pt x="1230438" y="531829"/>
                  </a:lnTo>
                  <a:lnTo>
                    <a:pt x="1230036" y="532437"/>
                  </a:lnTo>
                </a:path>
                <a:path w="1351914" h="539114">
                  <a:moveTo>
                    <a:pt x="1269826" y="538758"/>
                  </a:moveTo>
                  <a:lnTo>
                    <a:pt x="1270699" y="537374"/>
                  </a:lnTo>
                  <a:lnTo>
                    <a:pt x="1292383" y="497569"/>
                  </a:lnTo>
                  <a:lnTo>
                    <a:pt x="1302233" y="476326"/>
                  </a:lnTo>
                </a:path>
                <a:path w="1351914" h="539114">
                  <a:moveTo>
                    <a:pt x="1328911" y="183718"/>
                  </a:moveTo>
                  <a:lnTo>
                    <a:pt x="1327239" y="231049"/>
                  </a:lnTo>
                  <a:lnTo>
                    <a:pt x="1322301" y="277521"/>
                  </a:lnTo>
                  <a:lnTo>
                    <a:pt x="1314210" y="323018"/>
                  </a:lnTo>
                  <a:lnTo>
                    <a:pt x="1312627" y="329332"/>
                  </a:lnTo>
                </a:path>
                <a:path w="1351914" h="539114">
                  <a:moveTo>
                    <a:pt x="16383" y="329332"/>
                  </a:moveTo>
                  <a:lnTo>
                    <a:pt x="14791" y="323018"/>
                  </a:lnTo>
                  <a:lnTo>
                    <a:pt x="6651" y="277521"/>
                  </a:lnTo>
                  <a:lnTo>
                    <a:pt x="1682" y="231049"/>
                  </a:lnTo>
                  <a:lnTo>
                    <a:pt x="0" y="183718"/>
                  </a:lnTo>
                  <a:lnTo>
                    <a:pt x="1682" y="136398"/>
                  </a:lnTo>
                  <a:lnTo>
                    <a:pt x="6651" y="89955"/>
                  </a:lnTo>
                  <a:lnTo>
                    <a:pt x="14791" y="44505"/>
                  </a:lnTo>
                  <a:lnTo>
                    <a:pt x="25987" y="160"/>
                  </a:lnTo>
                  <a:lnTo>
                    <a:pt x="26039" y="0"/>
                  </a:lnTo>
                </a:path>
              </a:pathLst>
            </a:custGeom>
            <a:ln w="3394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16318" y="4454617"/>
              <a:ext cx="88275" cy="24729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899593" y="4421738"/>
              <a:ext cx="1403350" cy="424180"/>
            </a:xfrm>
            <a:custGeom>
              <a:avLst/>
              <a:gdLst/>
              <a:ahLst/>
              <a:cxnLst/>
              <a:rect l="l" t="t" r="r" b="b"/>
              <a:pathLst>
                <a:path w="1403350" h="424179">
                  <a:moveTo>
                    <a:pt x="24470" y="95510"/>
                  </a:moveTo>
                  <a:lnTo>
                    <a:pt x="14341" y="137498"/>
                  </a:lnTo>
                  <a:lnTo>
                    <a:pt x="6445" y="183591"/>
                  </a:lnTo>
                  <a:lnTo>
                    <a:pt x="1629" y="230620"/>
                  </a:lnTo>
                  <a:lnTo>
                    <a:pt x="0" y="278477"/>
                  </a:lnTo>
                  <a:lnTo>
                    <a:pt x="1629" y="326333"/>
                  </a:lnTo>
                  <a:lnTo>
                    <a:pt x="6445" y="373362"/>
                  </a:lnTo>
                  <a:lnTo>
                    <a:pt x="14341" y="419455"/>
                  </a:lnTo>
                  <a:lnTo>
                    <a:pt x="15459" y="424090"/>
                  </a:lnTo>
                </a:path>
                <a:path w="1403350" h="424179">
                  <a:moveTo>
                    <a:pt x="1387846" y="424090"/>
                  </a:moveTo>
                  <a:lnTo>
                    <a:pt x="1388964" y="419455"/>
                  </a:lnTo>
                  <a:lnTo>
                    <a:pt x="1396859" y="373362"/>
                  </a:lnTo>
                  <a:lnTo>
                    <a:pt x="1401675" y="326333"/>
                  </a:lnTo>
                  <a:lnTo>
                    <a:pt x="1403304" y="278477"/>
                  </a:lnTo>
                </a:path>
                <a:path w="1403350" h="424179">
                  <a:moveTo>
                    <a:pt x="1304277" y="1289"/>
                  </a:moveTo>
                  <a:lnTo>
                    <a:pt x="1308503" y="10003"/>
                  </a:lnTo>
                  <a:lnTo>
                    <a:pt x="1318421" y="34575"/>
                  </a:lnTo>
                </a:path>
                <a:path w="1403350" h="424179">
                  <a:moveTo>
                    <a:pt x="1358960" y="34575"/>
                  </a:moveTo>
                  <a:lnTo>
                    <a:pt x="1347873" y="5904"/>
                  </a:lnTo>
                  <a:lnTo>
                    <a:pt x="1345135" y="0"/>
                  </a:lnTo>
                </a:path>
              </a:pathLst>
            </a:custGeom>
            <a:ln w="3394">
              <a:solidFill>
                <a:srgbClr val="E1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863244" y="4420962"/>
              <a:ext cx="1476375" cy="639445"/>
            </a:xfrm>
            <a:custGeom>
              <a:avLst/>
              <a:gdLst/>
              <a:ahLst/>
              <a:cxnLst/>
              <a:rect l="l" t="t" r="r" b="b"/>
              <a:pathLst>
                <a:path w="1476375" h="639445">
                  <a:moveTo>
                    <a:pt x="1419499" y="0"/>
                  </a:moveTo>
                  <a:lnTo>
                    <a:pt x="1381483" y="776"/>
                  </a:lnTo>
                  <a:lnTo>
                    <a:pt x="1384221" y="6680"/>
                  </a:lnTo>
                  <a:lnTo>
                    <a:pt x="1400712" y="49323"/>
                  </a:lnTo>
                  <a:lnTo>
                    <a:pt x="1414445" y="93223"/>
                  </a:lnTo>
                  <a:lnTo>
                    <a:pt x="1425312" y="138274"/>
                  </a:lnTo>
                  <a:lnTo>
                    <a:pt x="1433208" y="184368"/>
                  </a:lnTo>
                  <a:lnTo>
                    <a:pt x="1438024" y="231396"/>
                  </a:lnTo>
                  <a:lnTo>
                    <a:pt x="1439653" y="279253"/>
                  </a:lnTo>
                  <a:lnTo>
                    <a:pt x="1438024" y="327109"/>
                  </a:lnTo>
                  <a:lnTo>
                    <a:pt x="1433208" y="374138"/>
                  </a:lnTo>
                  <a:lnTo>
                    <a:pt x="1425312" y="420232"/>
                  </a:lnTo>
                  <a:lnTo>
                    <a:pt x="1414445" y="465282"/>
                  </a:lnTo>
                  <a:lnTo>
                    <a:pt x="1400712" y="509183"/>
                  </a:lnTo>
                  <a:lnTo>
                    <a:pt x="1384221" y="551826"/>
                  </a:lnTo>
                  <a:lnTo>
                    <a:pt x="1365080" y="593104"/>
                  </a:lnTo>
                  <a:lnTo>
                    <a:pt x="1343396" y="632909"/>
                  </a:lnTo>
                  <a:lnTo>
                    <a:pt x="1342523" y="634292"/>
                  </a:lnTo>
                  <a:lnTo>
                    <a:pt x="1348165" y="635188"/>
                  </a:lnTo>
                  <a:lnTo>
                    <a:pt x="1382436" y="639036"/>
                  </a:lnTo>
                  <a:lnTo>
                    <a:pt x="1382555" y="638838"/>
                  </a:lnTo>
                  <a:lnTo>
                    <a:pt x="1403698" y="598172"/>
                  </a:lnTo>
                  <a:lnTo>
                    <a:pt x="1422346" y="556086"/>
                  </a:lnTo>
                  <a:lnTo>
                    <a:pt x="1438399" y="512679"/>
                  </a:lnTo>
                  <a:lnTo>
                    <a:pt x="1451757" y="468049"/>
                  </a:lnTo>
                  <a:lnTo>
                    <a:pt x="1462320" y="422293"/>
                  </a:lnTo>
                  <a:lnTo>
                    <a:pt x="1469989" y="375510"/>
                  </a:lnTo>
                  <a:lnTo>
                    <a:pt x="1474664" y="327797"/>
                  </a:lnTo>
                  <a:lnTo>
                    <a:pt x="1476244" y="279253"/>
                  </a:lnTo>
                  <a:lnTo>
                    <a:pt x="1474664" y="230909"/>
                  </a:lnTo>
                  <a:lnTo>
                    <a:pt x="1469989" y="183365"/>
                  </a:lnTo>
                  <a:lnTo>
                    <a:pt x="1462320" y="136720"/>
                  </a:lnTo>
                  <a:lnTo>
                    <a:pt x="1451757" y="91073"/>
                  </a:lnTo>
                  <a:lnTo>
                    <a:pt x="1438399" y="46525"/>
                  </a:lnTo>
                  <a:lnTo>
                    <a:pt x="1422346" y="3177"/>
                  </a:lnTo>
                  <a:lnTo>
                    <a:pt x="1420941" y="9"/>
                  </a:lnTo>
                  <a:lnTo>
                    <a:pt x="1419499" y="0"/>
                  </a:lnTo>
                  <a:close/>
                </a:path>
                <a:path w="1476375" h="639445">
                  <a:moveTo>
                    <a:pt x="60819" y="96286"/>
                  </a:moveTo>
                  <a:lnTo>
                    <a:pt x="22654" y="98487"/>
                  </a:lnTo>
                  <a:lnTo>
                    <a:pt x="13850" y="136720"/>
                  </a:lnTo>
                  <a:lnTo>
                    <a:pt x="6220" y="183365"/>
                  </a:lnTo>
                  <a:lnTo>
                    <a:pt x="1571" y="230909"/>
                  </a:lnTo>
                  <a:lnTo>
                    <a:pt x="0" y="279253"/>
                  </a:lnTo>
                  <a:lnTo>
                    <a:pt x="1571" y="327797"/>
                  </a:lnTo>
                  <a:lnTo>
                    <a:pt x="6220" y="375510"/>
                  </a:lnTo>
                  <a:lnTo>
                    <a:pt x="13850" y="422293"/>
                  </a:lnTo>
                  <a:lnTo>
                    <a:pt x="24362" y="468049"/>
                  </a:lnTo>
                  <a:lnTo>
                    <a:pt x="37659" y="512679"/>
                  </a:lnTo>
                  <a:lnTo>
                    <a:pt x="53643" y="556086"/>
                  </a:lnTo>
                  <a:lnTo>
                    <a:pt x="95475" y="607617"/>
                  </a:lnTo>
                  <a:lnTo>
                    <a:pt x="128361" y="625102"/>
                  </a:lnTo>
                  <a:lnTo>
                    <a:pt x="110927" y="593104"/>
                  </a:lnTo>
                  <a:lnTo>
                    <a:pt x="91784" y="551826"/>
                  </a:lnTo>
                  <a:lnTo>
                    <a:pt x="75292" y="509183"/>
                  </a:lnTo>
                  <a:lnTo>
                    <a:pt x="61558" y="465282"/>
                  </a:lnTo>
                  <a:lnTo>
                    <a:pt x="50689" y="420232"/>
                  </a:lnTo>
                  <a:lnTo>
                    <a:pt x="42794" y="374138"/>
                  </a:lnTo>
                  <a:lnTo>
                    <a:pt x="37977" y="327109"/>
                  </a:lnTo>
                  <a:lnTo>
                    <a:pt x="36348" y="279253"/>
                  </a:lnTo>
                  <a:lnTo>
                    <a:pt x="37977" y="231396"/>
                  </a:lnTo>
                  <a:lnTo>
                    <a:pt x="42794" y="184368"/>
                  </a:lnTo>
                  <a:lnTo>
                    <a:pt x="50689" y="138274"/>
                  </a:lnTo>
                  <a:lnTo>
                    <a:pt x="60819" y="96286"/>
                  </a:lnTo>
                  <a:close/>
                </a:path>
              </a:pathLst>
            </a:custGeom>
            <a:solidFill>
              <a:srgbClr val="D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238175" y="4845829"/>
              <a:ext cx="49530" cy="147320"/>
            </a:xfrm>
            <a:custGeom>
              <a:avLst/>
              <a:gdLst/>
              <a:ahLst/>
              <a:cxnLst/>
              <a:rect l="l" t="t" r="r" b="b"/>
              <a:pathLst>
                <a:path w="49529" h="147320">
                  <a:moveTo>
                    <a:pt x="49263" y="0"/>
                  </a:moveTo>
                  <a:lnTo>
                    <a:pt x="39513" y="40415"/>
                  </a:lnTo>
                  <a:lnTo>
                    <a:pt x="25780" y="84316"/>
                  </a:lnTo>
                  <a:lnTo>
                    <a:pt x="9290" y="126959"/>
                  </a:lnTo>
                  <a:lnTo>
                    <a:pt x="0" y="146993"/>
                  </a:lnTo>
                </a:path>
              </a:pathLst>
            </a:custGeom>
            <a:ln w="3392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875989" y="4844132"/>
              <a:ext cx="117312" cy="20362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899593" y="4517249"/>
              <a:ext cx="1425575" cy="542925"/>
            </a:xfrm>
            <a:custGeom>
              <a:avLst/>
              <a:gdLst/>
              <a:ahLst/>
              <a:cxnLst/>
              <a:rect l="l" t="t" r="r" b="b"/>
              <a:pathLst>
                <a:path w="1425575" h="542925">
                  <a:moveTo>
                    <a:pt x="1379008" y="475573"/>
                  </a:moveTo>
                  <a:lnTo>
                    <a:pt x="1385997" y="459799"/>
                  </a:lnTo>
                  <a:lnTo>
                    <a:pt x="1402050" y="416392"/>
                  </a:lnTo>
                  <a:lnTo>
                    <a:pt x="1415408" y="371762"/>
                  </a:lnTo>
                  <a:lnTo>
                    <a:pt x="1425378" y="328580"/>
                  </a:lnTo>
                </a:path>
                <a:path w="1425575" h="542925">
                  <a:moveTo>
                    <a:pt x="1338582" y="475573"/>
                  </a:moveTo>
                  <a:lnTo>
                    <a:pt x="1328732" y="496817"/>
                  </a:lnTo>
                  <a:lnTo>
                    <a:pt x="1307047" y="536622"/>
                  </a:lnTo>
                  <a:lnTo>
                    <a:pt x="1306175" y="538005"/>
                  </a:lnTo>
                </a:path>
                <a:path w="1425575" h="542925">
                  <a:moveTo>
                    <a:pt x="1346087" y="542750"/>
                  </a:moveTo>
                  <a:lnTo>
                    <a:pt x="1346206" y="542552"/>
                  </a:lnTo>
                  <a:lnTo>
                    <a:pt x="1367349" y="501885"/>
                  </a:lnTo>
                  <a:lnTo>
                    <a:pt x="1379008" y="475573"/>
                  </a:lnTo>
                </a:path>
                <a:path w="1425575" h="542925">
                  <a:moveTo>
                    <a:pt x="1403304" y="182966"/>
                  </a:moveTo>
                  <a:lnTo>
                    <a:pt x="1401675" y="230823"/>
                  </a:lnTo>
                  <a:lnTo>
                    <a:pt x="1396859" y="277851"/>
                  </a:lnTo>
                  <a:lnTo>
                    <a:pt x="1388964" y="323945"/>
                  </a:lnTo>
                  <a:lnTo>
                    <a:pt x="1387846" y="328580"/>
                  </a:lnTo>
                </a:path>
                <a:path w="1425575" h="542925">
                  <a:moveTo>
                    <a:pt x="15459" y="328580"/>
                  </a:moveTo>
                  <a:lnTo>
                    <a:pt x="14341" y="323945"/>
                  </a:lnTo>
                  <a:lnTo>
                    <a:pt x="6445" y="277851"/>
                  </a:lnTo>
                  <a:lnTo>
                    <a:pt x="1629" y="230823"/>
                  </a:lnTo>
                  <a:lnTo>
                    <a:pt x="0" y="182966"/>
                  </a:lnTo>
                  <a:lnTo>
                    <a:pt x="1629" y="135109"/>
                  </a:lnTo>
                  <a:lnTo>
                    <a:pt x="6445" y="88081"/>
                  </a:lnTo>
                  <a:lnTo>
                    <a:pt x="14341" y="41987"/>
                  </a:lnTo>
                  <a:lnTo>
                    <a:pt x="24470" y="0"/>
                  </a:lnTo>
                </a:path>
              </a:pathLst>
            </a:custGeom>
            <a:ln w="3394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56857" y="4454617"/>
              <a:ext cx="84328" cy="24729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863244" y="4420971"/>
              <a:ext cx="1476375" cy="425450"/>
            </a:xfrm>
            <a:custGeom>
              <a:avLst/>
              <a:gdLst/>
              <a:ahLst/>
              <a:cxnLst/>
              <a:rect l="l" t="t" r="r" b="b"/>
              <a:pathLst>
                <a:path w="1476375" h="425450">
                  <a:moveTo>
                    <a:pt x="22654" y="98478"/>
                  </a:moveTo>
                  <a:lnTo>
                    <a:pt x="13850" y="136711"/>
                  </a:lnTo>
                  <a:lnTo>
                    <a:pt x="6220" y="183356"/>
                  </a:lnTo>
                  <a:lnTo>
                    <a:pt x="1571" y="230900"/>
                  </a:lnTo>
                  <a:lnTo>
                    <a:pt x="0" y="279244"/>
                  </a:lnTo>
                  <a:lnTo>
                    <a:pt x="1571" y="327788"/>
                  </a:lnTo>
                  <a:lnTo>
                    <a:pt x="6220" y="375501"/>
                  </a:lnTo>
                  <a:lnTo>
                    <a:pt x="13850" y="422284"/>
                  </a:lnTo>
                  <a:lnTo>
                    <a:pt x="14441" y="424857"/>
                  </a:lnTo>
                </a:path>
                <a:path w="1476375" h="425450">
                  <a:moveTo>
                    <a:pt x="1461726" y="424857"/>
                  </a:moveTo>
                  <a:lnTo>
                    <a:pt x="1462320" y="422284"/>
                  </a:lnTo>
                  <a:lnTo>
                    <a:pt x="1469989" y="375501"/>
                  </a:lnTo>
                  <a:lnTo>
                    <a:pt x="1474664" y="327788"/>
                  </a:lnTo>
                  <a:lnTo>
                    <a:pt x="1476244" y="279244"/>
                  </a:lnTo>
                </a:path>
                <a:path w="1476375" h="425450">
                  <a:moveTo>
                    <a:pt x="1381483" y="767"/>
                  </a:moveTo>
                  <a:lnTo>
                    <a:pt x="1384221" y="6671"/>
                  </a:lnTo>
                  <a:lnTo>
                    <a:pt x="1395309" y="35342"/>
                  </a:lnTo>
                </a:path>
                <a:path w="1476375" h="425450">
                  <a:moveTo>
                    <a:pt x="1434261" y="35342"/>
                  </a:moveTo>
                  <a:lnTo>
                    <a:pt x="1422346" y="3167"/>
                  </a:lnTo>
                  <a:lnTo>
                    <a:pt x="1420941" y="0"/>
                  </a:lnTo>
                </a:path>
              </a:pathLst>
            </a:custGeom>
            <a:ln w="3394">
              <a:solidFill>
                <a:srgbClr val="DFF4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824956" y="4420962"/>
              <a:ext cx="1551305" cy="642620"/>
            </a:xfrm>
            <a:custGeom>
              <a:avLst/>
              <a:gdLst/>
              <a:ahLst/>
              <a:cxnLst/>
              <a:rect l="l" t="t" r="r" b="b"/>
              <a:pathLst>
                <a:path w="1551304" h="642620">
                  <a:moveTo>
                    <a:pt x="1459228" y="9"/>
                  </a:moveTo>
                  <a:lnTo>
                    <a:pt x="1476686" y="46525"/>
                  </a:lnTo>
                  <a:lnTo>
                    <a:pt x="1490044" y="91073"/>
                  </a:lnTo>
                  <a:lnTo>
                    <a:pt x="1500608" y="136720"/>
                  </a:lnTo>
                  <a:lnTo>
                    <a:pt x="1508277" y="183365"/>
                  </a:lnTo>
                  <a:lnTo>
                    <a:pt x="1512907" y="230462"/>
                  </a:lnTo>
                  <a:lnTo>
                    <a:pt x="1514532" y="279253"/>
                  </a:lnTo>
                  <a:lnTo>
                    <a:pt x="1512951" y="327797"/>
                  </a:lnTo>
                  <a:lnTo>
                    <a:pt x="1508277" y="375510"/>
                  </a:lnTo>
                  <a:lnTo>
                    <a:pt x="1500608" y="422293"/>
                  </a:lnTo>
                  <a:lnTo>
                    <a:pt x="1490044" y="468049"/>
                  </a:lnTo>
                  <a:lnTo>
                    <a:pt x="1476686" y="512679"/>
                  </a:lnTo>
                  <a:lnTo>
                    <a:pt x="1460633" y="556086"/>
                  </a:lnTo>
                  <a:lnTo>
                    <a:pt x="1441985" y="598172"/>
                  </a:lnTo>
                  <a:lnTo>
                    <a:pt x="1420842" y="638838"/>
                  </a:lnTo>
                  <a:lnTo>
                    <a:pt x="1420723" y="639036"/>
                  </a:lnTo>
                  <a:lnTo>
                    <a:pt x="1445500" y="641818"/>
                  </a:lnTo>
                  <a:lnTo>
                    <a:pt x="1485227" y="591437"/>
                  </a:lnTo>
                  <a:lnTo>
                    <a:pt x="1502145" y="549846"/>
                  </a:lnTo>
                  <a:lnTo>
                    <a:pt x="1516690" y="507115"/>
                  </a:lnTo>
                  <a:lnTo>
                    <a:pt x="1528776" y="463327"/>
                  </a:lnTo>
                  <a:lnTo>
                    <a:pt x="1538322" y="418564"/>
                  </a:lnTo>
                  <a:lnTo>
                    <a:pt x="1545243" y="372909"/>
                  </a:lnTo>
                  <a:lnTo>
                    <a:pt x="1549457" y="326444"/>
                  </a:lnTo>
                  <a:lnTo>
                    <a:pt x="1550880" y="279253"/>
                  </a:lnTo>
                  <a:lnTo>
                    <a:pt x="1549346" y="230462"/>
                  </a:lnTo>
                  <a:lnTo>
                    <a:pt x="1544806" y="182444"/>
                  </a:lnTo>
                  <a:lnTo>
                    <a:pt x="1537353" y="135290"/>
                  </a:lnTo>
                  <a:lnTo>
                    <a:pt x="1527080" y="89094"/>
                  </a:lnTo>
                  <a:lnTo>
                    <a:pt x="1514081" y="43949"/>
                  </a:lnTo>
                  <a:lnTo>
                    <a:pt x="1498558" y="256"/>
                  </a:lnTo>
                  <a:lnTo>
                    <a:pt x="1459228" y="9"/>
                  </a:lnTo>
                  <a:close/>
                </a:path>
                <a:path w="1551304" h="642620">
                  <a:moveTo>
                    <a:pt x="52728" y="424867"/>
                  </a:moveTo>
                  <a:lnTo>
                    <a:pt x="45556" y="424867"/>
                  </a:lnTo>
                  <a:lnTo>
                    <a:pt x="48976" y="442808"/>
                  </a:lnTo>
                  <a:lnTo>
                    <a:pt x="51160" y="463353"/>
                  </a:lnTo>
                  <a:lnTo>
                    <a:pt x="58642" y="509846"/>
                  </a:lnTo>
                  <a:lnTo>
                    <a:pt x="81633" y="559537"/>
                  </a:lnTo>
                  <a:lnTo>
                    <a:pt x="104842" y="585341"/>
                  </a:lnTo>
                  <a:lnTo>
                    <a:pt x="91931" y="556086"/>
                  </a:lnTo>
                  <a:lnTo>
                    <a:pt x="75946" y="512679"/>
                  </a:lnTo>
                  <a:lnTo>
                    <a:pt x="62649" y="468049"/>
                  </a:lnTo>
                  <a:lnTo>
                    <a:pt x="52728" y="424867"/>
                  </a:lnTo>
                  <a:close/>
                </a:path>
                <a:path w="1551304" h="642620">
                  <a:moveTo>
                    <a:pt x="60942" y="98487"/>
                  </a:moveTo>
                  <a:lnTo>
                    <a:pt x="20733" y="102246"/>
                  </a:lnTo>
                  <a:lnTo>
                    <a:pt x="12553" y="140483"/>
                  </a:lnTo>
                  <a:lnTo>
                    <a:pt x="5634" y="185972"/>
                  </a:lnTo>
                  <a:lnTo>
                    <a:pt x="1422" y="232256"/>
                  </a:lnTo>
                  <a:lnTo>
                    <a:pt x="0" y="279253"/>
                  </a:lnTo>
                  <a:lnTo>
                    <a:pt x="1422" y="326444"/>
                  </a:lnTo>
                  <a:lnTo>
                    <a:pt x="5634" y="372909"/>
                  </a:lnTo>
                  <a:lnTo>
                    <a:pt x="12553" y="418564"/>
                  </a:lnTo>
                  <a:lnTo>
                    <a:pt x="15743" y="433530"/>
                  </a:lnTo>
                  <a:lnTo>
                    <a:pt x="45556" y="424867"/>
                  </a:lnTo>
                  <a:lnTo>
                    <a:pt x="52728" y="424867"/>
                  </a:lnTo>
                  <a:lnTo>
                    <a:pt x="52137" y="422293"/>
                  </a:lnTo>
                  <a:lnTo>
                    <a:pt x="44508" y="375510"/>
                  </a:lnTo>
                  <a:lnTo>
                    <a:pt x="39858" y="327797"/>
                  </a:lnTo>
                  <a:lnTo>
                    <a:pt x="38287" y="279253"/>
                  </a:lnTo>
                  <a:lnTo>
                    <a:pt x="39815" y="232256"/>
                  </a:lnTo>
                  <a:lnTo>
                    <a:pt x="39902" y="230462"/>
                  </a:lnTo>
                  <a:lnTo>
                    <a:pt x="44508" y="183365"/>
                  </a:lnTo>
                  <a:lnTo>
                    <a:pt x="52137" y="136720"/>
                  </a:lnTo>
                  <a:lnTo>
                    <a:pt x="60942" y="98487"/>
                  </a:lnTo>
                  <a:close/>
                </a:path>
                <a:path w="1551304" h="642620">
                  <a:moveTo>
                    <a:pt x="1457787" y="0"/>
                  </a:moveTo>
                  <a:lnTo>
                    <a:pt x="1459228" y="9"/>
                  </a:lnTo>
                  <a:lnTo>
                    <a:pt x="1457787" y="0"/>
                  </a:lnTo>
                  <a:close/>
                </a:path>
              </a:pathLst>
            </a:custGeom>
            <a:solidFill>
              <a:srgbClr val="DA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863244" y="4519450"/>
              <a:ext cx="1499235" cy="544195"/>
            </a:xfrm>
            <a:custGeom>
              <a:avLst/>
              <a:gdLst/>
              <a:ahLst/>
              <a:cxnLst/>
              <a:rect l="l" t="t" r="r" b="b"/>
              <a:pathLst>
                <a:path w="1499235" h="544195">
                  <a:moveTo>
                    <a:pt x="1461726" y="326379"/>
                  </a:moveTo>
                  <a:lnTo>
                    <a:pt x="1451757" y="369561"/>
                  </a:lnTo>
                  <a:lnTo>
                    <a:pt x="1438399" y="414191"/>
                  </a:lnTo>
                  <a:lnTo>
                    <a:pt x="1422346" y="457598"/>
                  </a:lnTo>
                  <a:lnTo>
                    <a:pt x="1415356" y="473372"/>
                  </a:lnTo>
                </a:path>
                <a:path w="1499235" h="544195">
                  <a:moveTo>
                    <a:pt x="66555" y="486854"/>
                  </a:moveTo>
                  <a:lnTo>
                    <a:pt x="53643" y="457598"/>
                  </a:lnTo>
                  <a:lnTo>
                    <a:pt x="37659" y="414191"/>
                  </a:lnTo>
                  <a:lnTo>
                    <a:pt x="24362" y="369561"/>
                  </a:lnTo>
                  <a:lnTo>
                    <a:pt x="14441" y="326379"/>
                  </a:lnTo>
                </a:path>
                <a:path w="1499235" h="544195">
                  <a:moveTo>
                    <a:pt x="1454903" y="473372"/>
                  </a:moveTo>
                  <a:lnTo>
                    <a:pt x="1463858" y="451358"/>
                  </a:lnTo>
                  <a:lnTo>
                    <a:pt x="1478402" y="408628"/>
                  </a:lnTo>
                  <a:lnTo>
                    <a:pt x="1490489" y="364839"/>
                  </a:lnTo>
                  <a:lnTo>
                    <a:pt x="1498691" y="326379"/>
                  </a:lnTo>
                </a:path>
                <a:path w="1499235" h="544195">
                  <a:moveTo>
                    <a:pt x="1415356" y="473372"/>
                  </a:moveTo>
                  <a:lnTo>
                    <a:pt x="1403698" y="499684"/>
                  </a:lnTo>
                  <a:lnTo>
                    <a:pt x="1382555" y="540351"/>
                  </a:lnTo>
                  <a:lnTo>
                    <a:pt x="1382436" y="540549"/>
                  </a:lnTo>
                </a:path>
                <a:path w="1499235" h="544195">
                  <a:moveTo>
                    <a:pt x="1421824" y="544087"/>
                  </a:moveTo>
                  <a:lnTo>
                    <a:pt x="1427729" y="533317"/>
                  </a:lnTo>
                  <a:lnTo>
                    <a:pt x="1446939" y="492949"/>
                  </a:lnTo>
                  <a:lnTo>
                    <a:pt x="1454903" y="473372"/>
                  </a:lnTo>
                </a:path>
                <a:path w="1499235" h="544195">
                  <a:moveTo>
                    <a:pt x="1476244" y="180765"/>
                  </a:moveTo>
                  <a:lnTo>
                    <a:pt x="1474664" y="229310"/>
                  </a:lnTo>
                  <a:lnTo>
                    <a:pt x="1469989" y="277022"/>
                  </a:lnTo>
                  <a:lnTo>
                    <a:pt x="1462320" y="323805"/>
                  </a:lnTo>
                  <a:lnTo>
                    <a:pt x="1461726" y="326379"/>
                  </a:lnTo>
                </a:path>
                <a:path w="1499235" h="544195">
                  <a:moveTo>
                    <a:pt x="14441" y="326379"/>
                  </a:moveTo>
                  <a:lnTo>
                    <a:pt x="13850" y="323805"/>
                  </a:lnTo>
                  <a:lnTo>
                    <a:pt x="6220" y="277022"/>
                  </a:lnTo>
                  <a:lnTo>
                    <a:pt x="1571" y="229310"/>
                  </a:lnTo>
                  <a:lnTo>
                    <a:pt x="0" y="180765"/>
                  </a:lnTo>
                  <a:lnTo>
                    <a:pt x="1571" y="132422"/>
                  </a:lnTo>
                  <a:lnTo>
                    <a:pt x="6220" y="84877"/>
                  </a:lnTo>
                  <a:lnTo>
                    <a:pt x="13850" y="38232"/>
                  </a:lnTo>
                  <a:lnTo>
                    <a:pt x="22654" y="0"/>
                  </a:lnTo>
                </a:path>
              </a:pathLst>
            </a:custGeom>
            <a:ln w="3394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295809" y="4454617"/>
              <a:ext cx="81724" cy="24729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824957" y="4420971"/>
              <a:ext cx="1551305" cy="433705"/>
            </a:xfrm>
            <a:custGeom>
              <a:avLst/>
              <a:gdLst/>
              <a:ahLst/>
              <a:cxnLst/>
              <a:rect l="l" t="t" r="r" b="b"/>
              <a:pathLst>
                <a:path w="1551304" h="433704">
                  <a:moveTo>
                    <a:pt x="20733" y="102237"/>
                  </a:moveTo>
                  <a:lnTo>
                    <a:pt x="12553" y="140474"/>
                  </a:lnTo>
                  <a:lnTo>
                    <a:pt x="5634" y="185963"/>
                  </a:lnTo>
                  <a:lnTo>
                    <a:pt x="1422" y="232247"/>
                  </a:lnTo>
                  <a:lnTo>
                    <a:pt x="0" y="279244"/>
                  </a:lnTo>
                  <a:lnTo>
                    <a:pt x="1422" y="326435"/>
                  </a:lnTo>
                  <a:lnTo>
                    <a:pt x="5634" y="372900"/>
                  </a:lnTo>
                  <a:lnTo>
                    <a:pt x="12553" y="418555"/>
                  </a:lnTo>
                  <a:lnTo>
                    <a:pt x="15743" y="433521"/>
                  </a:lnTo>
                </a:path>
                <a:path w="1551304" h="433704">
                  <a:moveTo>
                    <a:pt x="1536978" y="424857"/>
                  </a:moveTo>
                  <a:lnTo>
                    <a:pt x="1538322" y="418555"/>
                  </a:lnTo>
                  <a:lnTo>
                    <a:pt x="1545243" y="372900"/>
                  </a:lnTo>
                  <a:lnTo>
                    <a:pt x="1549457" y="326435"/>
                  </a:lnTo>
                  <a:lnTo>
                    <a:pt x="1550880" y="279244"/>
                  </a:lnTo>
                </a:path>
                <a:path w="1551304" h="433704">
                  <a:moveTo>
                    <a:pt x="1459228" y="0"/>
                  </a:moveTo>
                  <a:lnTo>
                    <a:pt x="1460633" y="3167"/>
                  </a:lnTo>
                  <a:lnTo>
                    <a:pt x="1472548" y="35342"/>
                  </a:lnTo>
                </a:path>
                <a:path w="1551304" h="433704">
                  <a:moveTo>
                    <a:pt x="1511026" y="35342"/>
                  </a:moveTo>
                  <a:lnTo>
                    <a:pt x="1498558" y="247"/>
                  </a:lnTo>
                </a:path>
              </a:pathLst>
            </a:custGeom>
            <a:ln w="3394">
              <a:solidFill>
                <a:srgbClr val="DAF3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788608" y="4421218"/>
              <a:ext cx="1625600" cy="644525"/>
            </a:xfrm>
            <a:custGeom>
              <a:avLst/>
              <a:gdLst/>
              <a:ahLst/>
              <a:cxnLst/>
              <a:rect l="l" t="t" r="r" b="b"/>
              <a:pathLst>
                <a:path w="1625600" h="644525">
                  <a:moveTo>
                    <a:pt x="1534907" y="0"/>
                  </a:moveTo>
                  <a:lnTo>
                    <a:pt x="1550430" y="43693"/>
                  </a:lnTo>
                  <a:lnTo>
                    <a:pt x="1563429" y="88837"/>
                  </a:lnTo>
                  <a:lnTo>
                    <a:pt x="1573702" y="135033"/>
                  </a:lnTo>
                  <a:lnTo>
                    <a:pt x="1581155" y="182187"/>
                  </a:lnTo>
                  <a:lnTo>
                    <a:pt x="1585695" y="230206"/>
                  </a:lnTo>
                  <a:lnTo>
                    <a:pt x="1587229" y="278997"/>
                  </a:lnTo>
                  <a:lnTo>
                    <a:pt x="1585806" y="326188"/>
                  </a:lnTo>
                  <a:lnTo>
                    <a:pt x="1581592" y="372653"/>
                  </a:lnTo>
                  <a:lnTo>
                    <a:pt x="1574671" y="418308"/>
                  </a:lnTo>
                  <a:lnTo>
                    <a:pt x="1565118" y="463097"/>
                  </a:lnTo>
                  <a:lnTo>
                    <a:pt x="1553039" y="506859"/>
                  </a:lnTo>
                  <a:lnTo>
                    <a:pt x="1538494" y="549590"/>
                  </a:lnTo>
                  <a:lnTo>
                    <a:pt x="1521575" y="591181"/>
                  </a:lnTo>
                  <a:lnTo>
                    <a:pt x="1502365" y="631549"/>
                  </a:lnTo>
                  <a:lnTo>
                    <a:pt x="1496460" y="642319"/>
                  </a:lnTo>
                  <a:lnTo>
                    <a:pt x="1537707" y="644456"/>
                  </a:lnTo>
                  <a:lnTo>
                    <a:pt x="1560952" y="595036"/>
                  </a:lnTo>
                  <a:lnTo>
                    <a:pt x="1577543" y="552777"/>
                  </a:lnTo>
                  <a:lnTo>
                    <a:pt x="1591799" y="509426"/>
                  </a:lnTo>
                  <a:lnTo>
                    <a:pt x="1603639" y="465060"/>
                  </a:lnTo>
                  <a:lnTo>
                    <a:pt x="1612986" y="419756"/>
                  </a:lnTo>
                  <a:lnTo>
                    <a:pt x="1619760" y="373592"/>
                  </a:lnTo>
                  <a:lnTo>
                    <a:pt x="1620761" y="362193"/>
                  </a:lnTo>
                  <a:lnTo>
                    <a:pt x="1610734" y="357273"/>
                  </a:lnTo>
                  <a:lnTo>
                    <a:pt x="1621193" y="357273"/>
                  </a:lnTo>
                  <a:lnTo>
                    <a:pt x="1623883" y="326647"/>
                  </a:lnTo>
                  <a:lnTo>
                    <a:pt x="1625274" y="278997"/>
                  </a:lnTo>
                  <a:lnTo>
                    <a:pt x="1623883" y="231535"/>
                  </a:lnTo>
                  <a:lnTo>
                    <a:pt x="1619760" y="184765"/>
                  </a:lnTo>
                  <a:lnTo>
                    <a:pt x="1612986" y="138765"/>
                  </a:lnTo>
                  <a:lnTo>
                    <a:pt x="1603639" y="93613"/>
                  </a:lnTo>
                  <a:lnTo>
                    <a:pt x="1591799" y="49387"/>
                  </a:lnTo>
                  <a:lnTo>
                    <a:pt x="1577543" y="6164"/>
                  </a:lnTo>
                  <a:lnTo>
                    <a:pt x="1551995" y="107"/>
                  </a:lnTo>
                  <a:lnTo>
                    <a:pt x="1534907" y="0"/>
                  </a:lnTo>
                  <a:close/>
                </a:path>
                <a:path w="1625600" h="644525">
                  <a:moveTo>
                    <a:pt x="57082" y="101990"/>
                  </a:moveTo>
                  <a:lnTo>
                    <a:pt x="18846" y="106706"/>
                  </a:lnTo>
                  <a:lnTo>
                    <a:pt x="5489" y="184765"/>
                  </a:lnTo>
                  <a:lnTo>
                    <a:pt x="1385" y="231535"/>
                  </a:lnTo>
                  <a:lnTo>
                    <a:pt x="0" y="278997"/>
                  </a:lnTo>
                  <a:lnTo>
                    <a:pt x="1385" y="326647"/>
                  </a:lnTo>
                  <a:lnTo>
                    <a:pt x="5489" y="373592"/>
                  </a:lnTo>
                  <a:lnTo>
                    <a:pt x="12236" y="419756"/>
                  </a:lnTo>
                  <a:lnTo>
                    <a:pt x="16130" y="438706"/>
                  </a:lnTo>
                  <a:lnTo>
                    <a:pt x="48015" y="434458"/>
                  </a:lnTo>
                  <a:lnTo>
                    <a:pt x="52092" y="433274"/>
                  </a:lnTo>
                  <a:lnTo>
                    <a:pt x="48901" y="418308"/>
                  </a:lnTo>
                  <a:lnTo>
                    <a:pt x="41982" y="372653"/>
                  </a:lnTo>
                  <a:lnTo>
                    <a:pt x="37771" y="326188"/>
                  </a:lnTo>
                  <a:lnTo>
                    <a:pt x="36348" y="278997"/>
                  </a:lnTo>
                  <a:lnTo>
                    <a:pt x="37771" y="232000"/>
                  </a:lnTo>
                  <a:lnTo>
                    <a:pt x="41982" y="185716"/>
                  </a:lnTo>
                  <a:lnTo>
                    <a:pt x="48901" y="140227"/>
                  </a:lnTo>
                  <a:lnTo>
                    <a:pt x="57082" y="101990"/>
                  </a:lnTo>
                  <a:close/>
                </a:path>
                <a:path w="1625600" h="644525">
                  <a:moveTo>
                    <a:pt x="1621193" y="357273"/>
                  </a:moveTo>
                  <a:lnTo>
                    <a:pt x="1610734" y="357273"/>
                  </a:lnTo>
                  <a:lnTo>
                    <a:pt x="1621078" y="358581"/>
                  </a:lnTo>
                  <a:lnTo>
                    <a:pt x="1621193" y="357273"/>
                  </a:lnTo>
                  <a:close/>
                </a:path>
              </a:pathLst>
            </a:custGeom>
            <a:solidFill>
              <a:srgbClr val="D4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283372" y="4698519"/>
              <a:ext cx="118917" cy="368851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824957" y="4523208"/>
              <a:ext cx="20955" cy="331470"/>
            </a:xfrm>
            <a:custGeom>
              <a:avLst/>
              <a:gdLst/>
              <a:ahLst/>
              <a:cxnLst/>
              <a:rect l="l" t="t" r="r" b="b"/>
              <a:pathLst>
                <a:path w="20954" h="331470">
                  <a:moveTo>
                    <a:pt x="15743" y="331283"/>
                  </a:moveTo>
                  <a:lnTo>
                    <a:pt x="12553" y="316317"/>
                  </a:lnTo>
                  <a:lnTo>
                    <a:pt x="5634" y="270662"/>
                  </a:lnTo>
                  <a:lnTo>
                    <a:pt x="1422" y="224198"/>
                  </a:lnTo>
                  <a:lnTo>
                    <a:pt x="0" y="177006"/>
                  </a:lnTo>
                  <a:lnTo>
                    <a:pt x="1422" y="130010"/>
                  </a:lnTo>
                  <a:lnTo>
                    <a:pt x="5634" y="83725"/>
                  </a:lnTo>
                  <a:lnTo>
                    <a:pt x="12553" y="38237"/>
                  </a:lnTo>
                  <a:lnTo>
                    <a:pt x="20733" y="0"/>
                  </a:lnTo>
                </a:path>
              </a:pathLst>
            </a:custGeom>
            <a:ln w="3392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334287" y="4454617"/>
              <a:ext cx="81291" cy="24729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788608" y="4527925"/>
              <a:ext cx="1625600" cy="332105"/>
            </a:xfrm>
            <a:custGeom>
              <a:avLst/>
              <a:gdLst/>
              <a:ahLst/>
              <a:cxnLst/>
              <a:rect l="l" t="t" r="r" b="b"/>
              <a:pathLst>
                <a:path w="1625600" h="332104">
                  <a:moveTo>
                    <a:pt x="18846" y="0"/>
                  </a:moveTo>
                  <a:lnTo>
                    <a:pt x="12236" y="32058"/>
                  </a:lnTo>
                  <a:lnTo>
                    <a:pt x="5489" y="78058"/>
                  </a:lnTo>
                  <a:lnTo>
                    <a:pt x="1385" y="124828"/>
                  </a:lnTo>
                  <a:lnTo>
                    <a:pt x="0" y="172290"/>
                  </a:lnTo>
                  <a:lnTo>
                    <a:pt x="1385" y="219940"/>
                  </a:lnTo>
                  <a:lnTo>
                    <a:pt x="5489" y="266885"/>
                  </a:lnTo>
                  <a:lnTo>
                    <a:pt x="12236" y="313049"/>
                  </a:lnTo>
                  <a:lnTo>
                    <a:pt x="16130" y="331999"/>
                  </a:lnTo>
                </a:path>
                <a:path w="1625600" h="332104">
                  <a:moveTo>
                    <a:pt x="1611985" y="317903"/>
                  </a:moveTo>
                  <a:lnTo>
                    <a:pt x="1612986" y="313049"/>
                  </a:lnTo>
                  <a:lnTo>
                    <a:pt x="1619760" y="266885"/>
                  </a:lnTo>
                  <a:lnTo>
                    <a:pt x="1620761" y="255486"/>
                  </a:lnTo>
                </a:path>
                <a:path w="1625600" h="332104">
                  <a:moveTo>
                    <a:pt x="1621193" y="250567"/>
                  </a:moveTo>
                  <a:lnTo>
                    <a:pt x="1623883" y="219940"/>
                  </a:lnTo>
                  <a:lnTo>
                    <a:pt x="1625274" y="172290"/>
                  </a:lnTo>
                </a:path>
              </a:pathLst>
            </a:custGeom>
            <a:ln w="3394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409687" y="477849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>
                  <a:moveTo>
                    <a:pt x="-1696" y="654"/>
                  </a:moveTo>
                  <a:lnTo>
                    <a:pt x="1811" y="654"/>
                  </a:lnTo>
                </a:path>
              </a:pathLst>
            </a:custGeom>
            <a:ln w="3175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323515" y="4421218"/>
              <a:ext cx="52705" cy="35560"/>
            </a:xfrm>
            <a:custGeom>
              <a:avLst/>
              <a:gdLst/>
              <a:ahLst/>
              <a:cxnLst/>
              <a:rect l="l" t="t" r="r" b="b"/>
              <a:pathLst>
                <a:path w="52704" h="35560">
                  <a:moveTo>
                    <a:pt x="0" y="0"/>
                  </a:moveTo>
                  <a:lnTo>
                    <a:pt x="12468" y="35095"/>
                  </a:lnTo>
                </a:path>
                <a:path w="52704" h="35560">
                  <a:moveTo>
                    <a:pt x="52178" y="35095"/>
                  </a:moveTo>
                  <a:lnTo>
                    <a:pt x="42636" y="6164"/>
                  </a:lnTo>
                  <a:lnTo>
                    <a:pt x="40612" y="1022"/>
                  </a:lnTo>
                </a:path>
              </a:pathLst>
            </a:custGeom>
            <a:ln w="3394">
              <a:solidFill>
                <a:srgbClr val="D4F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752259" y="4422241"/>
              <a:ext cx="1697989" cy="643890"/>
            </a:xfrm>
            <a:custGeom>
              <a:avLst/>
              <a:gdLst/>
              <a:ahLst/>
              <a:cxnLst/>
              <a:rect l="l" t="t" r="r" b="b"/>
              <a:pathLst>
                <a:path w="1697989" h="643889">
                  <a:moveTo>
                    <a:pt x="1657110" y="361170"/>
                  </a:moveTo>
                  <a:lnTo>
                    <a:pt x="1649335" y="418733"/>
                  </a:lnTo>
                  <a:lnTo>
                    <a:pt x="1639988" y="464037"/>
                  </a:lnTo>
                  <a:lnTo>
                    <a:pt x="1628094" y="508567"/>
                  </a:lnTo>
                  <a:lnTo>
                    <a:pt x="1613892" y="551754"/>
                  </a:lnTo>
                  <a:lnTo>
                    <a:pt x="1597301" y="594013"/>
                  </a:lnTo>
                  <a:lnTo>
                    <a:pt x="1578452" y="635102"/>
                  </a:lnTo>
                  <a:lnTo>
                    <a:pt x="1574056" y="643433"/>
                  </a:lnTo>
                  <a:lnTo>
                    <a:pt x="1577079" y="643589"/>
                  </a:lnTo>
                  <a:lnTo>
                    <a:pt x="1615428" y="642575"/>
                  </a:lnTo>
                  <a:lnTo>
                    <a:pt x="1635425" y="597597"/>
                  </a:lnTo>
                  <a:lnTo>
                    <a:pt x="1651582" y="554716"/>
                  </a:lnTo>
                  <a:lnTo>
                    <a:pt x="1665453" y="510787"/>
                  </a:lnTo>
                  <a:lnTo>
                    <a:pt x="1676965" y="465883"/>
                  </a:lnTo>
                  <a:lnTo>
                    <a:pt x="1686046" y="420076"/>
                  </a:lnTo>
                  <a:lnTo>
                    <a:pt x="1691976" y="378031"/>
                  </a:lnTo>
                  <a:lnTo>
                    <a:pt x="1668025" y="366525"/>
                  </a:lnTo>
                  <a:lnTo>
                    <a:pt x="1657110" y="361170"/>
                  </a:lnTo>
                  <a:close/>
                </a:path>
                <a:path w="1697989" h="643889">
                  <a:moveTo>
                    <a:pt x="55195" y="105684"/>
                  </a:moveTo>
                  <a:lnTo>
                    <a:pt x="16760" y="111486"/>
                  </a:lnTo>
                  <a:lnTo>
                    <a:pt x="5348" y="182507"/>
                  </a:lnTo>
                  <a:lnTo>
                    <a:pt x="1349" y="229899"/>
                  </a:lnTo>
                  <a:lnTo>
                    <a:pt x="0" y="277974"/>
                  </a:lnTo>
                  <a:lnTo>
                    <a:pt x="1349" y="326049"/>
                  </a:lnTo>
                  <a:lnTo>
                    <a:pt x="5348" y="373441"/>
                  </a:lnTo>
                  <a:lnTo>
                    <a:pt x="11925" y="420076"/>
                  </a:lnTo>
                  <a:lnTo>
                    <a:pt x="15723" y="439231"/>
                  </a:lnTo>
                  <a:lnTo>
                    <a:pt x="44056" y="438805"/>
                  </a:lnTo>
                  <a:lnTo>
                    <a:pt x="52479" y="437683"/>
                  </a:lnTo>
                  <a:lnTo>
                    <a:pt x="48584" y="418733"/>
                  </a:lnTo>
                  <a:lnTo>
                    <a:pt x="41838" y="372569"/>
                  </a:lnTo>
                  <a:lnTo>
                    <a:pt x="37734" y="325624"/>
                  </a:lnTo>
                  <a:lnTo>
                    <a:pt x="36348" y="277974"/>
                  </a:lnTo>
                  <a:lnTo>
                    <a:pt x="37734" y="230512"/>
                  </a:lnTo>
                  <a:lnTo>
                    <a:pt x="41838" y="183742"/>
                  </a:lnTo>
                  <a:lnTo>
                    <a:pt x="48584" y="137742"/>
                  </a:lnTo>
                  <a:lnTo>
                    <a:pt x="55195" y="105684"/>
                  </a:lnTo>
                  <a:close/>
                </a:path>
                <a:path w="1697989" h="643889">
                  <a:moveTo>
                    <a:pt x="1611868" y="0"/>
                  </a:moveTo>
                  <a:lnTo>
                    <a:pt x="1628148" y="48364"/>
                  </a:lnTo>
                  <a:lnTo>
                    <a:pt x="1639988" y="92590"/>
                  </a:lnTo>
                  <a:lnTo>
                    <a:pt x="1649335" y="137742"/>
                  </a:lnTo>
                  <a:lnTo>
                    <a:pt x="1656109" y="183742"/>
                  </a:lnTo>
                  <a:lnTo>
                    <a:pt x="1660231" y="230512"/>
                  </a:lnTo>
                  <a:lnTo>
                    <a:pt x="1661623" y="277974"/>
                  </a:lnTo>
                  <a:lnTo>
                    <a:pt x="1660231" y="325624"/>
                  </a:lnTo>
                  <a:lnTo>
                    <a:pt x="1657427" y="357559"/>
                  </a:lnTo>
                  <a:lnTo>
                    <a:pt x="1673577" y="359601"/>
                  </a:lnTo>
                  <a:lnTo>
                    <a:pt x="1693719" y="360454"/>
                  </a:lnTo>
                  <a:lnTo>
                    <a:pt x="1696622" y="326049"/>
                  </a:lnTo>
                  <a:lnTo>
                    <a:pt x="1697972" y="277974"/>
                  </a:lnTo>
                  <a:lnTo>
                    <a:pt x="1696622" y="229899"/>
                  </a:lnTo>
                  <a:lnTo>
                    <a:pt x="1692623" y="182507"/>
                  </a:lnTo>
                  <a:lnTo>
                    <a:pt x="1686046" y="135871"/>
                  </a:lnTo>
                  <a:lnTo>
                    <a:pt x="1676965" y="90065"/>
                  </a:lnTo>
                  <a:lnTo>
                    <a:pt x="1665453" y="45161"/>
                  </a:lnTo>
                  <a:lnTo>
                    <a:pt x="1651770" y="1827"/>
                  </a:lnTo>
                  <a:lnTo>
                    <a:pt x="1644979" y="1288"/>
                  </a:lnTo>
                  <a:lnTo>
                    <a:pt x="1611868" y="0"/>
                  </a:lnTo>
                  <a:close/>
                </a:path>
              </a:pathLst>
            </a:custGeom>
            <a:solidFill>
              <a:srgbClr val="CFE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324619" y="4698519"/>
              <a:ext cx="114687" cy="368851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788608" y="4527925"/>
              <a:ext cx="19050" cy="332105"/>
            </a:xfrm>
            <a:custGeom>
              <a:avLst/>
              <a:gdLst/>
              <a:ahLst/>
              <a:cxnLst/>
              <a:rect l="l" t="t" r="r" b="b"/>
              <a:pathLst>
                <a:path w="19050" h="332104">
                  <a:moveTo>
                    <a:pt x="16130" y="331999"/>
                  </a:moveTo>
                  <a:lnTo>
                    <a:pt x="12236" y="313049"/>
                  </a:lnTo>
                  <a:lnTo>
                    <a:pt x="5489" y="266885"/>
                  </a:lnTo>
                  <a:lnTo>
                    <a:pt x="1385" y="219940"/>
                  </a:lnTo>
                  <a:lnTo>
                    <a:pt x="0" y="172290"/>
                  </a:lnTo>
                  <a:lnTo>
                    <a:pt x="1385" y="124828"/>
                  </a:lnTo>
                  <a:lnTo>
                    <a:pt x="5489" y="78058"/>
                  </a:lnTo>
                  <a:lnTo>
                    <a:pt x="12236" y="32058"/>
                  </a:lnTo>
                  <a:lnTo>
                    <a:pt x="18846" y="0"/>
                  </a:lnTo>
                </a:path>
              </a:pathLst>
            </a:custGeom>
            <a:ln w="3392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373997" y="4454617"/>
              <a:ext cx="77930" cy="247294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752259" y="4533727"/>
              <a:ext cx="1697989" cy="328295"/>
            </a:xfrm>
            <a:custGeom>
              <a:avLst/>
              <a:gdLst/>
              <a:ahLst/>
              <a:cxnLst/>
              <a:rect l="l" t="t" r="r" b="b"/>
              <a:pathLst>
                <a:path w="1697989" h="328295">
                  <a:moveTo>
                    <a:pt x="16760" y="0"/>
                  </a:moveTo>
                  <a:lnTo>
                    <a:pt x="11925" y="24385"/>
                  </a:lnTo>
                  <a:lnTo>
                    <a:pt x="5348" y="71020"/>
                  </a:lnTo>
                  <a:lnTo>
                    <a:pt x="1349" y="118412"/>
                  </a:lnTo>
                  <a:lnTo>
                    <a:pt x="0" y="166487"/>
                  </a:lnTo>
                  <a:lnTo>
                    <a:pt x="1349" y="214562"/>
                  </a:lnTo>
                  <a:lnTo>
                    <a:pt x="5348" y="261954"/>
                  </a:lnTo>
                  <a:lnTo>
                    <a:pt x="11925" y="308590"/>
                  </a:lnTo>
                  <a:lnTo>
                    <a:pt x="15723" y="327745"/>
                  </a:lnTo>
                </a:path>
                <a:path w="1697989" h="328295">
                  <a:moveTo>
                    <a:pt x="1685350" y="312101"/>
                  </a:moveTo>
                  <a:lnTo>
                    <a:pt x="1686046" y="308590"/>
                  </a:lnTo>
                  <a:lnTo>
                    <a:pt x="1691976" y="266544"/>
                  </a:lnTo>
                </a:path>
                <a:path w="1697989" h="328295">
                  <a:moveTo>
                    <a:pt x="1694074" y="244764"/>
                  </a:moveTo>
                  <a:lnTo>
                    <a:pt x="1696622" y="214562"/>
                  </a:lnTo>
                  <a:lnTo>
                    <a:pt x="1697972" y="166487"/>
                  </a:lnTo>
                </a:path>
              </a:pathLst>
            </a:custGeom>
            <a:ln w="3394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409687" y="477849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>
                  <a:moveTo>
                    <a:pt x="-1696" y="654"/>
                  </a:moveTo>
                  <a:lnTo>
                    <a:pt x="1811" y="654"/>
                  </a:lnTo>
                </a:path>
              </a:pathLst>
            </a:custGeom>
            <a:ln w="3175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445979" y="477849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177" y="-1696"/>
                  </a:moveTo>
                  <a:lnTo>
                    <a:pt x="177" y="5899"/>
                  </a:lnTo>
                </a:path>
              </a:pathLst>
            </a:custGeom>
            <a:ln w="3747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364127" y="4422241"/>
              <a:ext cx="50165" cy="34290"/>
            </a:xfrm>
            <a:custGeom>
              <a:avLst/>
              <a:gdLst/>
              <a:ahLst/>
              <a:cxnLst/>
              <a:rect l="l" t="t" r="r" b="b"/>
              <a:pathLst>
                <a:path w="50164" h="34289">
                  <a:moveTo>
                    <a:pt x="0" y="0"/>
                  </a:moveTo>
                  <a:lnTo>
                    <a:pt x="2024" y="5141"/>
                  </a:lnTo>
                  <a:lnTo>
                    <a:pt x="11566" y="34072"/>
                  </a:lnTo>
                </a:path>
                <a:path w="50164" h="34289">
                  <a:moveTo>
                    <a:pt x="50083" y="34072"/>
                  </a:moveTo>
                  <a:lnTo>
                    <a:pt x="39902" y="1827"/>
                  </a:lnTo>
                </a:path>
              </a:pathLst>
            </a:custGeom>
            <a:ln w="3394">
              <a:solidFill>
                <a:srgbClr val="CFEE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474902" y="4424518"/>
              <a:ext cx="2251710" cy="641350"/>
            </a:xfrm>
            <a:custGeom>
              <a:avLst/>
              <a:gdLst/>
              <a:ahLst/>
              <a:cxnLst/>
              <a:rect l="l" t="t" r="r" b="b"/>
              <a:pathLst>
                <a:path w="2251710" h="641350">
                  <a:moveTo>
                    <a:pt x="1893149" y="640495"/>
                  </a:moveTo>
                  <a:lnTo>
                    <a:pt x="1854435" y="641349"/>
                  </a:lnTo>
                  <a:lnTo>
                    <a:pt x="1892784" y="641349"/>
                  </a:lnTo>
                  <a:lnTo>
                    <a:pt x="1893149" y="640495"/>
                  </a:lnTo>
                  <a:close/>
                </a:path>
                <a:path w="2251710" h="641350">
                  <a:moveTo>
                    <a:pt x="1969281" y="376283"/>
                  </a:moveTo>
                  <a:lnTo>
                    <a:pt x="1963403" y="417829"/>
                  </a:lnTo>
                  <a:lnTo>
                    <a:pt x="1954322" y="464819"/>
                  </a:lnTo>
                  <a:lnTo>
                    <a:pt x="1942809" y="509269"/>
                  </a:lnTo>
                  <a:lnTo>
                    <a:pt x="1928938" y="552449"/>
                  </a:lnTo>
                  <a:lnTo>
                    <a:pt x="1912781" y="595629"/>
                  </a:lnTo>
                  <a:lnTo>
                    <a:pt x="1894411" y="637539"/>
                  </a:lnTo>
                  <a:lnTo>
                    <a:pt x="1893149" y="640495"/>
                  </a:lnTo>
                  <a:lnTo>
                    <a:pt x="1966938" y="633729"/>
                  </a:lnTo>
                  <a:lnTo>
                    <a:pt x="2018183" y="619759"/>
                  </a:lnTo>
                  <a:lnTo>
                    <a:pt x="2064504" y="598169"/>
                  </a:lnTo>
                  <a:lnTo>
                    <a:pt x="2105024" y="568959"/>
                  </a:lnTo>
                  <a:lnTo>
                    <a:pt x="2105187" y="568959"/>
                  </a:lnTo>
                  <a:lnTo>
                    <a:pt x="2125884" y="539749"/>
                  </a:lnTo>
                  <a:lnTo>
                    <a:pt x="2130089" y="511809"/>
                  </a:lnTo>
                  <a:lnTo>
                    <a:pt x="2120639" y="485139"/>
                  </a:lnTo>
                  <a:lnTo>
                    <a:pt x="2100539" y="459739"/>
                  </a:lnTo>
                  <a:lnTo>
                    <a:pt x="2072791" y="435609"/>
                  </a:lnTo>
                  <a:lnTo>
                    <a:pt x="2051677" y="421639"/>
                  </a:lnTo>
                  <a:lnTo>
                    <a:pt x="2040399" y="414019"/>
                  </a:lnTo>
                  <a:lnTo>
                    <a:pt x="2006364" y="394969"/>
                  </a:lnTo>
                  <a:lnTo>
                    <a:pt x="1973691" y="378459"/>
                  </a:lnTo>
                  <a:lnTo>
                    <a:pt x="1969281" y="376283"/>
                  </a:lnTo>
                  <a:close/>
                </a:path>
                <a:path w="2251710" h="641350">
                  <a:moveTo>
                    <a:pt x="294090" y="109356"/>
                  </a:moveTo>
                  <a:lnTo>
                    <a:pt x="209690" y="126999"/>
                  </a:lnTo>
                  <a:lnTo>
                    <a:pt x="162736" y="139699"/>
                  </a:lnTo>
                  <a:lnTo>
                    <a:pt x="119343" y="154939"/>
                  </a:lnTo>
                  <a:lnTo>
                    <a:pt x="80774" y="172719"/>
                  </a:lnTo>
                  <a:lnTo>
                    <a:pt x="23160" y="213359"/>
                  </a:lnTo>
                  <a:lnTo>
                    <a:pt x="0" y="264159"/>
                  </a:lnTo>
                  <a:lnTo>
                    <a:pt x="4498" y="292099"/>
                  </a:lnTo>
                  <a:lnTo>
                    <a:pt x="25171" y="331469"/>
                  </a:lnTo>
                  <a:lnTo>
                    <a:pt x="55200" y="363219"/>
                  </a:lnTo>
                  <a:lnTo>
                    <a:pt x="92611" y="388619"/>
                  </a:lnTo>
                  <a:lnTo>
                    <a:pt x="135435" y="408939"/>
                  </a:lnTo>
                  <a:lnTo>
                    <a:pt x="181698" y="424179"/>
                  </a:lnTo>
                  <a:lnTo>
                    <a:pt x="229430" y="433069"/>
                  </a:lnTo>
                  <a:lnTo>
                    <a:pt x="276658" y="438149"/>
                  </a:lnTo>
                  <a:lnTo>
                    <a:pt x="292992" y="437686"/>
                  </a:lnTo>
                  <a:lnTo>
                    <a:pt x="289282" y="417829"/>
                  </a:lnTo>
                  <a:lnTo>
                    <a:pt x="282705" y="372109"/>
                  </a:lnTo>
                  <a:lnTo>
                    <a:pt x="278705" y="323849"/>
                  </a:lnTo>
                  <a:lnTo>
                    <a:pt x="277356" y="276859"/>
                  </a:lnTo>
                  <a:lnTo>
                    <a:pt x="278705" y="228599"/>
                  </a:lnTo>
                  <a:lnTo>
                    <a:pt x="282705" y="180339"/>
                  </a:lnTo>
                  <a:lnTo>
                    <a:pt x="289282" y="134619"/>
                  </a:lnTo>
                  <a:lnTo>
                    <a:pt x="294090" y="109356"/>
                  </a:lnTo>
                  <a:close/>
                </a:path>
                <a:path w="2251710" h="641350">
                  <a:moveTo>
                    <a:pt x="321412" y="436879"/>
                  </a:moveTo>
                  <a:lnTo>
                    <a:pt x="292992" y="437686"/>
                  </a:lnTo>
                  <a:lnTo>
                    <a:pt x="293079" y="438149"/>
                  </a:lnTo>
                  <a:lnTo>
                    <a:pt x="321412" y="436879"/>
                  </a:lnTo>
                  <a:close/>
                </a:path>
                <a:path w="2251710" h="641350">
                  <a:moveTo>
                    <a:pt x="1945382" y="364489"/>
                  </a:moveTo>
                  <a:lnTo>
                    <a:pt x="1969281" y="376283"/>
                  </a:lnTo>
                  <a:lnTo>
                    <a:pt x="1969332" y="375919"/>
                  </a:lnTo>
                  <a:lnTo>
                    <a:pt x="1945382" y="364489"/>
                  </a:lnTo>
                  <a:close/>
                </a:path>
                <a:path w="2251710" h="641350">
                  <a:moveTo>
                    <a:pt x="1950933" y="358139"/>
                  </a:moveTo>
                  <a:lnTo>
                    <a:pt x="1971075" y="359409"/>
                  </a:lnTo>
                  <a:lnTo>
                    <a:pt x="1971108" y="358936"/>
                  </a:lnTo>
                  <a:lnTo>
                    <a:pt x="1950933" y="358139"/>
                  </a:lnTo>
                  <a:close/>
                </a:path>
                <a:path w="2251710" h="641350">
                  <a:moveTo>
                    <a:pt x="1929276" y="484"/>
                  </a:moveTo>
                  <a:lnTo>
                    <a:pt x="1939308" y="33019"/>
                  </a:lnTo>
                  <a:lnTo>
                    <a:pt x="1942809" y="43179"/>
                  </a:lnTo>
                  <a:lnTo>
                    <a:pt x="1954322" y="88899"/>
                  </a:lnTo>
                  <a:lnTo>
                    <a:pt x="1963403" y="134619"/>
                  </a:lnTo>
                  <a:lnTo>
                    <a:pt x="1969979" y="180339"/>
                  </a:lnTo>
                  <a:lnTo>
                    <a:pt x="1973979" y="228599"/>
                  </a:lnTo>
                  <a:lnTo>
                    <a:pt x="1975328" y="276859"/>
                  </a:lnTo>
                  <a:lnTo>
                    <a:pt x="1973979" y="323849"/>
                  </a:lnTo>
                  <a:lnTo>
                    <a:pt x="1971430" y="354329"/>
                  </a:lnTo>
                  <a:lnTo>
                    <a:pt x="1971108" y="358936"/>
                  </a:lnTo>
                  <a:lnTo>
                    <a:pt x="1983104" y="359409"/>
                  </a:lnTo>
                  <a:lnTo>
                    <a:pt x="2019275" y="358139"/>
                  </a:lnTo>
                  <a:lnTo>
                    <a:pt x="2055068" y="354329"/>
                  </a:lnTo>
                  <a:lnTo>
                    <a:pt x="2057766" y="354329"/>
                  </a:lnTo>
                  <a:lnTo>
                    <a:pt x="2096900" y="346709"/>
                  </a:lnTo>
                  <a:lnTo>
                    <a:pt x="2134998" y="336549"/>
                  </a:lnTo>
                  <a:lnTo>
                    <a:pt x="2170382" y="321309"/>
                  </a:lnTo>
                  <a:lnTo>
                    <a:pt x="2226295" y="276859"/>
                  </a:lnTo>
                  <a:lnTo>
                    <a:pt x="2251212" y="209549"/>
                  </a:lnTo>
                  <a:lnTo>
                    <a:pt x="2247852" y="167639"/>
                  </a:lnTo>
                  <a:lnTo>
                    <a:pt x="2231708" y="118109"/>
                  </a:lnTo>
                  <a:lnTo>
                    <a:pt x="2189942" y="67309"/>
                  </a:lnTo>
                  <a:lnTo>
                    <a:pt x="2120029" y="33019"/>
                  </a:lnTo>
                  <a:lnTo>
                    <a:pt x="2119408" y="33019"/>
                  </a:lnTo>
                  <a:lnTo>
                    <a:pt x="2076594" y="20319"/>
                  </a:lnTo>
                  <a:lnTo>
                    <a:pt x="2028613" y="10159"/>
                  </a:lnTo>
                  <a:lnTo>
                    <a:pt x="1976917" y="3809"/>
                  </a:lnTo>
                  <a:lnTo>
                    <a:pt x="1929276" y="484"/>
                  </a:lnTo>
                  <a:close/>
                </a:path>
                <a:path w="2251710" h="641350">
                  <a:moveTo>
                    <a:pt x="309227" y="106679"/>
                  </a:moveTo>
                  <a:lnTo>
                    <a:pt x="294116" y="109219"/>
                  </a:lnTo>
                  <a:lnTo>
                    <a:pt x="294090" y="109356"/>
                  </a:lnTo>
                  <a:lnTo>
                    <a:pt x="309227" y="106679"/>
                  </a:lnTo>
                  <a:close/>
                </a:path>
                <a:path w="2251710" h="641350">
                  <a:moveTo>
                    <a:pt x="1929126" y="0"/>
                  </a:moveTo>
                  <a:lnTo>
                    <a:pt x="1922336" y="0"/>
                  </a:lnTo>
                  <a:lnTo>
                    <a:pt x="1929276" y="484"/>
                  </a:lnTo>
                  <a:lnTo>
                    <a:pt x="1929126" y="0"/>
                  </a:lnTo>
                  <a:close/>
                </a:path>
              </a:pathLst>
            </a:custGeom>
            <a:solidFill>
              <a:srgbClr val="CC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365991" y="4698519"/>
              <a:ext cx="85936" cy="36799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52259" y="4456313"/>
              <a:ext cx="1697989" cy="405765"/>
            </a:xfrm>
            <a:custGeom>
              <a:avLst/>
              <a:gdLst/>
              <a:ahLst/>
              <a:cxnLst/>
              <a:rect l="l" t="t" r="r" b="b"/>
              <a:pathLst>
                <a:path w="1697989" h="405764">
                  <a:moveTo>
                    <a:pt x="15723" y="405159"/>
                  </a:moveTo>
                  <a:lnTo>
                    <a:pt x="11925" y="386004"/>
                  </a:lnTo>
                  <a:lnTo>
                    <a:pt x="5348" y="339368"/>
                  </a:lnTo>
                  <a:lnTo>
                    <a:pt x="1349" y="291977"/>
                  </a:lnTo>
                  <a:lnTo>
                    <a:pt x="0" y="243901"/>
                  </a:lnTo>
                  <a:lnTo>
                    <a:pt x="1349" y="195826"/>
                  </a:lnTo>
                  <a:lnTo>
                    <a:pt x="5348" y="148435"/>
                  </a:lnTo>
                  <a:lnTo>
                    <a:pt x="11925" y="101799"/>
                  </a:lnTo>
                  <a:lnTo>
                    <a:pt x="16760" y="77414"/>
                  </a:lnTo>
                </a:path>
                <a:path w="1697989" h="405764">
                  <a:moveTo>
                    <a:pt x="1661952" y="0"/>
                  </a:moveTo>
                  <a:lnTo>
                    <a:pt x="1676966" y="55993"/>
                  </a:lnTo>
                  <a:lnTo>
                    <a:pt x="1686046" y="101799"/>
                  </a:lnTo>
                  <a:lnTo>
                    <a:pt x="1692623" y="148435"/>
                  </a:lnTo>
                  <a:lnTo>
                    <a:pt x="1696622" y="195826"/>
                  </a:lnTo>
                  <a:lnTo>
                    <a:pt x="1697972" y="243901"/>
                  </a:lnTo>
                </a:path>
              </a:pathLst>
            </a:custGeom>
            <a:ln w="3394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445979" y="4778492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177" y="-1696"/>
                  </a:moveTo>
                  <a:lnTo>
                    <a:pt x="177" y="5899"/>
                  </a:lnTo>
                </a:path>
              </a:pathLst>
            </a:custGeom>
            <a:ln w="3747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404029" y="4424068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0" y="0"/>
                  </a:moveTo>
                  <a:lnTo>
                    <a:pt x="10181" y="32244"/>
                  </a:lnTo>
                </a:path>
              </a:pathLst>
            </a:custGeom>
            <a:ln w="3392">
              <a:solidFill>
                <a:srgbClr val="CCE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74903" y="4282610"/>
              <a:ext cx="2251710" cy="836930"/>
            </a:xfrm>
            <a:custGeom>
              <a:avLst/>
              <a:gdLst/>
              <a:ahLst/>
              <a:cxnLst/>
              <a:rect l="l" t="t" r="r" b="b"/>
              <a:pathLst>
                <a:path w="2251710" h="836929">
                  <a:moveTo>
                    <a:pt x="495448" y="233762"/>
                  </a:moveTo>
                  <a:lnTo>
                    <a:pt x="453658" y="234379"/>
                  </a:lnTo>
                  <a:lnTo>
                    <a:pt x="407848" y="237021"/>
                  </a:lnTo>
                  <a:lnTo>
                    <a:pt x="359284" y="241708"/>
                  </a:lnTo>
                  <a:lnTo>
                    <a:pt x="309227" y="248461"/>
                  </a:lnTo>
                  <a:lnTo>
                    <a:pt x="258941" y="257299"/>
                  </a:lnTo>
                  <a:lnTo>
                    <a:pt x="209690" y="268243"/>
                  </a:lnTo>
                  <a:lnTo>
                    <a:pt x="162736" y="281312"/>
                  </a:lnTo>
                  <a:lnTo>
                    <a:pt x="119343" y="296526"/>
                  </a:lnTo>
                  <a:lnTo>
                    <a:pt x="80774" y="313905"/>
                  </a:lnTo>
                  <a:lnTo>
                    <a:pt x="23160" y="355240"/>
                  </a:lnTo>
                  <a:lnTo>
                    <a:pt x="0" y="405474"/>
                  </a:lnTo>
                  <a:lnTo>
                    <a:pt x="4498" y="433978"/>
                  </a:lnTo>
                  <a:lnTo>
                    <a:pt x="25171" y="472294"/>
                  </a:lnTo>
                  <a:lnTo>
                    <a:pt x="55200" y="504385"/>
                  </a:lnTo>
                  <a:lnTo>
                    <a:pt x="92611" y="530469"/>
                  </a:lnTo>
                  <a:lnTo>
                    <a:pt x="135435" y="550766"/>
                  </a:lnTo>
                  <a:lnTo>
                    <a:pt x="181698" y="565492"/>
                  </a:lnTo>
                  <a:lnTo>
                    <a:pt x="229430" y="574867"/>
                  </a:lnTo>
                  <a:lnTo>
                    <a:pt x="276658" y="579109"/>
                  </a:lnTo>
                  <a:lnTo>
                    <a:pt x="321412" y="578436"/>
                  </a:lnTo>
                  <a:lnTo>
                    <a:pt x="361720" y="573066"/>
                  </a:lnTo>
                  <a:lnTo>
                    <a:pt x="395610" y="563218"/>
                  </a:lnTo>
                  <a:lnTo>
                    <a:pt x="408575" y="559099"/>
                  </a:lnTo>
                  <a:lnTo>
                    <a:pt x="416584" y="559130"/>
                  </a:lnTo>
                  <a:lnTo>
                    <a:pt x="420604" y="562921"/>
                  </a:lnTo>
                  <a:lnTo>
                    <a:pt x="421599" y="570085"/>
                  </a:lnTo>
                  <a:lnTo>
                    <a:pt x="420535" y="580232"/>
                  </a:lnTo>
                  <a:lnTo>
                    <a:pt x="418377" y="592976"/>
                  </a:lnTo>
                  <a:lnTo>
                    <a:pt x="416090" y="607926"/>
                  </a:lnTo>
                  <a:lnTo>
                    <a:pt x="414641" y="624695"/>
                  </a:lnTo>
                  <a:lnTo>
                    <a:pt x="414994" y="642893"/>
                  </a:lnTo>
                  <a:lnTo>
                    <a:pt x="418114" y="662134"/>
                  </a:lnTo>
                  <a:lnTo>
                    <a:pt x="436519" y="702184"/>
                  </a:lnTo>
                  <a:lnTo>
                    <a:pt x="477578" y="741739"/>
                  </a:lnTo>
                  <a:lnTo>
                    <a:pt x="549014" y="777690"/>
                  </a:lnTo>
                  <a:lnTo>
                    <a:pt x="598537" y="793343"/>
                  </a:lnTo>
                  <a:lnTo>
                    <a:pt x="658550" y="806929"/>
                  </a:lnTo>
                  <a:lnTo>
                    <a:pt x="730019" y="818060"/>
                  </a:lnTo>
                  <a:lnTo>
                    <a:pt x="814165" y="827053"/>
                  </a:lnTo>
                  <a:lnTo>
                    <a:pt x="893254" y="832988"/>
                  </a:lnTo>
                  <a:lnTo>
                    <a:pt x="967180" y="836093"/>
                  </a:lnTo>
                  <a:lnTo>
                    <a:pt x="1035839" y="836597"/>
                  </a:lnTo>
                  <a:lnTo>
                    <a:pt x="1099123" y="834730"/>
                  </a:lnTo>
                  <a:lnTo>
                    <a:pt x="1156927" y="830719"/>
                  </a:lnTo>
                  <a:lnTo>
                    <a:pt x="1209144" y="824795"/>
                  </a:lnTo>
                  <a:lnTo>
                    <a:pt x="1255670" y="817186"/>
                  </a:lnTo>
                  <a:lnTo>
                    <a:pt x="1296398" y="808120"/>
                  </a:lnTo>
                  <a:lnTo>
                    <a:pt x="1360035" y="786537"/>
                  </a:lnTo>
                  <a:lnTo>
                    <a:pt x="1399209" y="761877"/>
                  </a:lnTo>
                  <a:lnTo>
                    <a:pt x="1413071" y="735971"/>
                  </a:lnTo>
                  <a:lnTo>
                    <a:pt x="1410246" y="723123"/>
                  </a:lnTo>
                  <a:lnTo>
                    <a:pt x="1400775" y="710651"/>
                  </a:lnTo>
                  <a:lnTo>
                    <a:pt x="1393835" y="701553"/>
                  </a:lnTo>
                  <a:lnTo>
                    <a:pt x="1396668" y="697451"/>
                  </a:lnTo>
                  <a:lnTo>
                    <a:pt x="1455149" y="708118"/>
                  </a:lnTo>
                  <a:lnTo>
                    <a:pt x="1527127" y="727369"/>
                  </a:lnTo>
                  <a:lnTo>
                    <a:pt x="1570415" y="738536"/>
                  </a:lnTo>
                  <a:lnTo>
                    <a:pt x="1617414" y="749796"/>
                  </a:lnTo>
                  <a:lnTo>
                    <a:pt x="1667258" y="760449"/>
                  </a:lnTo>
                  <a:lnTo>
                    <a:pt x="1719081" y="769794"/>
                  </a:lnTo>
                  <a:lnTo>
                    <a:pt x="1772017" y="777133"/>
                  </a:lnTo>
                  <a:lnTo>
                    <a:pt x="1825200" y="781763"/>
                  </a:lnTo>
                  <a:lnTo>
                    <a:pt x="1877764" y="782985"/>
                  </a:lnTo>
                  <a:lnTo>
                    <a:pt x="1928842" y="780099"/>
                  </a:lnTo>
                  <a:lnTo>
                    <a:pt x="1977569" y="772403"/>
                  </a:lnTo>
                  <a:lnTo>
                    <a:pt x="2023078" y="759198"/>
                  </a:lnTo>
                  <a:lnTo>
                    <a:pt x="2064504" y="739784"/>
                  </a:lnTo>
                  <a:lnTo>
                    <a:pt x="2098797" y="716099"/>
                  </a:lnTo>
                  <a:lnTo>
                    <a:pt x="2129480" y="669773"/>
                  </a:lnTo>
                  <a:lnTo>
                    <a:pt x="2129005" y="647483"/>
                  </a:lnTo>
                  <a:lnTo>
                    <a:pt x="2104266" y="605525"/>
                  </a:lnTo>
                  <a:lnTo>
                    <a:pt x="2058260" y="568235"/>
                  </a:lnTo>
                  <a:lnTo>
                    <a:pt x="2003533" y="537020"/>
                  </a:lnTo>
                  <a:lnTo>
                    <a:pt x="1952632" y="513283"/>
                  </a:lnTo>
                  <a:lnTo>
                    <a:pt x="1932535" y="504658"/>
                  </a:lnTo>
                  <a:lnTo>
                    <a:pt x="1918100" y="498430"/>
                  </a:lnTo>
                  <a:lnTo>
                    <a:pt x="1910893" y="494774"/>
                  </a:lnTo>
                  <a:lnTo>
                    <a:pt x="1912484" y="493866"/>
                  </a:lnTo>
                  <a:lnTo>
                    <a:pt x="1924440" y="495881"/>
                  </a:lnTo>
                  <a:lnTo>
                    <a:pt x="1950933" y="499232"/>
                  </a:lnTo>
                  <a:lnTo>
                    <a:pt x="1983105" y="500594"/>
                  </a:lnTo>
                  <a:lnTo>
                    <a:pt x="2019275" y="499532"/>
                  </a:lnTo>
                  <a:lnTo>
                    <a:pt x="2057766" y="495606"/>
                  </a:lnTo>
                  <a:lnTo>
                    <a:pt x="2096900" y="488381"/>
                  </a:lnTo>
                  <a:lnTo>
                    <a:pt x="2134998" y="477417"/>
                  </a:lnTo>
                  <a:lnTo>
                    <a:pt x="2170382" y="462278"/>
                  </a:lnTo>
                  <a:lnTo>
                    <a:pt x="2226295" y="417723"/>
                  </a:lnTo>
                  <a:lnTo>
                    <a:pt x="2251213" y="351216"/>
                  </a:lnTo>
                  <a:lnTo>
                    <a:pt x="2247852" y="308637"/>
                  </a:lnTo>
                  <a:lnTo>
                    <a:pt x="2231708" y="259256"/>
                  </a:lnTo>
                  <a:lnTo>
                    <a:pt x="2193156" y="211321"/>
                  </a:lnTo>
                  <a:lnTo>
                    <a:pt x="2129250" y="177206"/>
                  </a:lnTo>
                  <a:lnTo>
                    <a:pt x="2089529" y="164734"/>
                  </a:lnTo>
                  <a:lnTo>
                    <a:pt x="2045558" y="155003"/>
                  </a:lnTo>
                  <a:lnTo>
                    <a:pt x="1998031" y="147773"/>
                  </a:lnTo>
                  <a:lnTo>
                    <a:pt x="1947646" y="142806"/>
                  </a:lnTo>
                  <a:lnTo>
                    <a:pt x="1895099" y="139864"/>
                  </a:lnTo>
                  <a:lnTo>
                    <a:pt x="1841084" y="138708"/>
                  </a:lnTo>
                  <a:lnTo>
                    <a:pt x="1786298" y="139101"/>
                  </a:lnTo>
                  <a:lnTo>
                    <a:pt x="1731438" y="140804"/>
                  </a:lnTo>
                  <a:lnTo>
                    <a:pt x="1677198" y="143578"/>
                  </a:lnTo>
                  <a:lnTo>
                    <a:pt x="1624275" y="147186"/>
                  </a:lnTo>
                  <a:lnTo>
                    <a:pt x="1573365" y="151388"/>
                  </a:lnTo>
                  <a:lnTo>
                    <a:pt x="1525164" y="155947"/>
                  </a:lnTo>
                  <a:lnTo>
                    <a:pt x="1480367" y="160624"/>
                  </a:lnTo>
                  <a:lnTo>
                    <a:pt x="1439671" y="165182"/>
                  </a:lnTo>
                  <a:lnTo>
                    <a:pt x="1373365" y="172983"/>
                  </a:lnTo>
                  <a:lnTo>
                    <a:pt x="1349147" y="175750"/>
                  </a:lnTo>
                  <a:lnTo>
                    <a:pt x="1331813" y="177444"/>
                  </a:lnTo>
                  <a:lnTo>
                    <a:pt x="1322060" y="177826"/>
                  </a:lnTo>
                  <a:lnTo>
                    <a:pt x="1320583" y="176659"/>
                  </a:lnTo>
                  <a:lnTo>
                    <a:pt x="1328078" y="173703"/>
                  </a:lnTo>
                  <a:lnTo>
                    <a:pt x="1344258" y="164352"/>
                  </a:lnTo>
                  <a:lnTo>
                    <a:pt x="1350328" y="151619"/>
                  </a:lnTo>
                  <a:lnTo>
                    <a:pt x="1346921" y="136242"/>
                  </a:lnTo>
                  <a:lnTo>
                    <a:pt x="1334666" y="118963"/>
                  </a:lnTo>
                  <a:lnTo>
                    <a:pt x="1286144" y="81660"/>
                  </a:lnTo>
                  <a:lnTo>
                    <a:pt x="1251139" y="63116"/>
                  </a:lnTo>
                  <a:lnTo>
                    <a:pt x="1209814" y="45631"/>
                  </a:lnTo>
                  <a:lnTo>
                    <a:pt x="1162801" y="29945"/>
                  </a:lnTo>
                  <a:lnTo>
                    <a:pt x="1110730" y="16798"/>
                  </a:lnTo>
                  <a:lnTo>
                    <a:pt x="1054234" y="6932"/>
                  </a:lnTo>
                  <a:lnTo>
                    <a:pt x="993944" y="1085"/>
                  </a:lnTo>
                  <a:lnTo>
                    <a:pt x="930492" y="0"/>
                  </a:lnTo>
                  <a:lnTo>
                    <a:pt x="864510" y="4414"/>
                  </a:lnTo>
                  <a:lnTo>
                    <a:pt x="779150" y="15163"/>
                  </a:lnTo>
                  <a:lnTo>
                    <a:pt x="709416" y="27920"/>
                  </a:lnTo>
                  <a:lnTo>
                    <a:pt x="653485" y="42948"/>
                  </a:lnTo>
                  <a:lnTo>
                    <a:pt x="609537" y="60509"/>
                  </a:lnTo>
                  <a:lnTo>
                    <a:pt x="575749" y="80866"/>
                  </a:lnTo>
                  <a:lnTo>
                    <a:pt x="531366" y="131015"/>
                  </a:lnTo>
                  <a:lnTo>
                    <a:pt x="505763" y="195494"/>
                  </a:lnTo>
                  <a:lnTo>
                    <a:pt x="495448" y="233762"/>
                  </a:lnTo>
                  <a:close/>
                </a:path>
              </a:pathLst>
            </a:custGeom>
            <a:ln w="10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388529" y="3897461"/>
              <a:ext cx="403860" cy="74930"/>
            </a:xfrm>
            <a:custGeom>
              <a:avLst/>
              <a:gdLst/>
              <a:ahLst/>
              <a:cxnLst/>
              <a:rect l="l" t="t" r="r" b="b"/>
              <a:pathLst>
                <a:path w="403860" h="74929">
                  <a:moveTo>
                    <a:pt x="403713" y="0"/>
                  </a:moveTo>
                  <a:lnTo>
                    <a:pt x="0" y="0"/>
                  </a:lnTo>
                  <a:lnTo>
                    <a:pt x="0" y="74662"/>
                  </a:lnTo>
                  <a:lnTo>
                    <a:pt x="403713" y="74662"/>
                  </a:lnTo>
                  <a:lnTo>
                    <a:pt x="403713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388529" y="3897461"/>
              <a:ext cx="403860" cy="74930"/>
            </a:xfrm>
            <a:custGeom>
              <a:avLst/>
              <a:gdLst/>
              <a:ahLst/>
              <a:cxnLst/>
              <a:rect l="l" t="t" r="r" b="b"/>
              <a:pathLst>
                <a:path w="403860" h="74929">
                  <a:moveTo>
                    <a:pt x="0" y="0"/>
                  </a:moveTo>
                  <a:lnTo>
                    <a:pt x="403713" y="0"/>
                  </a:lnTo>
                  <a:lnTo>
                    <a:pt x="403713" y="74662"/>
                  </a:lnTo>
                  <a:lnTo>
                    <a:pt x="0" y="74662"/>
                  </a:lnTo>
                  <a:lnTo>
                    <a:pt x="0" y="0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388529" y="3857437"/>
              <a:ext cx="445770" cy="40640"/>
            </a:xfrm>
            <a:custGeom>
              <a:avLst/>
              <a:gdLst/>
              <a:ahLst/>
              <a:cxnLst/>
              <a:rect l="l" t="t" r="r" b="b"/>
              <a:pathLst>
                <a:path w="445770" h="40639">
                  <a:moveTo>
                    <a:pt x="445393" y="0"/>
                  </a:moveTo>
                  <a:lnTo>
                    <a:pt x="41922" y="0"/>
                  </a:lnTo>
                  <a:lnTo>
                    <a:pt x="0" y="40023"/>
                  </a:lnTo>
                  <a:lnTo>
                    <a:pt x="403713" y="40023"/>
                  </a:lnTo>
                  <a:lnTo>
                    <a:pt x="445393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8529" y="3857437"/>
              <a:ext cx="445770" cy="40640"/>
            </a:xfrm>
            <a:custGeom>
              <a:avLst/>
              <a:gdLst/>
              <a:ahLst/>
              <a:cxnLst/>
              <a:rect l="l" t="t" r="r" b="b"/>
              <a:pathLst>
                <a:path w="445770" h="40639">
                  <a:moveTo>
                    <a:pt x="0" y="40023"/>
                  </a:moveTo>
                  <a:lnTo>
                    <a:pt x="41922" y="0"/>
                  </a:lnTo>
                  <a:lnTo>
                    <a:pt x="445393" y="0"/>
                  </a:lnTo>
                  <a:lnTo>
                    <a:pt x="403713" y="40023"/>
                  </a:lnTo>
                  <a:lnTo>
                    <a:pt x="0" y="40023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672292" y="3932075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96203" y="0"/>
                  </a:moveTo>
                  <a:lnTo>
                    <a:pt x="96203" y="0"/>
                  </a:lnTo>
                  <a:lnTo>
                    <a:pt x="0" y="0"/>
                  </a:lnTo>
                </a:path>
              </a:pathLst>
            </a:custGeom>
            <a:ln w="200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792243" y="3857437"/>
              <a:ext cx="41910" cy="114935"/>
            </a:xfrm>
            <a:custGeom>
              <a:avLst/>
              <a:gdLst/>
              <a:ahLst/>
              <a:cxnLst/>
              <a:rect l="l" t="t" r="r" b="b"/>
              <a:pathLst>
                <a:path w="41910" h="114935">
                  <a:moveTo>
                    <a:pt x="41679" y="0"/>
                  </a:moveTo>
                  <a:lnTo>
                    <a:pt x="0" y="40023"/>
                  </a:lnTo>
                  <a:lnTo>
                    <a:pt x="0" y="114686"/>
                  </a:lnTo>
                  <a:lnTo>
                    <a:pt x="41679" y="72818"/>
                  </a:lnTo>
                  <a:lnTo>
                    <a:pt x="41679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792243" y="3857437"/>
              <a:ext cx="41910" cy="114935"/>
            </a:xfrm>
            <a:custGeom>
              <a:avLst/>
              <a:gdLst/>
              <a:ahLst/>
              <a:cxnLst/>
              <a:rect l="l" t="t" r="r" b="b"/>
              <a:pathLst>
                <a:path w="41910" h="114935">
                  <a:moveTo>
                    <a:pt x="0" y="114686"/>
                  </a:moveTo>
                  <a:lnTo>
                    <a:pt x="41679" y="72818"/>
                  </a:lnTo>
                  <a:lnTo>
                    <a:pt x="41679" y="0"/>
                  </a:lnTo>
                  <a:lnTo>
                    <a:pt x="0" y="40023"/>
                  </a:lnTo>
                  <a:lnTo>
                    <a:pt x="0" y="114686"/>
                  </a:lnTo>
                  <a:close/>
                </a:path>
              </a:pathLst>
            </a:custGeom>
            <a:ln w="33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390468" y="3963027"/>
              <a:ext cx="356235" cy="56515"/>
            </a:xfrm>
            <a:custGeom>
              <a:avLst/>
              <a:gdLst/>
              <a:ahLst/>
              <a:cxnLst/>
              <a:rect l="l" t="t" r="r" b="b"/>
              <a:pathLst>
                <a:path w="356235" h="56514">
                  <a:moveTo>
                    <a:pt x="356217" y="0"/>
                  </a:moveTo>
                  <a:lnTo>
                    <a:pt x="45314" y="0"/>
                  </a:lnTo>
                  <a:lnTo>
                    <a:pt x="0" y="56421"/>
                  </a:lnTo>
                  <a:lnTo>
                    <a:pt x="310903" y="56421"/>
                  </a:lnTo>
                  <a:lnTo>
                    <a:pt x="356217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390468" y="3963027"/>
              <a:ext cx="356235" cy="56515"/>
            </a:xfrm>
            <a:custGeom>
              <a:avLst/>
              <a:gdLst/>
              <a:ahLst/>
              <a:cxnLst/>
              <a:rect l="l" t="t" r="r" b="b"/>
              <a:pathLst>
                <a:path w="356235" h="56514">
                  <a:moveTo>
                    <a:pt x="0" y="56421"/>
                  </a:moveTo>
                  <a:lnTo>
                    <a:pt x="45314" y="0"/>
                  </a:lnTo>
                  <a:lnTo>
                    <a:pt x="356217" y="0"/>
                  </a:lnTo>
                  <a:lnTo>
                    <a:pt x="310903" y="56421"/>
                  </a:lnTo>
                  <a:lnTo>
                    <a:pt x="0" y="56421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701371" y="3963027"/>
              <a:ext cx="45720" cy="67945"/>
            </a:xfrm>
            <a:custGeom>
              <a:avLst/>
              <a:gdLst/>
              <a:ahLst/>
              <a:cxnLst/>
              <a:rect l="l" t="t" r="r" b="b"/>
              <a:pathLst>
                <a:path w="45720" h="67945">
                  <a:moveTo>
                    <a:pt x="45314" y="0"/>
                  </a:moveTo>
                  <a:lnTo>
                    <a:pt x="0" y="56421"/>
                  </a:lnTo>
                  <a:lnTo>
                    <a:pt x="0" y="67336"/>
                  </a:lnTo>
                  <a:lnTo>
                    <a:pt x="45314" y="20011"/>
                  </a:lnTo>
                  <a:lnTo>
                    <a:pt x="45314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390468" y="4019448"/>
              <a:ext cx="311150" cy="11430"/>
            </a:xfrm>
            <a:custGeom>
              <a:avLst/>
              <a:gdLst/>
              <a:ahLst/>
              <a:cxnLst/>
              <a:rect l="l" t="t" r="r" b="b"/>
              <a:pathLst>
                <a:path w="311150" h="11429">
                  <a:moveTo>
                    <a:pt x="310903" y="0"/>
                  </a:moveTo>
                  <a:lnTo>
                    <a:pt x="0" y="0"/>
                  </a:lnTo>
                  <a:lnTo>
                    <a:pt x="0" y="10915"/>
                  </a:lnTo>
                  <a:lnTo>
                    <a:pt x="310903" y="10915"/>
                  </a:lnTo>
                  <a:lnTo>
                    <a:pt x="310903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390468" y="4019448"/>
              <a:ext cx="311150" cy="11430"/>
            </a:xfrm>
            <a:custGeom>
              <a:avLst/>
              <a:gdLst/>
              <a:ahLst/>
              <a:cxnLst/>
              <a:rect l="l" t="t" r="r" b="b"/>
              <a:pathLst>
                <a:path w="311150" h="11429">
                  <a:moveTo>
                    <a:pt x="0" y="0"/>
                  </a:moveTo>
                  <a:lnTo>
                    <a:pt x="310903" y="0"/>
                  </a:lnTo>
                  <a:lnTo>
                    <a:pt x="310903" y="10915"/>
                  </a:lnTo>
                  <a:lnTo>
                    <a:pt x="0" y="10915"/>
                  </a:lnTo>
                  <a:lnTo>
                    <a:pt x="0" y="0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448621" y="3857447"/>
              <a:ext cx="320040" cy="31115"/>
            </a:xfrm>
            <a:custGeom>
              <a:avLst/>
              <a:gdLst/>
              <a:ahLst/>
              <a:cxnLst/>
              <a:rect l="l" t="t" r="r" b="b"/>
              <a:pathLst>
                <a:path w="320039" h="31114">
                  <a:moveTo>
                    <a:pt x="319862" y="0"/>
                  </a:moveTo>
                  <a:lnTo>
                    <a:pt x="0" y="0"/>
                  </a:lnTo>
                  <a:lnTo>
                    <a:pt x="0" y="27406"/>
                  </a:lnTo>
                  <a:lnTo>
                    <a:pt x="0" y="31051"/>
                  </a:lnTo>
                  <a:lnTo>
                    <a:pt x="319862" y="31051"/>
                  </a:lnTo>
                  <a:lnTo>
                    <a:pt x="319862" y="27406"/>
                  </a:lnTo>
                  <a:lnTo>
                    <a:pt x="319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8626" y="3857437"/>
              <a:ext cx="320040" cy="31115"/>
            </a:xfrm>
            <a:custGeom>
              <a:avLst/>
              <a:gdLst/>
              <a:ahLst/>
              <a:cxnLst/>
              <a:rect l="l" t="t" r="r" b="b"/>
              <a:pathLst>
                <a:path w="320039" h="31114">
                  <a:moveTo>
                    <a:pt x="0" y="31048"/>
                  </a:moveTo>
                  <a:lnTo>
                    <a:pt x="34410" y="0"/>
                  </a:lnTo>
                  <a:lnTo>
                    <a:pt x="319869" y="0"/>
                  </a:lnTo>
                  <a:lnTo>
                    <a:pt x="289093" y="31048"/>
                  </a:lnTo>
                  <a:lnTo>
                    <a:pt x="0" y="31048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446687" y="3626270"/>
              <a:ext cx="318770" cy="31115"/>
            </a:xfrm>
            <a:custGeom>
              <a:avLst/>
              <a:gdLst/>
              <a:ahLst/>
              <a:cxnLst/>
              <a:rect l="l" t="t" r="r" b="b"/>
              <a:pathLst>
                <a:path w="318770" h="31114">
                  <a:moveTo>
                    <a:pt x="318172" y="0"/>
                  </a:moveTo>
                  <a:lnTo>
                    <a:pt x="32713" y="0"/>
                  </a:lnTo>
                  <a:lnTo>
                    <a:pt x="0" y="31048"/>
                  </a:lnTo>
                  <a:lnTo>
                    <a:pt x="285459" y="31048"/>
                  </a:lnTo>
                  <a:lnTo>
                    <a:pt x="318172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6687" y="3626270"/>
              <a:ext cx="318770" cy="31115"/>
            </a:xfrm>
            <a:custGeom>
              <a:avLst/>
              <a:gdLst/>
              <a:ahLst/>
              <a:cxnLst/>
              <a:rect l="l" t="t" r="r" b="b"/>
              <a:pathLst>
                <a:path w="318770" h="31114">
                  <a:moveTo>
                    <a:pt x="0" y="31048"/>
                  </a:moveTo>
                  <a:lnTo>
                    <a:pt x="32713" y="0"/>
                  </a:lnTo>
                  <a:lnTo>
                    <a:pt x="318172" y="0"/>
                  </a:lnTo>
                  <a:lnTo>
                    <a:pt x="285459" y="31048"/>
                  </a:lnTo>
                  <a:lnTo>
                    <a:pt x="0" y="31048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6687" y="3657318"/>
              <a:ext cx="289560" cy="227965"/>
            </a:xfrm>
            <a:custGeom>
              <a:avLst/>
              <a:gdLst/>
              <a:ahLst/>
              <a:cxnLst/>
              <a:rect l="l" t="t" r="r" b="b"/>
              <a:pathLst>
                <a:path w="289560" h="227964">
                  <a:moveTo>
                    <a:pt x="289093" y="0"/>
                  </a:moveTo>
                  <a:lnTo>
                    <a:pt x="0" y="0"/>
                  </a:lnTo>
                  <a:lnTo>
                    <a:pt x="0" y="227528"/>
                  </a:lnTo>
                  <a:lnTo>
                    <a:pt x="289093" y="227528"/>
                  </a:lnTo>
                  <a:lnTo>
                    <a:pt x="289093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6687" y="3657318"/>
              <a:ext cx="289560" cy="227965"/>
            </a:xfrm>
            <a:custGeom>
              <a:avLst/>
              <a:gdLst/>
              <a:ahLst/>
              <a:cxnLst/>
              <a:rect l="l" t="t" r="r" b="b"/>
              <a:pathLst>
                <a:path w="289560" h="227964">
                  <a:moveTo>
                    <a:pt x="0" y="0"/>
                  </a:moveTo>
                  <a:lnTo>
                    <a:pt x="289093" y="0"/>
                  </a:lnTo>
                  <a:lnTo>
                    <a:pt x="289093" y="227528"/>
                  </a:lnTo>
                  <a:lnTo>
                    <a:pt x="0" y="227528"/>
                  </a:lnTo>
                  <a:lnTo>
                    <a:pt x="0" y="0"/>
                  </a:lnTo>
                  <a:close/>
                </a:path>
              </a:pathLst>
            </a:custGeom>
            <a:ln w="33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72131" y="3686427"/>
              <a:ext cx="238760" cy="175260"/>
            </a:xfrm>
            <a:custGeom>
              <a:avLst/>
              <a:gdLst/>
              <a:ahLst/>
              <a:cxnLst/>
              <a:rect l="l" t="t" r="r" b="b"/>
              <a:pathLst>
                <a:path w="238760" h="175260">
                  <a:moveTo>
                    <a:pt x="238205" y="0"/>
                  </a:moveTo>
                  <a:lnTo>
                    <a:pt x="0" y="0"/>
                  </a:lnTo>
                  <a:lnTo>
                    <a:pt x="0" y="174648"/>
                  </a:lnTo>
                  <a:lnTo>
                    <a:pt x="238205" y="174648"/>
                  </a:lnTo>
                  <a:lnTo>
                    <a:pt x="23820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72131" y="3686427"/>
              <a:ext cx="238760" cy="175260"/>
            </a:xfrm>
            <a:custGeom>
              <a:avLst/>
              <a:gdLst/>
              <a:ahLst/>
              <a:cxnLst/>
              <a:rect l="l" t="t" r="r" b="b"/>
              <a:pathLst>
                <a:path w="238760" h="175260">
                  <a:moveTo>
                    <a:pt x="0" y="0"/>
                  </a:moveTo>
                  <a:lnTo>
                    <a:pt x="238205" y="0"/>
                  </a:lnTo>
                  <a:lnTo>
                    <a:pt x="238205" y="174648"/>
                  </a:lnTo>
                  <a:lnTo>
                    <a:pt x="0" y="174648"/>
                  </a:lnTo>
                  <a:lnTo>
                    <a:pt x="0" y="0"/>
                  </a:lnTo>
                  <a:close/>
                </a:path>
              </a:pathLst>
            </a:custGeom>
            <a:ln w="33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732146" y="3626270"/>
              <a:ext cx="33020" cy="257175"/>
            </a:xfrm>
            <a:custGeom>
              <a:avLst/>
              <a:gdLst/>
              <a:ahLst/>
              <a:cxnLst/>
              <a:rect l="l" t="t" r="r" b="b"/>
              <a:pathLst>
                <a:path w="33020" h="257175">
                  <a:moveTo>
                    <a:pt x="32713" y="0"/>
                  </a:moveTo>
                  <a:lnTo>
                    <a:pt x="0" y="31048"/>
                  </a:lnTo>
                  <a:lnTo>
                    <a:pt x="0" y="256636"/>
                  </a:lnTo>
                  <a:lnTo>
                    <a:pt x="32713" y="223890"/>
                  </a:lnTo>
                  <a:lnTo>
                    <a:pt x="32713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732146" y="3626270"/>
              <a:ext cx="33020" cy="257175"/>
            </a:xfrm>
            <a:custGeom>
              <a:avLst/>
              <a:gdLst/>
              <a:ahLst/>
              <a:cxnLst/>
              <a:rect l="l" t="t" r="r" b="b"/>
              <a:pathLst>
                <a:path w="33020" h="257175">
                  <a:moveTo>
                    <a:pt x="0" y="256636"/>
                  </a:moveTo>
                  <a:lnTo>
                    <a:pt x="32713" y="223890"/>
                  </a:lnTo>
                  <a:lnTo>
                    <a:pt x="32713" y="0"/>
                  </a:lnTo>
                  <a:lnTo>
                    <a:pt x="0" y="31048"/>
                  </a:lnTo>
                  <a:lnTo>
                    <a:pt x="0" y="256636"/>
                  </a:lnTo>
                  <a:close/>
                </a:path>
              </a:pathLst>
            </a:custGeom>
            <a:ln w="33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354028" y="3888486"/>
              <a:ext cx="403860" cy="74930"/>
            </a:xfrm>
            <a:custGeom>
              <a:avLst/>
              <a:gdLst/>
              <a:ahLst/>
              <a:cxnLst/>
              <a:rect l="l" t="t" r="r" b="b"/>
              <a:pathLst>
                <a:path w="403860" h="74929">
                  <a:moveTo>
                    <a:pt x="403471" y="0"/>
                  </a:moveTo>
                  <a:lnTo>
                    <a:pt x="0" y="0"/>
                  </a:lnTo>
                  <a:lnTo>
                    <a:pt x="0" y="74541"/>
                  </a:lnTo>
                  <a:lnTo>
                    <a:pt x="403471" y="74541"/>
                  </a:lnTo>
                  <a:lnTo>
                    <a:pt x="403471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354028" y="3888486"/>
              <a:ext cx="403860" cy="74930"/>
            </a:xfrm>
            <a:custGeom>
              <a:avLst/>
              <a:gdLst/>
              <a:ahLst/>
              <a:cxnLst/>
              <a:rect l="l" t="t" r="r" b="b"/>
              <a:pathLst>
                <a:path w="403860" h="74929">
                  <a:moveTo>
                    <a:pt x="0" y="0"/>
                  </a:moveTo>
                  <a:lnTo>
                    <a:pt x="403471" y="0"/>
                  </a:lnTo>
                  <a:lnTo>
                    <a:pt x="403471" y="74541"/>
                  </a:lnTo>
                  <a:lnTo>
                    <a:pt x="0" y="74541"/>
                  </a:lnTo>
                  <a:lnTo>
                    <a:pt x="0" y="0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354028" y="3846521"/>
              <a:ext cx="445770" cy="42545"/>
            </a:xfrm>
            <a:custGeom>
              <a:avLst/>
              <a:gdLst/>
              <a:ahLst/>
              <a:cxnLst/>
              <a:rect l="l" t="t" r="r" b="b"/>
              <a:pathLst>
                <a:path w="445770" h="42545">
                  <a:moveTo>
                    <a:pt x="445393" y="0"/>
                  </a:moveTo>
                  <a:lnTo>
                    <a:pt x="43618" y="0"/>
                  </a:lnTo>
                  <a:lnTo>
                    <a:pt x="0" y="41964"/>
                  </a:lnTo>
                  <a:lnTo>
                    <a:pt x="403471" y="41964"/>
                  </a:lnTo>
                  <a:lnTo>
                    <a:pt x="445393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354028" y="3846521"/>
              <a:ext cx="445770" cy="42545"/>
            </a:xfrm>
            <a:custGeom>
              <a:avLst/>
              <a:gdLst/>
              <a:ahLst/>
              <a:cxnLst/>
              <a:rect l="l" t="t" r="r" b="b"/>
              <a:pathLst>
                <a:path w="445770" h="42545">
                  <a:moveTo>
                    <a:pt x="0" y="41964"/>
                  </a:moveTo>
                  <a:lnTo>
                    <a:pt x="43618" y="0"/>
                  </a:lnTo>
                  <a:lnTo>
                    <a:pt x="445393" y="0"/>
                  </a:lnTo>
                  <a:lnTo>
                    <a:pt x="403471" y="41964"/>
                  </a:lnTo>
                  <a:lnTo>
                    <a:pt x="0" y="41964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637549" y="392116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96445" y="0"/>
                  </a:moveTo>
                  <a:lnTo>
                    <a:pt x="96445" y="0"/>
                  </a:lnTo>
                  <a:lnTo>
                    <a:pt x="0" y="0"/>
                  </a:lnTo>
                </a:path>
              </a:pathLst>
            </a:custGeom>
            <a:ln w="200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757500" y="3846521"/>
              <a:ext cx="42545" cy="116839"/>
            </a:xfrm>
            <a:custGeom>
              <a:avLst/>
              <a:gdLst/>
              <a:ahLst/>
              <a:cxnLst/>
              <a:rect l="l" t="t" r="r" b="b"/>
              <a:pathLst>
                <a:path w="42545" h="116839">
                  <a:moveTo>
                    <a:pt x="41922" y="0"/>
                  </a:moveTo>
                  <a:lnTo>
                    <a:pt x="0" y="41964"/>
                  </a:lnTo>
                  <a:lnTo>
                    <a:pt x="0" y="116505"/>
                  </a:lnTo>
                  <a:lnTo>
                    <a:pt x="41922" y="72818"/>
                  </a:lnTo>
                  <a:lnTo>
                    <a:pt x="41922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757500" y="3846521"/>
              <a:ext cx="42545" cy="116839"/>
            </a:xfrm>
            <a:custGeom>
              <a:avLst/>
              <a:gdLst/>
              <a:ahLst/>
              <a:cxnLst/>
              <a:rect l="l" t="t" r="r" b="b"/>
              <a:pathLst>
                <a:path w="42545" h="116839">
                  <a:moveTo>
                    <a:pt x="0" y="116505"/>
                  </a:moveTo>
                  <a:lnTo>
                    <a:pt x="41922" y="72818"/>
                  </a:lnTo>
                  <a:lnTo>
                    <a:pt x="41922" y="0"/>
                  </a:lnTo>
                  <a:lnTo>
                    <a:pt x="0" y="41964"/>
                  </a:lnTo>
                  <a:lnTo>
                    <a:pt x="0" y="116505"/>
                  </a:lnTo>
                  <a:close/>
                </a:path>
              </a:pathLst>
            </a:custGeom>
            <a:ln w="33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355725" y="3953931"/>
              <a:ext cx="356870" cy="56515"/>
            </a:xfrm>
            <a:custGeom>
              <a:avLst/>
              <a:gdLst/>
              <a:ahLst/>
              <a:cxnLst/>
              <a:rect l="l" t="t" r="r" b="b"/>
              <a:pathLst>
                <a:path w="356870" h="56514">
                  <a:moveTo>
                    <a:pt x="356460" y="0"/>
                  </a:moveTo>
                  <a:lnTo>
                    <a:pt x="45557" y="0"/>
                  </a:lnTo>
                  <a:lnTo>
                    <a:pt x="0" y="56421"/>
                  </a:lnTo>
                  <a:lnTo>
                    <a:pt x="310903" y="56421"/>
                  </a:lnTo>
                  <a:lnTo>
                    <a:pt x="356460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355725" y="3953931"/>
              <a:ext cx="356870" cy="56515"/>
            </a:xfrm>
            <a:custGeom>
              <a:avLst/>
              <a:gdLst/>
              <a:ahLst/>
              <a:cxnLst/>
              <a:rect l="l" t="t" r="r" b="b"/>
              <a:pathLst>
                <a:path w="356870" h="56514">
                  <a:moveTo>
                    <a:pt x="0" y="56421"/>
                  </a:moveTo>
                  <a:lnTo>
                    <a:pt x="45557" y="0"/>
                  </a:lnTo>
                  <a:lnTo>
                    <a:pt x="356460" y="0"/>
                  </a:lnTo>
                  <a:lnTo>
                    <a:pt x="310903" y="56421"/>
                  </a:lnTo>
                  <a:lnTo>
                    <a:pt x="0" y="56421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666628" y="3953931"/>
              <a:ext cx="45720" cy="67945"/>
            </a:xfrm>
            <a:custGeom>
              <a:avLst/>
              <a:gdLst/>
              <a:ahLst/>
              <a:cxnLst/>
              <a:rect l="l" t="t" r="r" b="b"/>
              <a:pathLst>
                <a:path w="45720" h="67945">
                  <a:moveTo>
                    <a:pt x="45557" y="0"/>
                  </a:moveTo>
                  <a:lnTo>
                    <a:pt x="0" y="56421"/>
                  </a:lnTo>
                  <a:lnTo>
                    <a:pt x="0" y="67336"/>
                  </a:lnTo>
                  <a:lnTo>
                    <a:pt x="45557" y="20011"/>
                  </a:lnTo>
                  <a:lnTo>
                    <a:pt x="45557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666628" y="3953931"/>
              <a:ext cx="45720" cy="67945"/>
            </a:xfrm>
            <a:custGeom>
              <a:avLst/>
              <a:gdLst/>
              <a:ahLst/>
              <a:cxnLst/>
              <a:rect l="l" t="t" r="r" b="b"/>
              <a:pathLst>
                <a:path w="45720" h="67945">
                  <a:moveTo>
                    <a:pt x="0" y="67336"/>
                  </a:moveTo>
                  <a:lnTo>
                    <a:pt x="45557" y="20011"/>
                  </a:lnTo>
                  <a:lnTo>
                    <a:pt x="45557" y="0"/>
                  </a:lnTo>
                  <a:lnTo>
                    <a:pt x="0" y="56421"/>
                  </a:lnTo>
                  <a:lnTo>
                    <a:pt x="0" y="67336"/>
                  </a:lnTo>
                  <a:close/>
                </a:path>
              </a:pathLst>
            </a:custGeom>
            <a:ln w="3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355725" y="4010352"/>
              <a:ext cx="311150" cy="11430"/>
            </a:xfrm>
            <a:custGeom>
              <a:avLst/>
              <a:gdLst/>
              <a:ahLst/>
              <a:cxnLst/>
              <a:rect l="l" t="t" r="r" b="b"/>
              <a:pathLst>
                <a:path w="311150" h="11429">
                  <a:moveTo>
                    <a:pt x="310903" y="0"/>
                  </a:moveTo>
                  <a:lnTo>
                    <a:pt x="0" y="0"/>
                  </a:lnTo>
                  <a:lnTo>
                    <a:pt x="0" y="10915"/>
                  </a:lnTo>
                  <a:lnTo>
                    <a:pt x="310903" y="10915"/>
                  </a:lnTo>
                  <a:lnTo>
                    <a:pt x="310903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355725" y="4010352"/>
              <a:ext cx="311150" cy="11430"/>
            </a:xfrm>
            <a:custGeom>
              <a:avLst/>
              <a:gdLst/>
              <a:ahLst/>
              <a:cxnLst/>
              <a:rect l="l" t="t" r="r" b="b"/>
              <a:pathLst>
                <a:path w="311150" h="11429">
                  <a:moveTo>
                    <a:pt x="0" y="0"/>
                  </a:moveTo>
                  <a:lnTo>
                    <a:pt x="310903" y="0"/>
                  </a:lnTo>
                  <a:lnTo>
                    <a:pt x="310903" y="10915"/>
                  </a:lnTo>
                  <a:lnTo>
                    <a:pt x="0" y="10915"/>
                  </a:lnTo>
                  <a:lnTo>
                    <a:pt x="0" y="0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415821" y="3846521"/>
              <a:ext cx="318770" cy="33020"/>
            </a:xfrm>
            <a:custGeom>
              <a:avLst/>
              <a:gdLst/>
              <a:ahLst/>
              <a:cxnLst/>
              <a:rect l="l" t="t" r="r" b="b"/>
              <a:pathLst>
                <a:path w="318770" h="33020">
                  <a:moveTo>
                    <a:pt x="318172" y="0"/>
                  </a:moveTo>
                  <a:lnTo>
                    <a:pt x="32713" y="0"/>
                  </a:lnTo>
                  <a:lnTo>
                    <a:pt x="0" y="32746"/>
                  </a:lnTo>
                  <a:lnTo>
                    <a:pt x="287155" y="32746"/>
                  </a:lnTo>
                  <a:lnTo>
                    <a:pt x="3181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415821" y="3846521"/>
              <a:ext cx="318770" cy="33020"/>
            </a:xfrm>
            <a:custGeom>
              <a:avLst/>
              <a:gdLst/>
              <a:ahLst/>
              <a:cxnLst/>
              <a:rect l="l" t="t" r="r" b="b"/>
              <a:pathLst>
                <a:path w="318770" h="33020">
                  <a:moveTo>
                    <a:pt x="0" y="32746"/>
                  </a:moveTo>
                  <a:lnTo>
                    <a:pt x="32713" y="0"/>
                  </a:lnTo>
                  <a:lnTo>
                    <a:pt x="318172" y="0"/>
                  </a:lnTo>
                  <a:lnTo>
                    <a:pt x="287155" y="32746"/>
                  </a:lnTo>
                  <a:lnTo>
                    <a:pt x="0" y="32746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412186" y="3617295"/>
              <a:ext cx="318770" cy="29209"/>
            </a:xfrm>
            <a:custGeom>
              <a:avLst/>
              <a:gdLst/>
              <a:ahLst/>
              <a:cxnLst/>
              <a:rect l="l" t="t" r="r" b="b"/>
              <a:pathLst>
                <a:path w="318770" h="29210">
                  <a:moveTo>
                    <a:pt x="318172" y="0"/>
                  </a:moveTo>
                  <a:lnTo>
                    <a:pt x="32713" y="0"/>
                  </a:lnTo>
                  <a:lnTo>
                    <a:pt x="0" y="29108"/>
                  </a:lnTo>
                  <a:lnTo>
                    <a:pt x="287155" y="29108"/>
                  </a:lnTo>
                  <a:lnTo>
                    <a:pt x="318172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412186" y="3617295"/>
              <a:ext cx="318770" cy="29209"/>
            </a:xfrm>
            <a:custGeom>
              <a:avLst/>
              <a:gdLst/>
              <a:ahLst/>
              <a:cxnLst/>
              <a:rect l="l" t="t" r="r" b="b"/>
              <a:pathLst>
                <a:path w="318770" h="29210">
                  <a:moveTo>
                    <a:pt x="0" y="29108"/>
                  </a:moveTo>
                  <a:lnTo>
                    <a:pt x="32713" y="0"/>
                  </a:lnTo>
                  <a:lnTo>
                    <a:pt x="318172" y="0"/>
                  </a:lnTo>
                  <a:lnTo>
                    <a:pt x="287155" y="29108"/>
                  </a:lnTo>
                  <a:lnTo>
                    <a:pt x="0" y="29108"/>
                  </a:lnTo>
                  <a:close/>
                </a:path>
              </a:pathLst>
            </a:custGeom>
            <a:ln w="3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412186" y="3646403"/>
              <a:ext cx="289560" cy="227965"/>
            </a:xfrm>
            <a:custGeom>
              <a:avLst/>
              <a:gdLst/>
              <a:ahLst/>
              <a:cxnLst/>
              <a:rect l="l" t="t" r="r" b="b"/>
              <a:pathLst>
                <a:path w="289560" h="227964">
                  <a:moveTo>
                    <a:pt x="289093" y="0"/>
                  </a:moveTo>
                  <a:lnTo>
                    <a:pt x="0" y="0"/>
                  </a:lnTo>
                  <a:lnTo>
                    <a:pt x="0" y="227528"/>
                  </a:lnTo>
                  <a:lnTo>
                    <a:pt x="289093" y="227528"/>
                  </a:lnTo>
                  <a:lnTo>
                    <a:pt x="289093" y="0"/>
                  </a:lnTo>
                  <a:close/>
                </a:path>
              </a:pathLst>
            </a:custGeom>
            <a:solidFill>
              <a:srgbClr val="EB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412186" y="3646403"/>
              <a:ext cx="289560" cy="227965"/>
            </a:xfrm>
            <a:custGeom>
              <a:avLst/>
              <a:gdLst/>
              <a:ahLst/>
              <a:cxnLst/>
              <a:rect l="l" t="t" r="r" b="b"/>
              <a:pathLst>
                <a:path w="289560" h="227964">
                  <a:moveTo>
                    <a:pt x="0" y="0"/>
                  </a:moveTo>
                  <a:lnTo>
                    <a:pt x="289093" y="0"/>
                  </a:lnTo>
                  <a:lnTo>
                    <a:pt x="289093" y="227528"/>
                  </a:lnTo>
                  <a:lnTo>
                    <a:pt x="0" y="227528"/>
                  </a:lnTo>
                  <a:lnTo>
                    <a:pt x="0" y="0"/>
                  </a:lnTo>
                  <a:close/>
                </a:path>
              </a:pathLst>
            </a:custGeom>
            <a:ln w="33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437630" y="3675511"/>
              <a:ext cx="238125" cy="177165"/>
            </a:xfrm>
            <a:custGeom>
              <a:avLst/>
              <a:gdLst/>
              <a:ahLst/>
              <a:cxnLst/>
              <a:rect l="l" t="t" r="r" b="b"/>
              <a:pathLst>
                <a:path w="238125" h="177164">
                  <a:moveTo>
                    <a:pt x="237963" y="0"/>
                  </a:moveTo>
                  <a:lnTo>
                    <a:pt x="0" y="0"/>
                  </a:lnTo>
                  <a:lnTo>
                    <a:pt x="0" y="176589"/>
                  </a:lnTo>
                  <a:lnTo>
                    <a:pt x="237963" y="176589"/>
                  </a:lnTo>
                  <a:lnTo>
                    <a:pt x="23796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437630" y="3675511"/>
              <a:ext cx="238125" cy="177165"/>
            </a:xfrm>
            <a:custGeom>
              <a:avLst/>
              <a:gdLst/>
              <a:ahLst/>
              <a:cxnLst/>
              <a:rect l="l" t="t" r="r" b="b"/>
              <a:pathLst>
                <a:path w="238125" h="177164">
                  <a:moveTo>
                    <a:pt x="0" y="0"/>
                  </a:moveTo>
                  <a:lnTo>
                    <a:pt x="237963" y="0"/>
                  </a:lnTo>
                  <a:lnTo>
                    <a:pt x="237963" y="176589"/>
                  </a:lnTo>
                  <a:lnTo>
                    <a:pt x="0" y="176589"/>
                  </a:lnTo>
                  <a:lnTo>
                    <a:pt x="0" y="0"/>
                  </a:lnTo>
                  <a:close/>
                </a:path>
              </a:pathLst>
            </a:custGeom>
            <a:ln w="33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699342" y="3617295"/>
              <a:ext cx="31115" cy="255270"/>
            </a:xfrm>
            <a:custGeom>
              <a:avLst/>
              <a:gdLst/>
              <a:ahLst/>
              <a:cxnLst/>
              <a:rect l="l" t="t" r="r" b="b"/>
              <a:pathLst>
                <a:path w="31114" h="255270">
                  <a:moveTo>
                    <a:pt x="31017" y="0"/>
                  </a:moveTo>
                  <a:lnTo>
                    <a:pt x="0" y="29108"/>
                  </a:lnTo>
                  <a:lnTo>
                    <a:pt x="0" y="254696"/>
                  </a:lnTo>
                  <a:lnTo>
                    <a:pt x="31017" y="223890"/>
                  </a:lnTo>
                  <a:lnTo>
                    <a:pt x="31017" y="0"/>
                  </a:lnTo>
                  <a:close/>
                </a:path>
              </a:pathLst>
            </a:custGeom>
            <a:solidFill>
              <a:srgbClr val="A4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699342" y="3617295"/>
              <a:ext cx="31115" cy="255270"/>
            </a:xfrm>
            <a:custGeom>
              <a:avLst/>
              <a:gdLst/>
              <a:ahLst/>
              <a:cxnLst/>
              <a:rect l="l" t="t" r="r" b="b"/>
              <a:pathLst>
                <a:path w="31114" h="255270">
                  <a:moveTo>
                    <a:pt x="0" y="254696"/>
                  </a:moveTo>
                  <a:lnTo>
                    <a:pt x="31017" y="223890"/>
                  </a:lnTo>
                  <a:lnTo>
                    <a:pt x="31017" y="0"/>
                  </a:lnTo>
                  <a:lnTo>
                    <a:pt x="0" y="29108"/>
                  </a:lnTo>
                  <a:lnTo>
                    <a:pt x="0" y="254696"/>
                  </a:lnTo>
                  <a:close/>
                </a:path>
              </a:pathLst>
            </a:custGeom>
            <a:ln w="33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026813" y="3926617"/>
              <a:ext cx="1078230" cy="0"/>
            </a:xfrm>
            <a:custGeom>
              <a:avLst/>
              <a:gdLst/>
              <a:ahLst/>
              <a:cxnLst/>
              <a:rect l="l" t="t" r="r" b="b"/>
              <a:pathLst>
                <a:path w="1078229">
                  <a:moveTo>
                    <a:pt x="0" y="0"/>
                  </a:moveTo>
                  <a:lnTo>
                    <a:pt x="1078104" y="0"/>
                  </a:lnTo>
                </a:path>
              </a:pathLst>
            </a:custGeom>
            <a:ln w="1092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701371" y="4021267"/>
              <a:ext cx="1654810" cy="1305560"/>
            </a:xfrm>
            <a:custGeom>
              <a:avLst/>
              <a:gdLst/>
              <a:ahLst/>
              <a:cxnLst/>
              <a:rect l="l" t="t" r="r" b="b"/>
              <a:pathLst>
                <a:path w="1654810" h="1305560">
                  <a:moveTo>
                    <a:pt x="0" y="9096"/>
                  </a:moveTo>
                  <a:lnTo>
                    <a:pt x="0" y="9096"/>
                  </a:lnTo>
                  <a:lnTo>
                    <a:pt x="401775" y="303986"/>
                  </a:lnTo>
                </a:path>
                <a:path w="1654810" h="1305560">
                  <a:moveTo>
                    <a:pt x="1654353" y="0"/>
                  </a:moveTo>
                  <a:lnTo>
                    <a:pt x="1654353" y="0"/>
                  </a:lnTo>
                  <a:lnTo>
                    <a:pt x="1203386" y="416828"/>
                  </a:lnTo>
                </a:path>
                <a:path w="1654810" h="1305560">
                  <a:moveTo>
                    <a:pt x="885213" y="1305112"/>
                  </a:moveTo>
                  <a:lnTo>
                    <a:pt x="885213" y="1305112"/>
                  </a:lnTo>
                  <a:lnTo>
                    <a:pt x="885213" y="1095776"/>
                  </a:lnTo>
                </a:path>
              </a:pathLst>
            </a:custGeom>
            <a:ln w="10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952177" y="4638336"/>
              <a:ext cx="341920" cy="105565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330447" y="4641975"/>
              <a:ext cx="307268" cy="10192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154030" y="3657320"/>
              <a:ext cx="1096645" cy="1087120"/>
            </a:xfrm>
            <a:custGeom>
              <a:avLst/>
              <a:gdLst/>
              <a:ahLst/>
              <a:cxnLst/>
              <a:rect l="l" t="t" r="r" b="b"/>
              <a:pathLst>
                <a:path w="1096645" h="1087120">
                  <a:moveTo>
                    <a:pt x="103708" y="56286"/>
                  </a:moveTo>
                  <a:lnTo>
                    <a:pt x="103670" y="43535"/>
                  </a:lnTo>
                  <a:lnTo>
                    <a:pt x="101777" y="38087"/>
                  </a:lnTo>
                  <a:lnTo>
                    <a:pt x="100076" y="32753"/>
                  </a:lnTo>
                  <a:lnTo>
                    <a:pt x="96443" y="27178"/>
                  </a:lnTo>
                  <a:lnTo>
                    <a:pt x="92811" y="21831"/>
                  </a:lnTo>
                  <a:lnTo>
                    <a:pt x="89179" y="16256"/>
                  </a:lnTo>
                  <a:lnTo>
                    <a:pt x="87236" y="14998"/>
                  </a:lnTo>
                  <a:lnTo>
                    <a:pt x="87236" y="52641"/>
                  </a:lnTo>
                  <a:lnTo>
                    <a:pt x="87172" y="59486"/>
                  </a:lnTo>
                  <a:lnTo>
                    <a:pt x="63246" y="95072"/>
                  </a:lnTo>
                  <a:lnTo>
                    <a:pt x="41681" y="98247"/>
                  </a:lnTo>
                  <a:lnTo>
                    <a:pt x="25438" y="98247"/>
                  </a:lnTo>
                  <a:lnTo>
                    <a:pt x="25438" y="12623"/>
                  </a:lnTo>
                  <a:lnTo>
                    <a:pt x="32715" y="10922"/>
                  </a:lnTo>
                  <a:lnTo>
                    <a:pt x="43611" y="10922"/>
                  </a:lnTo>
                  <a:lnTo>
                    <a:pt x="54864" y="11607"/>
                  </a:lnTo>
                  <a:lnTo>
                    <a:pt x="85483" y="35242"/>
                  </a:lnTo>
                  <a:lnTo>
                    <a:pt x="87236" y="52641"/>
                  </a:lnTo>
                  <a:lnTo>
                    <a:pt x="87236" y="14998"/>
                  </a:lnTo>
                  <a:lnTo>
                    <a:pt x="83604" y="12623"/>
                  </a:lnTo>
                  <a:lnTo>
                    <a:pt x="78270" y="8978"/>
                  </a:lnTo>
                  <a:lnTo>
                    <a:pt x="72694" y="7277"/>
                  </a:lnTo>
                  <a:lnTo>
                    <a:pt x="67119" y="5346"/>
                  </a:lnTo>
                  <a:lnTo>
                    <a:pt x="0" y="5346"/>
                  </a:lnTo>
                  <a:lnTo>
                    <a:pt x="0" y="8978"/>
                  </a:lnTo>
                  <a:lnTo>
                    <a:pt x="5334" y="10922"/>
                  </a:lnTo>
                  <a:lnTo>
                    <a:pt x="10896" y="10922"/>
                  </a:lnTo>
                  <a:lnTo>
                    <a:pt x="10896" y="14554"/>
                  </a:lnTo>
                  <a:lnTo>
                    <a:pt x="12598" y="14554"/>
                  </a:lnTo>
                  <a:lnTo>
                    <a:pt x="12598" y="87325"/>
                  </a:lnTo>
                  <a:lnTo>
                    <a:pt x="10896" y="94602"/>
                  </a:lnTo>
                  <a:lnTo>
                    <a:pt x="10896" y="99949"/>
                  </a:lnTo>
                  <a:lnTo>
                    <a:pt x="8966" y="99949"/>
                  </a:lnTo>
                  <a:lnTo>
                    <a:pt x="5334" y="101879"/>
                  </a:lnTo>
                  <a:lnTo>
                    <a:pt x="5334" y="105524"/>
                  </a:lnTo>
                  <a:lnTo>
                    <a:pt x="56222" y="105524"/>
                  </a:lnTo>
                  <a:lnTo>
                    <a:pt x="61785" y="103581"/>
                  </a:lnTo>
                  <a:lnTo>
                    <a:pt x="65430" y="101879"/>
                  </a:lnTo>
                  <a:lnTo>
                    <a:pt x="70993" y="99949"/>
                  </a:lnTo>
                  <a:lnTo>
                    <a:pt x="76327" y="98247"/>
                  </a:lnTo>
                  <a:lnTo>
                    <a:pt x="81902" y="94602"/>
                  </a:lnTo>
                  <a:lnTo>
                    <a:pt x="87236" y="90970"/>
                  </a:lnTo>
                  <a:lnTo>
                    <a:pt x="90868" y="85394"/>
                  </a:lnTo>
                  <a:lnTo>
                    <a:pt x="94500" y="80048"/>
                  </a:lnTo>
                  <a:lnTo>
                    <a:pt x="98145" y="74472"/>
                  </a:lnTo>
                  <a:lnTo>
                    <a:pt x="100076" y="69138"/>
                  </a:lnTo>
                  <a:lnTo>
                    <a:pt x="101777" y="63563"/>
                  </a:lnTo>
                  <a:lnTo>
                    <a:pt x="103708" y="56286"/>
                  </a:lnTo>
                  <a:close/>
                </a:path>
                <a:path w="1096645" h="1087120">
                  <a:moveTo>
                    <a:pt x="174472" y="56286"/>
                  </a:moveTo>
                  <a:lnTo>
                    <a:pt x="172770" y="50939"/>
                  </a:lnTo>
                  <a:lnTo>
                    <a:pt x="170840" y="47307"/>
                  </a:lnTo>
                  <a:lnTo>
                    <a:pt x="167208" y="43662"/>
                  </a:lnTo>
                  <a:lnTo>
                    <a:pt x="163563" y="41732"/>
                  </a:lnTo>
                  <a:lnTo>
                    <a:pt x="161874" y="40576"/>
                  </a:lnTo>
                  <a:lnTo>
                    <a:pt x="161874" y="56286"/>
                  </a:lnTo>
                  <a:lnTo>
                    <a:pt x="161874" y="65493"/>
                  </a:lnTo>
                  <a:lnTo>
                    <a:pt x="159931" y="65493"/>
                  </a:lnTo>
                  <a:lnTo>
                    <a:pt x="156298" y="67195"/>
                  </a:lnTo>
                  <a:lnTo>
                    <a:pt x="147332" y="67195"/>
                  </a:lnTo>
                  <a:lnTo>
                    <a:pt x="143700" y="65493"/>
                  </a:lnTo>
                  <a:lnTo>
                    <a:pt x="127215" y="65493"/>
                  </a:lnTo>
                  <a:lnTo>
                    <a:pt x="127215" y="58216"/>
                  </a:lnTo>
                  <a:lnTo>
                    <a:pt x="129159" y="52641"/>
                  </a:lnTo>
                  <a:lnTo>
                    <a:pt x="132791" y="47307"/>
                  </a:lnTo>
                  <a:lnTo>
                    <a:pt x="134493" y="43662"/>
                  </a:lnTo>
                  <a:lnTo>
                    <a:pt x="140055" y="41732"/>
                  </a:lnTo>
                  <a:lnTo>
                    <a:pt x="150964" y="41732"/>
                  </a:lnTo>
                  <a:lnTo>
                    <a:pt x="154597" y="43662"/>
                  </a:lnTo>
                  <a:lnTo>
                    <a:pt x="158242" y="47307"/>
                  </a:lnTo>
                  <a:lnTo>
                    <a:pt x="159931" y="50939"/>
                  </a:lnTo>
                  <a:lnTo>
                    <a:pt x="161874" y="56286"/>
                  </a:lnTo>
                  <a:lnTo>
                    <a:pt x="161874" y="40576"/>
                  </a:lnTo>
                  <a:lnTo>
                    <a:pt x="158242" y="38087"/>
                  </a:lnTo>
                  <a:lnTo>
                    <a:pt x="154597" y="36385"/>
                  </a:lnTo>
                  <a:lnTo>
                    <a:pt x="143700" y="36385"/>
                  </a:lnTo>
                  <a:lnTo>
                    <a:pt x="140055" y="38087"/>
                  </a:lnTo>
                  <a:lnTo>
                    <a:pt x="136423" y="40030"/>
                  </a:lnTo>
                  <a:lnTo>
                    <a:pt x="132791" y="40030"/>
                  </a:lnTo>
                  <a:lnTo>
                    <a:pt x="129159" y="41732"/>
                  </a:lnTo>
                  <a:lnTo>
                    <a:pt x="127215" y="45364"/>
                  </a:lnTo>
                  <a:lnTo>
                    <a:pt x="123583" y="47307"/>
                  </a:lnTo>
                  <a:lnTo>
                    <a:pt x="118249" y="52641"/>
                  </a:lnTo>
                  <a:lnTo>
                    <a:pt x="116319" y="56286"/>
                  </a:lnTo>
                  <a:lnTo>
                    <a:pt x="116319" y="59918"/>
                  </a:lnTo>
                  <a:lnTo>
                    <a:pt x="114617" y="63563"/>
                  </a:lnTo>
                  <a:lnTo>
                    <a:pt x="114617" y="80048"/>
                  </a:lnTo>
                  <a:lnTo>
                    <a:pt x="116319" y="87325"/>
                  </a:lnTo>
                  <a:lnTo>
                    <a:pt x="118249" y="92671"/>
                  </a:lnTo>
                  <a:lnTo>
                    <a:pt x="121881" y="98247"/>
                  </a:lnTo>
                  <a:lnTo>
                    <a:pt x="125526" y="101879"/>
                  </a:lnTo>
                  <a:lnTo>
                    <a:pt x="130848" y="103581"/>
                  </a:lnTo>
                  <a:lnTo>
                    <a:pt x="136423" y="105524"/>
                  </a:lnTo>
                  <a:lnTo>
                    <a:pt x="141757" y="107213"/>
                  </a:lnTo>
                  <a:lnTo>
                    <a:pt x="150964" y="107213"/>
                  </a:lnTo>
                  <a:lnTo>
                    <a:pt x="152666" y="105524"/>
                  </a:lnTo>
                  <a:lnTo>
                    <a:pt x="156298" y="105524"/>
                  </a:lnTo>
                  <a:lnTo>
                    <a:pt x="161874" y="103581"/>
                  </a:lnTo>
                  <a:lnTo>
                    <a:pt x="165506" y="101879"/>
                  </a:lnTo>
                  <a:lnTo>
                    <a:pt x="170840" y="99949"/>
                  </a:lnTo>
                  <a:lnTo>
                    <a:pt x="172770" y="94602"/>
                  </a:lnTo>
                  <a:lnTo>
                    <a:pt x="170840" y="92671"/>
                  </a:lnTo>
                  <a:lnTo>
                    <a:pt x="167208" y="94602"/>
                  </a:lnTo>
                  <a:lnTo>
                    <a:pt x="165506" y="96304"/>
                  </a:lnTo>
                  <a:lnTo>
                    <a:pt x="161874" y="98247"/>
                  </a:lnTo>
                  <a:lnTo>
                    <a:pt x="158242" y="98247"/>
                  </a:lnTo>
                  <a:lnTo>
                    <a:pt x="156298" y="99949"/>
                  </a:lnTo>
                  <a:lnTo>
                    <a:pt x="145389" y="99949"/>
                  </a:lnTo>
                  <a:lnTo>
                    <a:pt x="140055" y="96304"/>
                  </a:lnTo>
                  <a:lnTo>
                    <a:pt x="134493" y="92671"/>
                  </a:lnTo>
                  <a:lnTo>
                    <a:pt x="130848" y="87325"/>
                  </a:lnTo>
                  <a:lnTo>
                    <a:pt x="127215" y="80048"/>
                  </a:lnTo>
                  <a:lnTo>
                    <a:pt x="127215" y="70840"/>
                  </a:lnTo>
                  <a:lnTo>
                    <a:pt x="170840" y="70840"/>
                  </a:lnTo>
                  <a:lnTo>
                    <a:pt x="172770" y="69138"/>
                  </a:lnTo>
                  <a:lnTo>
                    <a:pt x="174472" y="69138"/>
                  </a:lnTo>
                  <a:lnTo>
                    <a:pt x="174472" y="67195"/>
                  </a:lnTo>
                  <a:lnTo>
                    <a:pt x="174472" y="56286"/>
                  </a:lnTo>
                  <a:close/>
                </a:path>
                <a:path w="1096645" h="1087120">
                  <a:moveTo>
                    <a:pt x="236270" y="78117"/>
                  </a:moveTo>
                  <a:lnTo>
                    <a:pt x="234569" y="74472"/>
                  </a:lnTo>
                  <a:lnTo>
                    <a:pt x="232625" y="72771"/>
                  </a:lnTo>
                  <a:lnTo>
                    <a:pt x="230936" y="70840"/>
                  </a:lnTo>
                  <a:lnTo>
                    <a:pt x="227304" y="69138"/>
                  </a:lnTo>
                  <a:lnTo>
                    <a:pt x="225361" y="69138"/>
                  </a:lnTo>
                  <a:lnTo>
                    <a:pt x="220027" y="67195"/>
                  </a:lnTo>
                  <a:lnTo>
                    <a:pt x="212763" y="65493"/>
                  </a:lnTo>
                  <a:lnTo>
                    <a:pt x="205486" y="63563"/>
                  </a:lnTo>
                  <a:lnTo>
                    <a:pt x="203555" y="63563"/>
                  </a:lnTo>
                  <a:lnTo>
                    <a:pt x="199910" y="59918"/>
                  </a:lnTo>
                  <a:lnTo>
                    <a:pt x="198221" y="59918"/>
                  </a:lnTo>
                  <a:lnTo>
                    <a:pt x="198221" y="58216"/>
                  </a:lnTo>
                  <a:lnTo>
                    <a:pt x="196278" y="56286"/>
                  </a:lnTo>
                  <a:lnTo>
                    <a:pt x="196278" y="50939"/>
                  </a:lnTo>
                  <a:lnTo>
                    <a:pt x="198221" y="49009"/>
                  </a:lnTo>
                  <a:lnTo>
                    <a:pt x="198221" y="47307"/>
                  </a:lnTo>
                  <a:lnTo>
                    <a:pt x="199910" y="45364"/>
                  </a:lnTo>
                  <a:lnTo>
                    <a:pt x="201853" y="43662"/>
                  </a:lnTo>
                  <a:lnTo>
                    <a:pt x="203555" y="43662"/>
                  </a:lnTo>
                  <a:lnTo>
                    <a:pt x="205486" y="41732"/>
                  </a:lnTo>
                  <a:lnTo>
                    <a:pt x="216395" y="41732"/>
                  </a:lnTo>
                  <a:lnTo>
                    <a:pt x="218084" y="43662"/>
                  </a:lnTo>
                  <a:lnTo>
                    <a:pt x="220027" y="43662"/>
                  </a:lnTo>
                  <a:lnTo>
                    <a:pt x="223659" y="45364"/>
                  </a:lnTo>
                  <a:lnTo>
                    <a:pt x="223659" y="47307"/>
                  </a:lnTo>
                  <a:lnTo>
                    <a:pt x="227304" y="50939"/>
                  </a:lnTo>
                  <a:lnTo>
                    <a:pt x="227304" y="56286"/>
                  </a:lnTo>
                  <a:lnTo>
                    <a:pt x="230936" y="56286"/>
                  </a:lnTo>
                  <a:lnTo>
                    <a:pt x="230936" y="43662"/>
                  </a:lnTo>
                  <a:lnTo>
                    <a:pt x="232625" y="41732"/>
                  </a:lnTo>
                  <a:lnTo>
                    <a:pt x="230936" y="41732"/>
                  </a:lnTo>
                  <a:lnTo>
                    <a:pt x="228993" y="40030"/>
                  </a:lnTo>
                  <a:lnTo>
                    <a:pt x="227304" y="40030"/>
                  </a:lnTo>
                  <a:lnTo>
                    <a:pt x="223659" y="38087"/>
                  </a:lnTo>
                  <a:lnTo>
                    <a:pt x="220027" y="38087"/>
                  </a:lnTo>
                  <a:lnTo>
                    <a:pt x="216395" y="36385"/>
                  </a:lnTo>
                  <a:lnTo>
                    <a:pt x="205486" y="36385"/>
                  </a:lnTo>
                  <a:lnTo>
                    <a:pt x="199910" y="38087"/>
                  </a:lnTo>
                  <a:lnTo>
                    <a:pt x="194589" y="43662"/>
                  </a:lnTo>
                  <a:lnTo>
                    <a:pt x="189014" y="47307"/>
                  </a:lnTo>
                  <a:lnTo>
                    <a:pt x="187312" y="50939"/>
                  </a:lnTo>
                  <a:lnTo>
                    <a:pt x="187312" y="65493"/>
                  </a:lnTo>
                  <a:lnTo>
                    <a:pt x="194589" y="72771"/>
                  </a:lnTo>
                  <a:lnTo>
                    <a:pt x="196278" y="72771"/>
                  </a:lnTo>
                  <a:lnTo>
                    <a:pt x="198221" y="74472"/>
                  </a:lnTo>
                  <a:lnTo>
                    <a:pt x="203555" y="74472"/>
                  </a:lnTo>
                  <a:lnTo>
                    <a:pt x="207187" y="76415"/>
                  </a:lnTo>
                  <a:lnTo>
                    <a:pt x="212763" y="78117"/>
                  </a:lnTo>
                  <a:lnTo>
                    <a:pt x="218084" y="78117"/>
                  </a:lnTo>
                  <a:lnTo>
                    <a:pt x="220027" y="80048"/>
                  </a:lnTo>
                  <a:lnTo>
                    <a:pt x="221729" y="80048"/>
                  </a:lnTo>
                  <a:lnTo>
                    <a:pt x="223659" y="81749"/>
                  </a:lnTo>
                  <a:lnTo>
                    <a:pt x="223659" y="83693"/>
                  </a:lnTo>
                  <a:lnTo>
                    <a:pt x="225361" y="85394"/>
                  </a:lnTo>
                  <a:lnTo>
                    <a:pt x="225361" y="96304"/>
                  </a:lnTo>
                  <a:lnTo>
                    <a:pt x="221729" y="98247"/>
                  </a:lnTo>
                  <a:lnTo>
                    <a:pt x="218084" y="99949"/>
                  </a:lnTo>
                  <a:lnTo>
                    <a:pt x="214452" y="101879"/>
                  </a:lnTo>
                  <a:lnTo>
                    <a:pt x="203555" y="101879"/>
                  </a:lnTo>
                  <a:lnTo>
                    <a:pt x="199910" y="99949"/>
                  </a:lnTo>
                  <a:lnTo>
                    <a:pt x="196278" y="98247"/>
                  </a:lnTo>
                  <a:lnTo>
                    <a:pt x="192646" y="96304"/>
                  </a:lnTo>
                  <a:lnTo>
                    <a:pt x="190944" y="94602"/>
                  </a:lnTo>
                  <a:lnTo>
                    <a:pt x="190944" y="83693"/>
                  </a:lnTo>
                  <a:lnTo>
                    <a:pt x="187312" y="83693"/>
                  </a:lnTo>
                  <a:lnTo>
                    <a:pt x="187312" y="96304"/>
                  </a:lnTo>
                  <a:lnTo>
                    <a:pt x="185381" y="98247"/>
                  </a:lnTo>
                  <a:lnTo>
                    <a:pt x="185381" y="103581"/>
                  </a:lnTo>
                  <a:lnTo>
                    <a:pt x="189014" y="105524"/>
                  </a:lnTo>
                  <a:lnTo>
                    <a:pt x="196278" y="105524"/>
                  </a:lnTo>
                  <a:lnTo>
                    <a:pt x="201853" y="107213"/>
                  </a:lnTo>
                  <a:lnTo>
                    <a:pt x="216395" y="107213"/>
                  </a:lnTo>
                  <a:lnTo>
                    <a:pt x="223659" y="105524"/>
                  </a:lnTo>
                  <a:lnTo>
                    <a:pt x="227139" y="101879"/>
                  </a:lnTo>
                  <a:lnTo>
                    <a:pt x="228993" y="99949"/>
                  </a:lnTo>
                  <a:lnTo>
                    <a:pt x="234569" y="96304"/>
                  </a:lnTo>
                  <a:lnTo>
                    <a:pt x="236270" y="89027"/>
                  </a:lnTo>
                  <a:lnTo>
                    <a:pt x="236270" y="78117"/>
                  </a:lnTo>
                  <a:close/>
                </a:path>
                <a:path w="1096645" h="1087120">
                  <a:moveTo>
                    <a:pt x="319862" y="98247"/>
                  </a:moveTo>
                  <a:lnTo>
                    <a:pt x="314540" y="98247"/>
                  </a:lnTo>
                  <a:lnTo>
                    <a:pt x="294424" y="78117"/>
                  </a:lnTo>
                  <a:lnTo>
                    <a:pt x="287147" y="72771"/>
                  </a:lnTo>
                  <a:lnTo>
                    <a:pt x="284784" y="69138"/>
                  </a:lnTo>
                  <a:lnTo>
                    <a:pt x="283514" y="67195"/>
                  </a:lnTo>
                  <a:lnTo>
                    <a:pt x="279882" y="63563"/>
                  </a:lnTo>
                  <a:lnTo>
                    <a:pt x="287147" y="58216"/>
                  </a:lnTo>
                  <a:lnTo>
                    <a:pt x="292722" y="54584"/>
                  </a:lnTo>
                  <a:lnTo>
                    <a:pt x="296367" y="50939"/>
                  </a:lnTo>
                  <a:lnTo>
                    <a:pt x="301688" y="49009"/>
                  </a:lnTo>
                  <a:lnTo>
                    <a:pt x="305333" y="45364"/>
                  </a:lnTo>
                  <a:lnTo>
                    <a:pt x="307263" y="43662"/>
                  </a:lnTo>
                  <a:lnTo>
                    <a:pt x="314540" y="43662"/>
                  </a:lnTo>
                  <a:lnTo>
                    <a:pt x="314540" y="38087"/>
                  </a:lnTo>
                  <a:lnTo>
                    <a:pt x="299999" y="38087"/>
                  </a:lnTo>
                  <a:lnTo>
                    <a:pt x="299999" y="40030"/>
                  </a:lnTo>
                  <a:lnTo>
                    <a:pt x="298056" y="41732"/>
                  </a:lnTo>
                  <a:lnTo>
                    <a:pt x="292722" y="47307"/>
                  </a:lnTo>
                  <a:lnTo>
                    <a:pt x="287147" y="50939"/>
                  </a:lnTo>
                  <a:lnTo>
                    <a:pt x="278180" y="59918"/>
                  </a:lnTo>
                  <a:lnTo>
                    <a:pt x="272618" y="63563"/>
                  </a:lnTo>
                  <a:lnTo>
                    <a:pt x="268973" y="65493"/>
                  </a:lnTo>
                  <a:lnTo>
                    <a:pt x="267284" y="67195"/>
                  </a:lnTo>
                  <a:lnTo>
                    <a:pt x="267309" y="23266"/>
                  </a:lnTo>
                  <a:lnTo>
                    <a:pt x="267487" y="14554"/>
                  </a:lnTo>
                  <a:lnTo>
                    <a:pt x="267995" y="6883"/>
                  </a:lnTo>
                  <a:lnTo>
                    <a:pt x="268973" y="1701"/>
                  </a:lnTo>
                  <a:lnTo>
                    <a:pt x="267284" y="0"/>
                  </a:lnTo>
                  <a:lnTo>
                    <a:pt x="261708" y="3644"/>
                  </a:lnTo>
                  <a:lnTo>
                    <a:pt x="254444" y="5346"/>
                  </a:lnTo>
                  <a:lnTo>
                    <a:pt x="245478" y="5346"/>
                  </a:lnTo>
                  <a:lnTo>
                    <a:pt x="243535" y="7277"/>
                  </a:lnTo>
                  <a:lnTo>
                    <a:pt x="243535" y="8978"/>
                  </a:lnTo>
                  <a:lnTo>
                    <a:pt x="245478" y="10922"/>
                  </a:lnTo>
                  <a:lnTo>
                    <a:pt x="254444" y="10922"/>
                  </a:lnTo>
                  <a:lnTo>
                    <a:pt x="254444" y="12623"/>
                  </a:lnTo>
                  <a:lnTo>
                    <a:pt x="256374" y="14554"/>
                  </a:lnTo>
                  <a:lnTo>
                    <a:pt x="256374" y="96304"/>
                  </a:lnTo>
                  <a:lnTo>
                    <a:pt x="254444" y="98247"/>
                  </a:lnTo>
                  <a:lnTo>
                    <a:pt x="254444" y="99949"/>
                  </a:lnTo>
                  <a:lnTo>
                    <a:pt x="249110" y="99949"/>
                  </a:lnTo>
                  <a:lnTo>
                    <a:pt x="245478" y="101879"/>
                  </a:lnTo>
                  <a:lnTo>
                    <a:pt x="245478" y="105524"/>
                  </a:lnTo>
                  <a:lnTo>
                    <a:pt x="279882" y="105524"/>
                  </a:lnTo>
                  <a:lnTo>
                    <a:pt x="279882" y="101879"/>
                  </a:lnTo>
                  <a:lnTo>
                    <a:pt x="278180" y="101879"/>
                  </a:lnTo>
                  <a:lnTo>
                    <a:pt x="274548" y="99949"/>
                  </a:lnTo>
                  <a:lnTo>
                    <a:pt x="268973" y="99949"/>
                  </a:lnTo>
                  <a:lnTo>
                    <a:pt x="268973" y="87325"/>
                  </a:lnTo>
                  <a:lnTo>
                    <a:pt x="267284" y="81749"/>
                  </a:lnTo>
                  <a:lnTo>
                    <a:pt x="267284" y="69138"/>
                  </a:lnTo>
                  <a:lnTo>
                    <a:pt x="278180" y="78117"/>
                  </a:lnTo>
                  <a:lnTo>
                    <a:pt x="281825" y="81749"/>
                  </a:lnTo>
                  <a:lnTo>
                    <a:pt x="283514" y="83693"/>
                  </a:lnTo>
                  <a:lnTo>
                    <a:pt x="285457" y="85394"/>
                  </a:lnTo>
                  <a:lnTo>
                    <a:pt x="292722" y="92671"/>
                  </a:lnTo>
                  <a:lnTo>
                    <a:pt x="298056" y="98247"/>
                  </a:lnTo>
                  <a:lnTo>
                    <a:pt x="298056" y="99949"/>
                  </a:lnTo>
                  <a:lnTo>
                    <a:pt x="301688" y="101879"/>
                  </a:lnTo>
                  <a:lnTo>
                    <a:pt x="307263" y="105524"/>
                  </a:lnTo>
                  <a:lnTo>
                    <a:pt x="314540" y="103581"/>
                  </a:lnTo>
                  <a:lnTo>
                    <a:pt x="318173" y="101879"/>
                  </a:lnTo>
                  <a:lnTo>
                    <a:pt x="319862" y="101879"/>
                  </a:lnTo>
                  <a:lnTo>
                    <a:pt x="319862" y="98247"/>
                  </a:lnTo>
                  <a:close/>
                </a:path>
                <a:path w="1096645" h="1087120">
                  <a:moveTo>
                    <a:pt x="369062" y="43662"/>
                  </a:moveTo>
                  <a:lnTo>
                    <a:pt x="367118" y="41732"/>
                  </a:lnTo>
                  <a:lnTo>
                    <a:pt x="365429" y="41732"/>
                  </a:lnTo>
                  <a:lnTo>
                    <a:pt x="361784" y="43662"/>
                  </a:lnTo>
                  <a:lnTo>
                    <a:pt x="348945" y="43662"/>
                  </a:lnTo>
                  <a:lnTo>
                    <a:pt x="348970" y="33756"/>
                  </a:lnTo>
                  <a:lnTo>
                    <a:pt x="349186" y="25869"/>
                  </a:lnTo>
                  <a:lnTo>
                    <a:pt x="349758" y="20027"/>
                  </a:lnTo>
                  <a:lnTo>
                    <a:pt x="350888" y="16256"/>
                  </a:lnTo>
                  <a:lnTo>
                    <a:pt x="348945" y="16256"/>
                  </a:lnTo>
                  <a:lnTo>
                    <a:pt x="345313" y="18199"/>
                  </a:lnTo>
                  <a:lnTo>
                    <a:pt x="341680" y="19900"/>
                  </a:lnTo>
                  <a:lnTo>
                    <a:pt x="336346" y="21831"/>
                  </a:lnTo>
                  <a:lnTo>
                    <a:pt x="336346" y="41732"/>
                  </a:lnTo>
                  <a:lnTo>
                    <a:pt x="334403" y="43662"/>
                  </a:lnTo>
                  <a:lnTo>
                    <a:pt x="330771" y="45364"/>
                  </a:lnTo>
                  <a:lnTo>
                    <a:pt x="327139" y="47307"/>
                  </a:lnTo>
                  <a:lnTo>
                    <a:pt x="325437" y="47307"/>
                  </a:lnTo>
                  <a:lnTo>
                    <a:pt x="325437" y="49009"/>
                  </a:lnTo>
                  <a:lnTo>
                    <a:pt x="327139" y="50939"/>
                  </a:lnTo>
                  <a:lnTo>
                    <a:pt x="329069" y="49009"/>
                  </a:lnTo>
                  <a:lnTo>
                    <a:pt x="336346" y="49009"/>
                  </a:lnTo>
                  <a:lnTo>
                    <a:pt x="336346" y="101879"/>
                  </a:lnTo>
                  <a:lnTo>
                    <a:pt x="341680" y="105524"/>
                  </a:lnTo>
                  <a:lnTo>
                    <a:pt x="359854" y="105524"/>
                  </a:lnTo>
                  <a:lnTo>
                    <a:pt x="363486" y="99949"/>
                  </a:lnTo>
                  <a:lnTo>
                    <a:pt x="367118" y="98247"/>
                  </a:lnTo>
                  <a:lnTo>
                    <a:pt x="365429" y="94602"/>
                  </a:lnTo>
                  <a:lnTo>
                    <a:pt x="363486" y="96304"/>
                  </a:lnTo>
                  <a:lnTo>
                    <a:pt x="359854" y="98247"/>
                  </a:lnTo>
                  <a:lnTo>
                    <a:pt x="354520" y="98247"/>
                  </a:lnTo>
                  <a:lnTo>
                    <a:pt x="352577" y="96304"/>
                  </a:lnTo>
                  <a:lnTo>
                    <a:pt x="350888" y="96304"/>
                  </a:lnTo>
                  <a:lnTo>
                    <a:pt x="348945" y="94602"/>
                  </a:lnTo>
                  <a:lnTo>
                    <a:pt x="348945" y="89027"/>
                  </a:lnTo>
                  <a:lnTo>
                    <a:pt x="347243" y="85394"/>
                  </a:lnTo>
                  <a:lnTo>
                    <a:pt x="347243" y="78117"/>
                  </a:lnTo>
                  <a:lnTo>
                    <a:pt x="348945" y="49009"/>
                  </a:lnTo>
                  <a:lnTo>
                    <a:pt x="367118" y="49009"/>
                  </a:lnTo>
                  <a:lnTo>
                    <a:pt x="369062" y="43662"/>
                  </a:lnTo>
                  <a:close/>
                </a:path>
                <a:path w="1096645" h="1087120">
                  <a:moveTo>
                    <a:pt x="443699" y="59918"/>
                  </a:moveTo>
                  <a:lnTo>
                    <a:pt x="440055" y="52641"/>
                  </a:lnTo>
                  <a:lnTo>
                    <a:pt x="434492" y="47307"/>
                  </a:lnTo>
                  <a:lnTo>
                    <a:pt x="430758" y="43789"/>
                  </a:lnTo>
                  <a:lnTo>
                    <a:pt x="430758" y="74472"/>
                  </a:lnTo>
                  <a:lnTo>
                    <a:pt x="430758" y="85661"/>
                  </a:lnTo>
                  <a:lnTo>
                    <a:pt x="428917" y="90970"/>
                  </a:lnTo>
                  <a:lnTo>
                    <a:pt x="425272" y="96304"/>
                  </a:lnTo>
                  <a:lnTo>
                    <a:pt x="421640" y="99949"/>
                  </a:lnTo>
                  <a:lnTo>
                    <a:pt x="416306" y="101879"/>
                  </a:lnTo>
                  <a:lnTo>
                    <a:pt x="407098" y="101879"/>
                  </a:lnTo>
                  <a:lnTo>
                    <a:pt x="390867" y="85394"/>
                  </a:lnTo>
                  <a:lnTo>
                    <a:pt x="388924" y="80048"/>
                  </a:lnTo>
                  <a:lnTo>
                    <a:pt x="387235" y="74472"/>
                  </a:lnTo>
                  <a:lnTo>
                    <a:pt x="387235" y="59918"/>
                  </a:lnTo>
                  <a:lnTo>
                    <a:pt x="388924" y="52641"/>
                  </a:lnTo>
                  <a:lnTo>
                    <a:pt x="392569" y="49009"/>
                  </a:lnTo>
                  <a:lnTo>
                    <a:pt x="396201" y="43662"/>
                  </a:lnTo>
                  <a:lnTo>
                    <a:pt x="401777" y="41732"/>
                  </a:lnTo>
                  <a:lnTo>
                    <a:pt x="414375" y="41732"/>
                  </a:lnTo>
                  <a:lnTo>
                    <a:pt x="430758" y="74472"/>
                  </a:lnTo>
                  <a:lnTo>
                    <a:pt x="430758" y="43789"/>
                  </a:lnTo>
                  <a:lnTo>
                    <a:pt x="429717" y="42799"/>
                  </a:lnTo>
                  <a:lnTo>
                    <a:pt x="427545" y="41732"/>
                  </a:lnTo>
                  <a:lnTo>
                    <a:pt x="423976" y="39966"/>
                  </a:lnTo>
                  <a:lnTo>
                    <a:pt x="417550" y="38506"/>
                  </a:lnTo>
                  <a:lnTo>
                    <a:pt x="410743" y="38087"/>
                  </a:lnTo>
                  <a:lnTo>
                    <a:pt x="403466" y="38087"/>
                  </a:lnTo>
                  <a:lnTo>
                    <a:pt x="396201" y="40030"/>
                  </a:lnTo>
                  <a:lnTo>
                    <a:pt x="390867" y="43662"/>
                  </a:lnTo>
                  <a:lnTo>
                    <a:pt x="385292" y="47307"/>
                  </a:lnTo>
                  <a:lnTo>
                    <a:pt x="379958" y="50939"/>
                  </a:lnTo>
                  <a:lnTo>
                    <a:pt x="377964" y="56464"/>
                  </a:lnTo>
                  <a:lnTo>
                    <a:pt x="376326" y="61861"/>
                  </a:lnTo>
                  <a:lnTo>
                    <a:pt x="374396" y="67195"/>
                  </a:lnTo>
                  <a:lnTo>
                    <a:pt x="374396" y="78117"/>
                  </a:lnTo>
                  <a:lnTo>
                    <a:pt x="376326" y="83693"/>
                  </a:lnTo>
                  <a:lnTo>
                    <a:pt x="378028" y="89027"/>
                  </a:lnTo>
                  <a:lnTo>
                    <a:pt x="381660" y="94602"/>
                  </a:lnTo>
                  <a:lnTo>
                    <a:pt x="388924" y="101879"/>
                  </a:lnTo>
                  <a:lnTo>
                    <a:pt x="394500" y="105524"/>
                  </a:lnTo>
                  <a:lnTo>
                    <a:pt x="401777" y="107213"/>
                  </a:lnTo>
                  <a:lnTo>
                    <a:pt x="407098" y="107213"/>
                  </a:lnTo>
                  <a:lnTo>
                    <a:pt x="414655" y="106540"/>
                  </a:lnTo>
                  <a:lnTo>
                    <a:pt x="421182" y="104495"/>
                  </a:lnTo>
                  <a:lnTo>
                    <a:pt x="425665" y="101879"/>
                  </a:lnTo>
                  <a:lnTo>
                    <a:pt x="427037" y="101079"/>
                  </a:lnTo>
                  <a:lnTo>
                    <a:pt x="443699" y="70840"/>
                  </a:lnTo>
                  <a:lnTo>
                    <a:pt x="443699" y="59918"/>
                  </a:lnTo>
                  <a:close/>
                </a:path>
                <a:path w="1096645" h="1087120">
                  <a:moveTo>
                    <a:pt x="530936" y="61861"/>
                  </a:moveTo>
                  <a:lnTo>
                    <a:pt x="528993" y="56286"/>
                  </a:lnTo>
                  <a:lnTo>
                    <a:pt x="527291" y="52641"/>
                  </a:lnTo>
                  <a:lnTo>
                    <a:pt x="525360" y="49009"/>
                  </a:lnTo>
                  <a:lnTo>
                    <a:pt x="523659" y="47307"/>
                  </a:lnTo>
                  <a:lnTo>
                    <a:pt x="521728" y="43662"/>
                  </a:lnTo>
                  <a:lnTo>
                    <a:pt x="518083" y="41732"/>
                  </a:lnTo>
                  <a:lnTo>
                    <a:pt x="518083" y="65493"/>
                  </a:lnTo>
                  <a:lnTo>
                    <a:pt x="518083" y="76415"/>
                  </a:lnTo>
                  <a:lnTo>
                    <a:pt x="516394" y="80048"/>
                  </a:lnTo>
                  <a:lnTo>
                    <a:pt x="514451" y="85394"/>
                  </a:lnTo>
                  <a:lnTo>
                    <a:pt x="512762" y="89027"/>
                  </a:lnTo>
                  <a:lnTo>
                    <a:pt x="510819" y="92671"/>
                  </a:lnTo>
                  <a:lnTo>
                    <a:pt x="507187" y="94602"/>
                  </a:lnTo>
                  <a:lnTo>
                    <a:pt x="503555" y="98247"/>
                  </a:lnTo>
                  <a:lnTo>
                    <a:pt x="487311" y="98247"/>
                  </a:lnTo>
                  <a:lnTo>
                    <a:pt x="483679" y="96304"/>
                  </a:lnTo>
                  <a:lnTo>
                    <a:pt x="480047" y="94602"/>
                  </a:lnTo>
                  <a:lnTo>
                    <a:pt x="476415" y="90970"/>
                  </a:lnTo>
                  <a:lnTo>
                    <a:pt x="476415" y="58216"/>
                  </a:lnTo>
                  <a:lnTo>
                    <a:pt x="478104" y="56286"/>
                  </a:lnTo>
                  <a:lnTo>
                    <a:pt x="478104" y="54584"/>
                  </a:lnTo>
                  <a:lnTo>
                    <a:pt x="480047" y="52641"/>
                  </a:lnTo>
                  <a:lnTo>
                    <a:pt x="483679" y="49009"/>
                  </a:lnTo>
                  <a:lnTo>
                    <a:pt x="485368" y="49009"/>
                  </a:lnTo>
                  <a:lnTo>
                    <a:pt x="489013" y="47307"/>
                  </a:lnTo>
                  <a:lnTo>
                    <a:pt x="503555" y="47307"/>
                  </a:lnTo>
                  <a:lnTo>
                    <a:pt x="507187" y="49009"/>
                  </a:lnTo>
                  <a:lnTo>
                    <a:pt x="512762" y="54584"/>
                  </a:lnTo>
                  <a:lnTo>
                    <a:pt x="514451" y="58216"/>
                  </a:lnTo>
                  <a:lnTo>
                    <a:pt x="516394" y="61861"/>
                  </a:lnTo>
                  <a:lnTo>
                    <a:pt x="518083" y="65493"/>
                  </a:lnTo>
                  <a:lnTo>
                    <a:pt x="518083" y="41732"/>
                  </a:lnTo>
                  <a:lnTo>
                    <a:pt x="516394" y="40030"/>
                  </a:lnTo>
                  <a:lnTo>
                    <a:pt x="512762" y="40030"/>
                  </a:lnTo>
                  <a:lnTo>
                    <a:pt x="509117" y="38087"/>
                  </a:lnTo>
                  <a:lnTo>
                    <a:pt x="492645" y="38087"/>
                  </a:lnTo>
                  <a:lnTo>
                    <a:pt x="489013" y="40030"/>
                  </a:lnTo>
                  <a:lnTo>
                    <a:pt x="487311" y="41732"/>
                  </a:lnTo>
                  <a:lnTo>
                    <a:pt x="481736" y="45364"/>
                  </a:lnTo>
                  <a:lnTo>
                    <a:pt x="476415" y="52641"/>
                  </a:lnTo>
                  <a:lnTo>
                    <a:pt x="476415" y="36385"/>
                  </a:lnTo>
                  <a:lnTo>
                    <a:pt x="469138" y="40030"/>
                  </a:lnTo>
                  <a:lnTo>
                    <a:pt x="461873" y="41732"/>
                  </a:lnTo>
                  <a:lnTo>
                    <a:pt x="452666" y="41732"/>
                  </a:lnTo>
                  <a:lnTo>
                    <a:pt x="452666" y="45364"/>
                  </a:lnTo>
                  <a:lnTo>
                    <a:pt x="458228" y="47307"/>
                  </a:lnTo>
                  <a:lnTo>
                    <a:pt x="463562" y="47307"/>
                  </a:lnTo>
                  <a:lnTo>
                    <a:pt x="463562" y="138264"/>
                  </a:lnTo>
                  <a:lnTo>
                    <a:pt x="461873" y="139966"/>
                  </a:lnTo>
                  <a:lnTo>
                    <a:pt x="452666" y="139966"/>
                  </a:lnTo>
                  <a:lnTo>
                    <a:pt x="452666" y="145542"/>
                  </a:lnTo>
                  <a:lnTo>
                    <a:pt x="459930" y="145542"/>
                  </a:lnTo>
                  <a:lnTo>
                    <a:pt x="465505" y="143598"/>
                  </a:lnTo>
                  <a:lnTo>
                    <a:pt x="476415" y="143598"/>
                  </a:lnTo>
                  <a:lnTo>
                    <a:pt x="481736" y="145542"/>
                  </a:lnTo>
                  <a:lnTo>
                    <a:pt x="487311" y="145542"/>
                  </a:lnTo>
                  <a:lnTo>
                    <a:pt x="487311" y="143598"/>
                  </a:lnTo>
                  <a:lnTo>
                    <a:pt x="487311" y="139966"/>
                  </a:lnTo>
                  <a:lnTo>
                    <a:pt x="478104" y="139966"/>
                  </a:lnTo>
                  <a:lnTo>
                    <a:pt x="478104" y="138264"/>
                  </a:lnTo>
                  <a:lnTo>
                    <a:pt x="476415" y="138264"/>
                  </a:lnTo>
                  <a:lnTo>
                    <a:pt x="476415" y="101879"/>
                  </a:lnTo>
                  <a:lnTo>
                    <a:pt x="480047" y="105524"/>
                  </a:lnTo>
                  <a:lnTo>
                    <a:pt x="485368" y="107213"/>
                  </a:lnTo>
                  <a:lnTo>
                    <a:pt x="492645" y="107213"/>
                  </a:lnTo>
                  <a:lnTo>
                    <a:pt x="494588" y="105524"/>
                  </a:lnTo>
                  <a:lnTo>
                    <a:pt x="499910" y="105524"/>
                  </a:lnTo>
                  <a:lnTo>
                    <a:pt x="501853" y="103581"/>
                  </a:lnTo>
                  <a:lnTo>
                    <a:pt x="503555" y="103581"/>
                  </a:lnTo>
                  <a:lnTo>
                    <a:pt x="505485" y="101879"/>
                  </a:lnTo>
                  <a:lnTo>
                    <a:pt x="507187" y="99949"/>
                  </a:lnTo>
                  <a:lnTo>
                    <a:pt x="510819" y="98247"/>
                  </a:lnTo>
                  <a:lnTo>
                    <a:pt x="512762" y="96304"/>
                  </a:lnTo>
                  <a:lnTo>
                    <a:pt x="516394" y="94602"/>
                  </a:lnTo>
                  <a:lnTo>
                    <a:pt x="518083" y="92671"/>
                  </a:lnTo>
                  <a:lnTo>
                    <a:pt x="520026" y="90970"/>
                  </a:lnTo>
                  <a:lnTo>
                    <a:pt x="521728" y="90970"/>
                  </a:lnTo>
                  <a:lnTo>
                    <a:pt x="521728" y="89027"/>
                  </a:lnTo>
                  <a:lnTo>
                    <a:pt x="523659" y="85394"/>
                  </a:lnTo>
                  <a:lnTo>
                    <a:pt x="525360" y="83693"/>
                  </a:lnTo>
                  <a:lnTo>
                    <a:pt x="527291" y="80048"/>
                  </a:lnTo>
                  <a:lnTo>
                    <a:pt x="528993" y="76415"/>
                  </a:lnTo>
                  <a:lnTo>
                    <a:pt x="528993" y="72771"/>
                  </a:lnTo>
                  <a:lnTo>
                    <a:pt x="530936" y="69138"/>
                  </a:lnTo>
                  <a:lnTo>
                    <a:pt x="530936" y="61861"/>
                  </a:lnTo>
                  <a:close/>
                </a:path>
                <a:path w="1096645" h="1087120">
                  <a:moveTo>
                    <a:pt x="638035" y="984656"/>
                  </a:moveTo>
                  <a:lnTo>
                    <a:pt x="634403" y="986485"/>
                  </a:lnTo>
                  <a:lnTo>
                    <a:pt x="610895" y="986485"/>
                  </a:lnTo>
                  <a:lnTo>
                    <a:pt x="607263" y="984656"/>
                  </a:lnTo>
                  <a:lnTo>
                    <a:pt x="607263" y="990117"/>
                  </a:lnTo>
                  <a:lnTo>
                    <a:pt x="616229" y="990117"/>
                  </a:lnTo>
                  <a:lnTo>
                    <a:pt x="618172" y="991933"/>
                  </a:lnTo>
                  <a:lnTo>
                    <a:pt x="618172" y="995578"/>
                  </a:lnTo>
                  <a:lnTo>
                    <a:pt x="619861" y="999210"/>
                  </a:lnTo>
                  <a:lnTo>
                    <a:pt x="619861" y="1070216"/>
                  </a:lnTo>
                  <a:lnTo>
                    <a:pt x="614540" y="1064755"/>
                  </a:lnTo>
                  <a:lnTo>
                    <a:pt x="610895" y="1061097"/>
                  </a:lnTo>
                  <a:lnTo>
                    <a:pt x="607263" y="1055636"/>
                  </a:lnTo>
                  <a:lnTo>
                    <a:pt x="574548" y="1013764"/>
                  </a:lnTo>
                  <a:lnTo>
                    <a:pt x="565010" y="1001039"/>
                  </a:lnTo>
                  <a:lnTo>
                    <a:pt x="554101" y="986485"/>
                  </a:lnTo>
                  <a:lnTo>
                    <a:pt x="552742" y="984656"/>
                  </a:lnTo>
                  <a:lnTo>
                    <a:pt x="549109" y="986485"/>
                  </a:lnTo>
                  <a:lnTo>
                    <a:pt x="534568" y="986485"/>
                  </a:lnTo>
                  <a:lnTo>
                    <a:pt x="527291" y="984656"/>
                  </a:lnTo>
                  <a:lnTo>
                    <a:pt x="527291" y="990117"/>
                  </a:lnTo>
                  <a:lnTo>
                    <a:pt x="536257" y="990117"/>
                  </a:lnTo>
                  <a:lnTo>
                    <a:pt x="538200" y="991933"/>
                  </a:lnTo>
                  <a:lnTo>
                    <a:pt x="539902" y="993762"/>
                  </a:lnTo>
                  <a:lnTo>
                    <a:pt x="539902" y="1077493"/>
                  </a:lnTo>
                  <a:lnTo>
                    <a:pt x="538200" y="1077493"/>
                  </a:lnTo>
                  <a:lnTo>
                    <a:pt x="538200" y="1079309"/>
                  </a:lnTo>
                  <a:lnTo>
                    <a:pt x="534568" y="1079309"/>
                  </a:lnTo>
                  <a:lnTo>
                    <a:pt x="532625" y="1081125"/>
                  </a:lnTo>
                  <a:lnTo>
                    <a:pt x="527291" y="1081125"/>
                  </a:lnTo>
                  <a:lnTo>
                    <a:pt x="527291" y="1084770"/>
                  </a:lnTo>
                  <a:lnTo>
                    <a:pt x="560006" y="1084770"/>
                  </a:lnTo>
                  <a:lnTo>
                    <a:pt x="560006" y="1081125"/>
                  </a:lnTo>
                  <a:lnTo>
                    <a:pt x="552742" y="1081125"/>
                  </a:lnTo>
                  <a:lnTo>
                    <a:pt x="550799" y="1079309"/>
                  </a:lnTo>
                  <a:lnTo>
                    <a:pt x="549109" y="1079309"/>
                  </a:lnTo>
                  <a:lnTo>
                    <a:pt x="547166" y="1077493"/>
                  </a:lnTo>
                  <a:lnTo>
                    <a:pt x="547166" y="1001039"/>
                  </a:lnTo>
                  <a:lnTo>
                    <a:pt x="594423" y="1061097"/>
                  </a:lnTo>
                  <a:lnTo>
                    <a:pt x="608965" y="1079309"/>
                  </a:lnTo>
                  <a:lnTo>
                    <a:pt x="614540" y="1084770"/>
                  </a:lnTo>
                  <a:lnTo>
                    <a:pt x="619861" y="1084770"/>
                  </a:lnTo>
                  <a:lnTo>
                    <a:pt x="623506" y="1086586"/>
                  </a:lnTo>
                  <a:lnTo>
                    <a:pt x="625436" y="1086586"/>
                  </a:lnTo>
                  <a:lnTo>
                    <a:pt x="625436" y="1070216"/>
                  </a:lnTo>
                  <a:lnTo>
                    <a:pt x="625436" y="999210"/>
                  </a:lnTo>
                  <a:lnTo>
                    <a:pt x="627138" y="995578"/>
                  </a:lnTo>
                  <a:lnTo>
                    <a:pt x="627138" y="991933"/>
                  </a:lnTo>
                  <a:lnTo>
                    <a:pt x="629069" y="990117"/>
                  </a:lnTo>
                  <a:lnTo>
                    <a:pt x="638035" y="990117"/>
                  </a:lnTo>
                  <a:lnTo>
                    <a:pt x="638035" y="986485"/>
                  </a:lnTo>
                  <a:lnTo>
                    <a:pt x="638035" y="984656"/>
                  </a:lnTo>
                  <a:close/>
                </a:path>
                <a:path w="1096645" h="1087120">
                  <a:moveTo>
                    <a:pt x="709041" y="1039266"/>
                  </a:moveTo>
                  <a:lnTo>
                    <a:pt x="707097" y="1035621"/>
                  </a:lnTo>
                  <a:lnTo>
                    <a:pt x="705408" y="1030160"/>
                  </a:lnTo>
                  <a:lnTo>
                    <a:pt x="703465" y="1026528"/>
                  </a:lnTo>
                  <a:lnTo>
                    <a:pt x="701776" y="1022883"/>
                  </a:lnTo>
                  <a:lnTo>
                    <a:pt x="696201" y="1021067"/>
                  </a:lnTo>
                  <a:lnTo>
                    <a:pt x="696201" y="1035621"/>
                  </a:lnTo>
                  <a:lnTo>
                    <a:pt x="696201" y="1046543"/>
                  </a:lnTo>
                  <a:lnTo>
                    <a:pt x="665416" y="1046543"/>
                  </a:lnTo>
                  <a:lnTo>
                    <a:pt x="661784" y="1044714"/>
                  </a:lnTo>
                  <a:lnTo>
                    <a:pt x="661784" y="1037437"/>
                  </a:lnTo>
                  <a:lnTo>
                    <a:pt x="663486" y="1031989"/>
                  </a:lnTo>
                  <a:lnTo>
                    <a:pt x="665416" y="1028344"/>
                  </a:lnTo>
                  <a:lnTo>
                    <a:pt x="669061" y="1022883"/>
                  </a:lnTo>
                  <a:lnTo>
                    <a:pt x="674382" y="1021067"/>
                  </a:lnTo>
                  <a:lnTo>
                    <a:pt x="683602" y="1021067"/>
                  </a:lnTo>
                  <a:lnTo>
                    <a:pt x="688924" y="1022883"/>
                  </a:lnTo>
                  <a:lnTo>
                    <a:pt x="690867" y="1026528"/>
                  </a:lnTo>
                  <a:lnTo>
                    <a:pt x="694499" y="1030160"/>
                  </a:lnTo>
                  <a:lnTo>
                    <a:pt x="696201" y="1035621"/>
                  </a:lnTo>
                  <a:lnTo>
                    <a:pt x="696201" y="1021067"/>
                  </a:lnTo>
                  <a:lnTo>
                    <a:pt x="692569" y="1017409"/>
                  </a:lnTo>
                  <a:lnTo>
                    <a:pt x="674382" y="1017409"/>
                  </a:lnTo>
                  <a:lnTo>
                    <a:pt x="659853" y="1024712"/>
                  </a:lnTo>
                  <a:lnTo>
                    <a:pt x="658152" y="1026528"/>
                  </a:lnTo>
                  <a:lnTo>
                    <a:pt x="654519" y="1028344"/>
                  </a:lnTo>
                  <a:lnTo>
                    <a:pt x="654519" y="1030160"/>
                  </a:lnTo>
                  <a:lnTo>
                    <a:pt x="652576" y="1033805"/>
                  </a:lnTo>
                  <a:lnTo>
                    <a:pt x="650887" y="1035621"/>
                  </a:lnTo>
                  <a:lnTo>
                    <a:pt x="650887" y="1039266"/>
                  </a:lnTo>
                  <a:lnTo>
                    <a:pt x="648944" y="1044714"/>
                  </a:lnTo>
                  <a:lnTo>
                    <a:pt x="648944" y="1066571"/>
                  </a:lnTo>
                  <a:lnTo>
                    <a:pt x="656209" y="1077493"/>
                  </a:lnTo>
                  <a:lnTo>
                    <a:pt x="659853" y="1081125"/>
                  </a:lnTo>
                  <a:lnTo>
                    <a:pt x="665416" y="1082954"/>
                  </a:lnTo>
                  <a:lnTo>
                    <a:pt x="670750" y="1084770"/>
                  </a:lnTo>
                  <a:lnTo>
                    <a:pt x="676325" y="1086586"/>
                  </a:lnTo>
                  <a:lnTo>
                    <a:pt x="687235" y="1086586"/>
                  </a:lnTo>
                  <a:lnTo>
                    <a:pt x="690867" y="1084770"/>
                  </a:lnTo>
                  <a:lnTo>
                    <a:pt x="694499" y="1084770"/>
                  </a:lnTo>
                  <a:lnTo>
                    <a:pt x="699833" y="1082954"/>
                  </a:lnTo>
                  <a:lnTo>
                    <a:pt x="703465" y="1079309"/>
                  </a:lnTo>
                  <a:lnTo>
                    <a:pt x="707097" y="1073848"/>
                  </a:lnTo>
                  <a:lnTo>
                    <a:pt x="705408" y="1072032"/>
                  </a:lnTo>
                  <a:lnTo>
                    <a:pt x="701776" y="1075677"/>
                  </a:lnTo>
                  <a:lnTo>
                    <a:pt x="698131" y="1075677"/>
                  </a:lnTo>
                  <a:lnTo>
                    <a:pt x="696201" y="1077493"/>
                  </a:lnTo>
                  <a:lnTo>
                    <a:pt x="692569" y="1079309"/>
                  </a:lnTo>
                  <a:lnTo>
                    <a:pt x="679958" y="1079309"/>
                  </a:lnTo>
                  <a:lnTo>
                    <a:pt x="674382" y="1077493"/>
                  </a:lnTo>
                  <a:lnTo>
                    <a:pt x="669061" y="1072032"/>
                  </a:lnTo>
                  <a:lnTo>
                    <a:pt x="663486" y="1068400"/>
                  </a:lnTo>
                  <a:lnTo>
                    <a:pt x="661784" y="1061097"/>
                  </a:lnTo>
                  <a:lnTo>
                    <a:pt x="661784" y="1050175"/>
                  </a:lnTo>
                  <a:lnTo>
                    <a:pt x="703465" y="1050175"/>
                  </a:lnTo>
                  <a:lnTo>
                    <a:pt x="707097" y="1048359"/>
                  </a:lnTo>
                  <a:lnTo>
                    <a:pt x="709041" y="1048359"/>
                  </a:lnTo>
                  <a:lnTo>
                    <a:pt x="709041" y="1046543"/>
                  </a:lnTo>
                  <a:lnTo>
                    <a:pt x="709041" y="1039266"/>
                  </a:lnTo>
                  <a:close/>
                </a:path>
                <a:path w="1096645" h="1087120">
                  <a:moveTo>
                    <a:pt x="759929" y="1022883"/>
                  </a:moveTo>
                  <a:lnTo>
                    <a:pt x="739813" y="1022883"/>
                  </a:lnTo>
                  <a:lnTo>
                    <a:pt x="740117" y="1013015"/>
                  </a:lnTo>
                  <a:lnTo>
                    <a:pt x="740791" y="1005357"/>
                  </a:lnTo>
                  <a:lnTo>
                    <a:pt x="741451" y="1000099"/>
                  </a:lnTo>
                  <a:lnTo>
                    <a:pt x="741756" y="997394"/>
                  </a:lnTo>
                  <a:lnTo>
                    <a:pt x="739813" y="995578"/>
                  </a:lnTo>
                  <a:lnTo>
                    <a:pt x="728916" y="1001039"/>
                  </a:lnTo>
                  <a:lnTo>
                    <a:pt x="728916" y="1022883"/>
                  </a:lnTo>
                  <a:lnTo>
                    <a:pt x="725271" y="1022883"/>
                  </a:lnTo>
                  <a:lnTo>
                    <a:pt x="718007" y="1026528"/>
                  </a:lnTo>
                  <a:lnTo>
                    <a:pt x="718007" y="1030160"/>
                  </a:lnTo>
                  <a:lnTo>
                    <a:pt x="728916" y="1030160"/>
                  </a:lnTo>
                  <a:lnTo>
                    <a:pt x="728916" y="1061097"/>
                  </a:lnTo>
                  <a:lnTo>
                    <a:pt x="727214" y="1064755"/>
                  </a:lnTo>
                  <a:lnTo>
                    <a:pt x="727214" y="1081125"/>
                  </a:lnTo>
                  <a:lnTo>
                    <a:pt x="732548" y="1086586"/>
                  </a:lnTo>
                  <a:lnTo>
                    <a:pt x="745388" y="1086586"/>
                  </a:lnTo>
                  <a:lnTo>
                    <a:pt x="749020" y="1084770"/>
                  </a:lnTo>
                  <a:lnTo>
                    <a:pt x="750722" y="1084770"/>
                  </a:lnTo>
                  <a:lnTo>
                    <a:pt x="757986" y="1077493"/>
                  </a:lnTo>
                  <a:lnTo>
                    <a:pt x="759929" y="1077493"/>
                  </a:lnTo>
                  <a:lnTo>
                    <a:pt x="757986" y="1075677"/>
                  </a:lnTo>
                  <a:lnTo>
                    <a:pt x="754354" y="1075677"/>
                  </a:lnTo>
                  <a:lnTo>
                    <a:pt x="752665" y="1077493"/>
                  </a:lnTo>
                  <a:lnTo>
                    <a:pt x="743445" y="1077493"/>
                  </a:lnTo>
                  <a:lnTo>
                    <a:pt x="743445" y="1075677"/>
                  </a:lnTo>
                  <a:lnTo>
                    <a:pt x="741756" y="1073848"/>
                  </a:lnTo>
                  <a:lnTo>
                    <a:pt x="739813" y="1072032"/>
                  </a:lnTo>
                  <a:lnTo>
                    <a:pt x="739813" y="1028344"/>
                  </a:lnTo>
                  <a:lnTo>
                    <a:pt x="757986" y="1028344"/>
                  </a:lnTo>
                  <a:lnTo>
                    <a:pt x="759929" y="1022883"/>
                  </a:lnTo>
                  <a:close/>
                </a:path>
                <a:path w="1096645" h="1087120">
                  <a:moveTo>
                    <a:pt x="878179" y="1019251"/>
                  </a:moveTo>
                  <a:lnTo>
                    <a:pt x="850798" y="1019251"/>
                  </a:lnTo>
                  <a:lnTo>
                    <a:pt x="850798" y="1022883"/>
                  </a:lnTo>
                  <a:lnTo>
                    <a:pt x="858075" y="1022883"/>
                  </a:lnTo>
                  <a:lnTo>
                    <a:pt x="860005" y="1024712"/>
                  </a:lnTo>
                  <a:lnTo>
                    <a:pt x="860005" y="1031989"/>
                  </a:lnTo>
                  <a:lnTo>
                    <a:pt x="858075" y="1037437"/>
                  </a:lnTo>
                  <a:lnTo>
                    <a:pt x="856373" y="1042898"/>
                  </a:lnTo>
                  <a:lnTo>
                    <a:pt x="854430" y="1048359"/>
                  </a:lnTo>
                  <a:lnTo>
                    <a:pt x="850798" y="1057452"/>
                  </a:lnTo>
                  <a:lnTo>
                    <a:pt x="845464" y="1070216"/>
                  </a:lnTo>
                  <a:lnTo>
                    <a:pt x="839901" y="1055636"/>
                  </a:lnTo>
                  <a:lnTo>
                    <a:pt x="831748" y="1037437"/>
                  </a:lnTo>
                  <a:lnTo>
                    <a:pt x="830935" y="1035621"/>
                  </a:lnTo>
                  <a:lnTo>
                    <a:pt x="825360" y="1017409"/>
                  </a:lnTo>
                  <a:lnTo>
                    <a:pt x="821728" y="1017409"/>
                  </a:lnTo>
                  <a:lnTo>
                    <a:pt x="820026" y="1022883"/>
                  </a:lnTo>
                  <a:lnTo>
                    <a:pt x="818083" y="1028344"/>
                  </a:lnTo>
                  <a:lnTo>
                    <a:pt x="814451" y="1033805"/>
                  </a:lnTo>
                  <a:lnTo>
                    <a:pt x="805484" y="1057452"/>
                  </a:lnTo>
                  <a:lnTo>
                    <a:pt x="801852" y="1062913"/>
                  </a:lnTo>
                  <a:lnTo>
                    <a:pt x="799909" y="1066571"/>
                  </a:lnTo>
                  <a:lnTo>
                    <a:pt x="799909" y="1070216"/>
                  </a:lnTo>
                  <a:lnTo>
                    <a:pt x="798220" y="1064755"/>
                  </a:lnTo>
                  <a:lnTo>
                    <a:pt x="794334" y="1057452"/>
                  </a:lnTo>
                  <a:lnTo>
                    <a:pt x="789012" y="1035621"/>
                  </a:lnTo>
                  <a:lnTo>
                    <a:pt x="787069" y="1030160"/>
                  </a:lnTo>
                  <a:lnTo>
                    <a:pt x="787069" y="1024712"/>
                  </a:lnTo>
                  <a:lnTo>
                    <a:pt x="789012" y="1024712"/>
                  </a:lnTo>
                  <a:lnTo>
                    <a:pt x="789012" y="1022883"/>
                  </a:lnTo>
                  <a:lnTo>
                    <a:pt x="798220" y="1022883"/>
                  </a:lnTo>
                  <a:lnTo>
                    <a:pt x="798220" y="1019251"/>
                  </a:lnTo>
                  <a:lnTo>
                    <a:pt x="763562" y="1019251"/>
                  </a:lnTo>
                  <a:lnTo>
                    <a:pt x="763562" y="1022883"/>
                  </a:lnTo>
                  <a:lnTo>
                    <a:pt x="768896" y="1022883"/>
                  </a:lnTo>
                  <a:lnTo>
                    <a:pt x="770839" y="1024712"/>
                  </a:lnTo>
                  <a:lnTo>
                    <a:pt x="772528" y="1024712"/>
                  </a:lnTo>
                  <a:lnTo>
                    <a:pt x="772528" y="1026528"/>
                  </a:lnTo>
                  <a:lnTo>
                    <a:pt x="774471" y="1028344"/>
                  </a:lnTo>
                  <a:lnTo>
                    <a:pt x="774471" y="1030160"/>
                  </a:lnTo>
                  <a:lnTo>
                    <a:pt x="776160" y="1031989"/>
                  </a:lnTo>
                  <a:lnTo>
                    <a:pt x="776160" y="1037437"/>
                  </a:lnTo>
                  <a:lnTo>
                    <a:pt x="778103" y="1042898"/>
                  </a:lnTo>
                  <a:lnTo>
                    <a:pt x="779805" y="1048359"/>
                  </a:lnTo>
                  <a:lnTo>
                    <a:pt x="781735" y="1053820"/>
                  </a:lnTo>
                  <a:lnTo>
                    <a:pt x="790702" y="1086586"/>
                  </a:lnTo>
                  <a:lnTo>
                    <a:pt x="798220" y="1086586"/>
                  </a:lnTo>
                  <a:lnTo>
                    <a:pt x="804760" y="1070216"/>
                  </a:lnTo>
                  <a:lnTo>
                    <a:pt x="805484" y="1068400"/>
                  </a:lnTo>
                  <a:lnTo>
                    <a:pt x="812761" y="1051991"/>
                  </a:lnTo>
                  <a:lnTo>
                    <a:pt x="820026" y="1037437"/>
                  </a:lnTo>
                  <a:lnTo>
                    <a:pt x="836256" y="1077493"/>
                  </a:lnTo>
                  <a:lnTo>
                    <a:pt x="839901" y="1086586"/>
                  </a:lnTo>
                  <a:lnTo>
                    <a:pt x="845464" y="1086586"/>
                  </a:lnTo>
                  <a:lnTo>
                    <a:pt x="847166" y="1082954"/>
                  </a:lnTo>
                  <a:lnTo>
                    <a:pt x="847166" y="1079309"/>
                  </a:lnTo>
                  <a:lnTo>
                    <a:pt x="849109" y="1075677"/>
                  </a:lnTo>
                  <a:lnTo>
                    <a:pt x="851382" y="1070216"/>
                  </a:lnTo>
                  <a:lnTo>
                    <a:pt x="854430" y="1062913"/>
                  </a:lnTo>
                  <a:lnTo>
                    <a:pt x="858075" y="1055636"/>
                  </a:lnTo>
                  <a:lnTo>
                    <a:pt x="863638" y="1037437"/>
                  </a:lnTo>
                  <a:lnTo>
                    <a:pt x="867283" y="1031989"/>
                  </a:lnTo>
                  <a:lnTo>
                    <a:pt x="868972" y="1028344"/>
                  </a:lnTo>
                  <a:lnTo>
                    <a:pt x="868972" y="1026528"/>
                  </a:lnTo>
                  <a:lnTo>
                    <a:pt x="870915" y="1024712"/>
                  </a:lnTo>
                  <a:lnTo>
                    <a:pt x="872604" y="1024712"/>
                  </a:lnTo>
                  <a:lnTo>
                    <a:pt x="872604" y="1022883"/>
                  </a:lnTo>
                  <a:lnTo>
                    <a:pt x="878179" y="1022883"/>
                  </a:lnTo>
                  <a:lnTo>
                    <a:pt x="878179" y="1019251"/>
                  </a:lnTo>
                  <a:close/>
                </a:path>
                <a:path w="1096645" h="1087120">
                  <a:moveTo>
                    <a:pt x="954519" y="1041082"/>
                  </a:moveTo>
                  <a:lnTo>
                    <a:pt x="950887" y="1031989"/>
                  </a:lnTo>
                  <a:lnTo>
                    <a:pt x="945311" y="1026528"/>
                  </a:lnTo>
                  <a:lnTo>
                    <a:pt x="939977" y="1022184"/>
                  </a:lnTo>
                  <a:lnTo>
                    <a:pt x="939977" y="1046543"/>
                  </a:lnTo>
                  <a:lnTo>
                    <a:pt x="939863" y="1065199"/>
                  </a:lnTo>
                  <a:lnTo>
                    <a:pt x="938034" y="1072032"/>
                  </a:lnTo>
                  <a:lnTo>
                    <a:pt x="927138" y="1082954"/>
                  </a:lnTo>
                  <a:lnTo>
                    <a:pt x="916228" y="1082954"/>
                  </a:lnTo>
                  <a:lnTo>
                    <a:pt x="899998" y="1059268"/>
                  </a:lnTo>
                  <a:lnTo>
                    <a:pt x="898055" y="1053820"/>
                  </a:lnTo>
                  <a:lnTo>
                    <a:pt x="898055" y="1039266"/>
                  </a:lnTo>
                  <a:lnTo>
                    <a:pt x="899998" y="1031989"/>
                  </a:lnTo>
                  <a:lnTo>
                    <a:pt x="907262" y="1024712"/>
                  </a:lnTo>
                  <a:lnTo>
                    <a:pt x="912596" y="1021067"/>
                  </a:lnTo>
                  <a:lnTo>
                    <a:pt x="925436" y="1021067"/>
                  </a:lnTo>
                  <a:lnTo>
                    <a:pt x="930770" y="1024712"/>
                  </a:lnTo>
                  <a:lnTo>
                    <a:pt x="934402" y="1031989"/>
                  </a:lnTo>
                  <a:lnTo>
                    <a:pt x="938034" y="1037437"/>
                  </a:lnTo>
                  <a:lnTo>
                    <a:pt x="939977" y="1046543"/>
                  </a:lnTo>
                  <a:lnTo>
                    <a:pt x="939977" y="1022184"/>
                  </a:lnTo>
                  <a:lnTo>
                    <a:pt x="919861" y="1017409"/>
                  </a:lnTo>
                  <a:lnTo>
                    <a:pt x="912596" y="1017409"/>
                  </a:lnTo>
                  <a:lnTo>
                    <a:pt x="889088" y="1035621"/>
                  </a:lnTo>
                  <a:lnTo>
                    <a:pt x="887145" y="1041082"/>
                  </a:lnTo>
                  <a:lnTo>
                    <a:pt x="885456" y="1046543"/>
                  </a:lnTo>
                  <a:lnTo>
                    <a:pt x="885456" y="1057452"/>
                  </a:lnTo>
                  <a:lnTo>
                    <a:pt x="887145" y="1064755"/>
                  </a:lnTo>
                  <a:lnTo>
                    <a:pt x="889088" y="1068400"/>
                  </a:lnTo>
                  <a:lnTo>
                    <a:pt x="890790" y="1073848"/>
                  </a:lnTo>
                  <a:lnTo>
                    <a:pt x="894422" y="1077493"/>
                  </a:lnTo>
                  <a:lnTo>
                    <a:pt x="900112" y="1081214"/>
                  </a:lnTo>
                  <a:lnTo>
                    <a:pt x="905319" y="1084770"/>
                  </a:lnTo>
                  <a:lnTo>
                    <a:pt x="910894" y="1086586"/>
                  </a:lnTo>
                  <a:lnTo>
                    <a:pt x="918171" y="1086586"/>
                  </a:lnTo>
                  <a:lnTo>
                    <a:pt x="951788" y="1065199"/>
                  </a:lnTo>
                  <a:lnTo>
                    <a:pt x="954519" y="1050175"/>
                  </a:lnTo>
                  <a:lnTo>
                    <a:pt x="954519" y="1041082"/>
                  </a:lnTo>
                  <a:close/>
                </a:path>
                <a:path w="1096645" h="1087120">
                  <a:moveTo>
                    <a:pt x="1014374" y="1019251"/>
                  </a:moveTo>
                  <a:lnTo>
                    <a:pt x="1012672" y="1019251"/>
                  </a:lnTo>
                  <a:lnTo>
                    <a:pt x="1010729" y="1017409"/>
                  </a:lnTo>
                  <a:lnTo>
                    <a:pt x="1003465" y="1017409"/>
                  </a:lnTo>
                  <a:lnTo>
                    <a:pt x="1001776" y="1019251"/>
                  </a:lnTo>
                  <a:lnTo>
                    <a:pt x="998131" y="1019251"/>
                  </a:lnTo>
                  <a:lnTo>
                    <a:pt x="998131" y="1021067"/>
                  </a:lnTo>
                  <a:lnTo>
                    <a:pt x="996200" y="1022883"/>
                  </a:lnTo>
                  <a:lnTo>
                    <a:pt x="994498" y="1024712"/>
                  </a:lnTo>
                  <a:lnTo>
                    <a:pt x="992555" y="1026528"/>
                  </a:lnTo>
                  <a:lnTo>
                    <a:pt x="987234" y="1033805"/>
                  </a:lnTo>
                  <a:lnTo>
                    <a:pt x="987234" y="1021067"/>
                  </a:lnTo>
                  <a:lnTo>
                    <a:pt x="988923" y="1019251"/>
                  </a:lnTo>
                  <a:lnTo>
                    <a:pt x="987234" y="1017409"/>
                  </a:lnTo>
                  <a:lnTo>
                    <a:pt x="972693" y="1021067"/>
                  </a:lnTo>
                  <a:lnTo>
                    <a:pt x="963485" y="1022883"/>
                  </a:lnTo>
                  <a:lnTo>
                    <a:pt x="963485" y="1026528"/>
                  </a:lnTo>
                  <a:lnTo>
                    <a:pt x="972693" y="1026528"/>
                  </a:lnTo>
                  <a:lnTo>
                    <a:pt x="974382" y="1028344"/>
                  </a:lnTo>
                  <a:lnTo>
                    <a:pt x="974382" y="1035621"/>
                  </a:lnTo>
                  <a:lnTo>
                    <a:pt x="976325" y="1039266"/>
                  </a:lnTo>
                  <a:lnTo>
                    <a:pt x="976325" y="1062913"/>
                  </a:lnTo>
                  <a:lnTo>
                    <a:pt x="974382" y="1068400"/>
                  </a:lnTo>
                  <a:lnTo>
                    <a:pt x="974382" y="1079309"/>
                  </a:lnTo>
                  <a:lnTo>
                    <a:pt x="972693" y="1079309"/>
                  </a:lnTo>
                  <a:lnTo>
                    <a:pt x="972693" y="1081125"/>
                  </a:lnTo>
                  <a:lnTo>
                    <a:pt x="963485" y="1081125"/>
                  </a:lnTo>
                  <a:lnTo>
                    <a:pt x="963485" y="1084770"/>
                  </a:lnTo>
                  <a:lnTo>
                    <a:pt x="1001776" y="1084770"/>
                  </a:lnTo>
                  <a:lnTo>
                    <a:pt x="1001776" y="1081125"/>
                  </a:lnTo>
                  <a:lnTo>
                    <a:pt x="990866" y="1081125"/>
                  </a:lnTo>
                  <a:lnTo>
                    <a:pt x="990866" y="1079309"/>
                  </a:lnTo>
                  <a:lnTo>
                    <a:pt x="988923" y="1079309"/>
                  </a:lnTo>
                  <a:lnTo>
                    <a:pt x="988923" y="1077493"/>
                  </a:lnTo>
                  <a:lnTo>
                    <a:pt x="987234" y="1077493"/>
                  </a:lnTo>
                  <a:lnTo>
                    <a:pt x="987234" y="1042898"/>
                  </a:lnTo>
                  <a:lnTo>
                    <a:pt x="988923" y="1039266"/>
                  </a:lnTo>
                  <a:lnTo>
                    <a:pt x="988923" y="1035621"/>
                  </a:lnTo>
                  <a:lnTo>
                    <a:pt x="990866" y="1033805"/>
                  </a:lnTo>
                  <a:lnTo>
                    <a:pt x="992555" y="1031989"/>
                  </a:lnTo>
                  <a:lnTo>
                    <a:pt x="994498" y="1030160"/>
                  </a:lnTo>
                  <a:lnTo>
                    <a:pt x="1005408" y="1030160"/>
                  </a:lnTo>
                  <a:lnTo>
                    <a:pt x="1007097" y="1031989"/>
                  </a:lnTo>
                  <a:lnTo>
                    <a:pt x="1009040" y="1035621"/>
                  </a:lnTo>
                  <a:lnTo>
                    <a:pt x="1012672" y="1035621"/>
                  </a:lnTo>
                  <a:lnTo>
                    <a:pt x="1012672" y="1030160"/>
                  </a:lnTo>
                  <a:lnTo>
                    <a:pt x="1012672" y="1026528"/>
                  </a:lnTo>
                  <a:lnTo>
                    <a:pt x="1014374" y="1019251"/>
                  </a:lnTo>
                  <a:close/>
                </a:path>
                <a:path w="1096645" h="1087120">
                  <a:moveTo>
                    <a:pt x="1096276" y="1079309"/>
                  </a:moveTo>
                  <a:lnTo>
                    <a:pt x="1092644" y="1079309"/>
                  </a:lnTo>
                  <a:lnTo>
                    <a:pt x="1090701" y="1077493"/>
                  </a:lnTo>
                  <a:lnTo>
                    <a:pt x="1089012" y="1075677"/>
                  </a:lnTo>
                  <a:lnTo>
                    <a:pt x="1083437" y="1072032"/>
                  </a:lnTo>
                  <a:lnTo>
                    <a:pt x="1079792" y="1068400"/>
                  </a:lnTo>
                  <a:lnTo>
                    <a:pt x="1074470" y="1064755"/>
                  </a:lnTo>
                  <a:lnTo>
                    <a:pt x="1068895" y="1057452"/>
                  </a:lnTo>
                  <a:lnTo>
                    <a:pt x="1063561" y="1051991"/>
                  </a:lnTo>
                  <a:lnTo>
                    <a:pt x="1061707" y="1050175"/>
                  </a:lnTo>
                  <a:lnTo>
                    <a:pt x="1057986" y="1046543"/>
                  </a:lnTo>
                  <a:lnTo>
                    <a:pt x="1056297" y="1044714"/>
                  </a:lnTo>
                  <a:lnTo>
                    <a:pt x="1063561" y="1039266"/>
                  </a:lnTo>
                  <a:lnTo>
                    <a:pt x="1068895" y="1033805"/>
                  </a:lnTo>
                  <a:lnTo>
                    <a:pt x="1072527" y="1030160"/>
                  </a:lnTo>
                  <a:lnTo>
                    <a:pt x="1076159" y="1028344"/>
                  </a:lnTo>
                  <a:lnTo>
                    <a:pt x="1079792" y="1024712"/>
                  </a:lnTo>
                  <a:lnTo>
                    <a:pt x="1083437" y="1024712"/>
                  </a:lnTo>
                  <a:lnTo>
                    <a:pt x="1083437" y="1022883"/>
                  </a:lnTo>
                  <a:lnTo>
                    <a:pt x="1090701" y="1022883"/>
                  </a:lnTo>
                  <a:lnTo>
                    <a:pt x="1090701" y="1019251"/>
                  </a:lnTo>
                  <a:lnTo>
                    <a:pt x="1076159" y="1019251"/>
                  </a:lnTo>
                  <a:lnTo>
                    <a:pt x="1072527" y="1021067"/>
                  </a:lnTo>
                  <a:lnTo>
                    <a:pt x="1067193" y="1026528"/>
                  </a:lnTo>
                  <a:lnTo>
                    <a:pt x="1061618" y="1031989"/>
                  </a:lnTo>
                  <a:lnTo>
                    <a:pt x="1057986" y="1035621"/>
                  </a:lnTo>
                  <a:lnTo>
                    <a:pt x="1052652" y="1039266"/>
                  </a:lnTo>
                  <a:lnTo>
                    <a:pt x="1049020" y="1042898"/>
                  </a:lnTo>
                  <a:lnTo>
                    <a:pt x="1045387" y="1044714"/>
                  </a:lnTo>
                  <a:lnTo>
                    <a:pt x="1043444" y="1046543"/>
                  </a:lnTo>
                  <a:lnTo>
                    <a:pt x="1043444" y="981024"/>
                  </a:lnTo>
                  <a:lnTo>
                    <a:pt x="1028915" y="984656"/>
                  </a:lnTo>
                  <a:lnTo>
                    <a:pt x="1019949" y="986485"/>
                  </a:lnTo>
                  <a:lnTo>
                    <a:pt x="1019949" y="990117"/>
                  </a:lnTo>
                  <a:lnTo>
                    <a:pt x="1030846" y="990117"/>
                  </a:lnTo>
                  <a:lnTo>
                    <a:pt x="1030846" y="1079309"/>
                  </a:lnTo>
                  <a:lnTo>
                    <a:pt x="1028915" y="1079309"/>
                  </a:lnTo>
                  <a:lnTo>
                    <a:pt x="1028915" y="1081125"/>
                  </a:lnTo>
                  <a:lnTo>
                    <a:pt x="1019949" y="1081125"/>
                  </a:lnTo>
                  <a:lnTo>
                    <a:pt x="1019949" y="1084770"/>
                  </a:lnTo>
                  <a:lnTo>
                    <a:pt x="1054354" y="1084770"/>
                  </a:lnTo>
                  <a:lnTo>
                    <a:pt x="1054354" y="1081125"/>
                  </a:lnTo>
                  <a:lnTo>
                    <a:pt x="1047089" y="1081125"/>
                  </a:lnTo>
                  <a:lnTo>
                    <a:pt x="1045387" y="1079309"/>
                  </a:lnTo>
                  <a:lnTo>
                    <a:pt x="1043444" y="1077493"/>
                  </a:lnTo>
                  <a:lnTo>
                    <a:pt x="1043444" y="1050175"/>
                  </a:lnTo>
                  <a:lnTo>
                    <a:pt x="1054354" y="1059268"/>
                  </a:lnTo>
                  <a:lnTo>
                    <a:pt x="1056297" y="1061097"/>
                  </a:lnTo>
                  <a:lnTo>
                    <a:pt x="1059929" y="1064755"/>
                  </a:lnTo>
                  <a:lnTo>
                    <a:pt x="1061618" y="1066571"/>
                  </a:lnTo>
                  <a:lnTo>
                    <a:pt x="1067193" y="1072032"/>
                  </a:lnTo>
                  <a:lnTo>
                    <a:pt x="1072527" y="1077493"/>
                  </a:lnTo>
                  <a:lnTo>
                    <a:pt x="1074470" y="1079309"/>
                  </a:lnTo>
                  <a:lnTo>
                    <a:pt x="1076159" y="1081125"/>
                  </a:lnTo>
                  <a:lnTo>
                    <a:pt x="1081735" y="1086586"/>
                  </a:lnTo>
                  <a:lnTo>
                    <a:pt x="1089012" y="1082954"/>
                  </a:lnTo>
                  <a:lnTo>
                    <a:pt x="1094333" y="1082954"/>
                  </a:lnTo>
                  <a:lnTo>
                    <a:pt x="1096276" y="1081125"/>
                  </a:lnTo>
                  <a:lnTo>
                    <a:pt x="1096276" y="10793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730283" y="3660957"/>
              <a:ext cx="243779" cy="103576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970517" y="4094098"/>
              <a:ext cx="3138170" cy="1778635"/>
            </a:xfrm>
            <a:custGeom>
              <a:avLst/>
              <a:gdLst/>
              <a:ahLst/>
              <a:cxnLst/>
              <a:rect l="l" t="t" r="r" b="b"/>
              <a:pathLst>
                <a:path w="3138170" h="1778635">
                  <a:moveTo>
                    <a:pt x="81661" y="198386"/>
                  </a:moveTo>
                  <a:lnTo>
                    <a:pt x="79959" y="192938"/>
                  </a:lnTo>
                  <a:lnTo>
                    <a:pt x="76327" y="189293"/>
                  </a:lnTo>
                  <a:lnTo>
                    <a:pt x="74383" y="185661"/>
                  </a:lnTo>
                  <a:lnTo>
                    <a:pt x="70751" y="183832"/>
                  </a:lnTo>
                  <a:lnTo>
                    <a:pt x="65417" y="182016"/>
                  </a:lnTo>
                  <a:lnTo>
                    <a:pt x="61785" y="180200"/>
                  </a:lnTo>
                  <a:lnTo>
                    <a:pt x="1689" y="180200"/>
                  </a:lnTo>
                  <a:lnTo>
                    <a:pt x="1689" y="183832"/>
                  </a:lnTo>
                  <a:lnTo>
                    <a:pt x="7264" y="185661"/>
                  </a:lnTo>
                  <a:lnTo>
                    <a:pt x="12598" y="185661"/>
                  </a:lnTo>
                  <a:lnTo>
                    <a:pt x="14528" y="187477"/>
                  </a:lnTo>
                  <a:lnTo>
                    <a:pt x="14528" y="200215"/>
                  </a:lnTo>
                  <a:lnTo>
                    <a:pt x="16230" y="214782"/>
                  </a:lnTo>
                  <a:lnTo>
                    <a:pt x="16230" y="262115"/>
                  </a:lnTo>
                  <a:lnTo>
                    <a:pt x="14528" y="265747"/>
                  </a:lnTo>
                  <a:lnTo>
                    <a:pt x="14528" y="273024"/>
                  </a:lnTo>
                  <a:lnTo>
                    <a:pt x="12598" y="274853"/>
                  </a:lnTo>
                  <a:lnTo>
                    <a:pt x="1689" y="274853"/>
                  </a:lnTo>
                  <a:lnTo>
                    <a:pt x="1689" y="280301"/>
                  </a:lnTo>
                  <a:lnTo>
                    <a:pt x="43611" y="280301"/>
                  </a:lnTo>
                  <a:lnTo>
                    <a:pt x="43611" y="276669"/>
                  </a:lnTo>
                  <a:lnTo>
                    <a:pt x="41668" y="274853"/>
                  </a:lnTo>
                  <a:lnTo>
                    <a:pt x="30772" y="274853"/>
                  </a:lnTo>
                  <a:lnTo>
                    <a:pt x="30772" y="273024"/>
                  </a:lnTo>
                  <a:lnTo>
                    <a:pt x="29070" y="273024"/>
                  </a:lnTo>
                  <a:lnTo>
                    <a:pt x="29070" y="187477"/>
                  </a:lnTo>
                  <a:lnTo>
                    <a:pt x="34404" y="185661"/>
                  </a:lnTo>
                  <a:lnTo>
                    <a:pt x="50888" y="185661"/>
                  </a:lnTo>
                  <a:lnTo>
                    <a:pt x="56210" y="187477"/>
                  </a:lnTo>
                  <a:lnTo>
                    <a:pt x="61785" y="191109"/>
                  </a:lnTo>
                  <a:lnTo>
                    <a:pt x="65417" y="194754"/>
                  </a:lnTo>
                  <a:lnTo>
                    <a:pt x="67119" y="200215"/>
                  </a:lnTo>
                  <a:lnTo>
                    <a:pt x="67119" y="212940"/>
                  </a:lnTo>
                  <a:lnTo>
                    <a:pt x="65417" y="218427"/>
                  </a:lnTo>
                  <a:lnTo>
                    <a:pt x="58153" y="225704"/>
                  </a:lnTo>
                  <a:lnTo>
                    <a:pt x="52578" y="227520"/>
                  </a:lnTo>
                  <a:lnTo>
                    <a:pt x="38036" y="227520"/>
                  </a:lnTo>
                  <a:lnTo>
                    <a:pt x="38036" y="231165"/>
                  </a:lnTo>
                  <a:lnTo>
                    <a:pt x="41668" y="232981"/>
                  </a:lnTo>
                  <a:lnTo>
                    <a:pt x="56210" y="232981"/>
                  </a:lnTo>
                  <a:lnTo>
                    <a:pt x="70751" y="225704"/>
                  </a:lnTo>
                  <a:lnTo>
                    <a:pt x="72694" y="222059"/>
                  </a:lnTo>
                  <a:lnTo>
                    <a:pt x="76327" y="218427"/>
                  </a:lnTo>
                  <a:lnTo>
                    <a:pt x="78028" y="214782"/>
                  </a:lnTo>
                  <a:lnTo>
                    <a:pt x="79959" y="211124"/>
                  </a:lnTo>
                  <a:lnTo>
                    <a:pt x="81661" y="207492"/>
                  </a:lnTo>
                  <a:lnTo>
                    <a:pt x="81661" y="198386"/>
                  </a:lnTo>
                  <a:close/>
                </a:path>
                <a:path w="3138170" h="1778635">
                  <a:moveTo>
                    <a:pt x="105410" y="100101"/>
                  </a:moveTo>
                  <a:lnTo>
                    <a:pt x="98132" y="100101"/>
                  </a:lnTo>
                  <a:lnTo>
                    <a:pt x="98132" y="98285"/>
                  </a:lnTo>
                  <a:lnTo>
                    <a:pt x="96202" y="98285"/>
                  </a:lnTo>
                  <a:lnTo>
                    <a:pt x="96202" y="96469"/>
                  </a:lnTo>
                  <a:lnTo>
                    <a:pt x="94500" y="92824"/>
                  </a:lnTo>
                  <a:lnTo>
                    <a:pt x="92557" y="89192"/>
                  </a:lnTo>
                  <a:lnTo>
                    <a:pt x="90868" y="87363"/>
                  </a:lnTo>
                  <a:lnTo>
                    <a:pt x="90868" y="83731"/>
                  </a:lnTo>
                  <a:lnTo>
                    <a:pt x="87236" y="74612"/>
                  </a:lnTo>
                  <a:lnTo>
                    <a:pt x="86436" y="72783"/>
                  </a:lnTo>
                  <a:lnTo>
                    <a:pt x="83261" y="65506"/>
                  </a:lnTo>
                  <a:lnTo>
                    <a:pt x="69062" y="33032"/>
                  </a:lnTo>
                  <a:lnTo>
                    <a:pt x="69062" y="65506"/>
                  </a:lnTo>
                  <a:lnTo>
                    <a:pt x="32702" y="65506"/>
                  </a:lnTo>
                  <a:lnTo>
                    <a:pt x="50888" y="23647"/>
                  </a:lnTo>
                  <a:lnTo>
                    <a:pt x="69062" y="65506"/>
                  </a:lnTo>
                  <a:lnTo>
                    <a:pt x="69062" y="33032"/>
                  </a:lnTo>
                  <a:lnTo>
                    <a:pt x="64960" y="23647"/>
                  </a:lnTo>
                  <a:lnTo>
                    <a:pt x="56210" y="3632"/>
                  </a:lnTo>
                  <a:lnTo>
                    <a:pt x="52578" y="3632"/>
                  </a:lnTo>
                  <a:lnTo>
                    <a:pt x="49847" y="10426"/>
                  </a:lnTo>
                  <a:lnTo>
                    <a:pt x="47129" y="17056"/>
                  </a:lnTo>
                  <a:lnTo>
                    <a:pt x="44399" y="23342"/>
                  </a:lnTo>
                  <a:lnTo>
                    <a:pt x="41668" y="29121"/>
                  </a:lnTo>
                  <a:lnTo>
                    <a:pt x="21805" y="72783"/>
                  </a:lnTo>
                  <a:lnTo>
                    <a:pt x="14528" y="89192"/>
                  </a:lnTo>
                  <a:lnTo>
                    <a:pt x="12598" y="94640"/>
                  </a:lnTo>
                  <a:lnTo>
                    <a:pt x="10896" y="96469"/>
                  </a:lnTo>
                  <a:lnTo>
                    <a:pt x="10896" y="98285"/>
                  </a:lnTo>
                  <a:lnTo>
                    <a:pt x="8966" y="98285"/>
                  </a:lnTo>
                  <a:lnTo>
                    <a:pt x="8966" y="100101"/>
                  </a:lnTo>
                  <a:lnTo>
                    <a:pt x="1689" y="100101"/>
                  </a:lnTo>
                  <a:lnTo>
                    <a:pt x="0" y="101917"/>
                  </a:lnTo>
                  <a:lnTo>
                    <a:pt x="0" y="105562"/>
                  </a:lnTo>
                  <a:lnTo>
                    <a:pt x="32702" y="105562"/>
                  </a:lnTo>
                  <a:lnTo>
                    <a:pt x="32702" y="100101"/>
                  </a:lnTo>
                  <a:lnTo>
                    <a:pt x="23495" y="100101"/>
                  </a:lnTo>
                  <a:lnTo>
                    <a:pt x="21805" y="98285"/>
                  </a:lnTo>
                  <a:lnTo>
                    <a:pt x="21805" y="92824"/>
                  </a:lnTo>
                  <a:lnTo>
                    <a:pt x="23495" y="89192"/>
                  </a:lnTo>
                  <a:lnTo>
                    <a:pt x="30772" y="72783"/>
                  </a:lnTo>
                  <a:lnTo>
                    <a:pt x="70751" y="72783"/>
                  </a:lnTo>
                  <a:lnTo>
                    <a:pt x="79959" y="92824"/>
                  </a:lnTo>
                  <a:lnTo>
                    <a:pt x="79959" y="100101"/>
                  </a:lnTo>
                  <a:lnTo>
                    <a:pt x="69062" y="100101"/>
                  </a:lnTo>
                  <a:lnTo>
                    <a:pt x="69062" y="105562"/>
                  </a:lnTo>
                  <a:lnTo>
                    <a:pt x="105410" y="105562"/>
                  </a:lnTo>
                  <a:lnTo>
                    <a:pt x="105410" y="100101"/>
                  </a:lnTo>
                  <a:close/>
                </a:path>
                <a:path w="3138170" h="1778635">
                  <a:moveTo>
                    <a:pt x="139814" y="212940"/>
                  </a:moveTo>
                  <a:lnTo>
                    <a:pt x="127215" y="212940"/>
                  </a:lnTo>
                  <a:lnTo>
                    <a:pt x="125272" y="214782"/>
                  </a:lnTo>
                  <a:lnTo>
                    <a:pt x="123583" y="216611"/>
                  </a:lnTo>
                  <a:lnTo>
                    <a:pt x="121640" y="216611"/>
                  </a:lnTo>
                  <a:lnTo>
                    <a:pt x="119951" y="218427"/>
                  </a:lnTo>
                  <a:lnTo>
                    <a:pt x="118008" y="222059"/>
                  </a:lnTo>
                  <a:lnTo>
                    <a:pt x="112674" y="227520"/>
                  </a:lnTo>
                  <a:lnTo>
                    <a:pt x="112674" y="220243"/>
                  </a:lnTo>
                  <a:lnTo>
                    <a:pt x="114376" y="216611"/>
                  </a:lnTo>
                  <a:lnTo>
                    <a:pt x="114376" y="212940"/>
                  </a:lnTo>
                  <a:lnTo>
                    <a:pt x="112674" y="212940"/>
                  </a:lnTo>
                  <a:lnTo>
                    <a:pt x="107099" y="214782"/>
                  </a:lnTo>
                  <a:lnTo>
                    <a:pt x="98132" y="216611"/>
                  </a:lnTo>
                  <a:lnTo>
                    <a:pt x="90868" y="218427"/>
                  </a:lnTo>
                  <a:lnTo>
                    <a:pt x="88925" y="218427"/>
                  </a:lnTo>
                  <a:lnTo>
                    <a:pt x="88925" y="222059"/>
                  </a:lnTo>
                  <a:lnTo>
                    <a:pt x="99834" y="222059"/>
                  </a:lnTo>
                  <a:lnTo>
                    <a:pt x="99834" y="223888"/>
                  </a:lnTo>
                  <a:lnTo>
                    <a:pt x="101765" y="225704"/>
                  </a:lnTo>
                  <a:lnTo>
                    <a:pt x="101765" y="267576"/>
                  </a:lnTo>
                  <a:lnTo>
                    <a:pt x="99834" y="271208"/>
                  </a:lnTo>
                  <a:lnTo>
                    <a:pt x="99834" y="274853"/>
                  </a:lnTo>
                  <a:lnTo>
                    <a:pt x="94500" y="274853"/>
                  </a:lnTo>
                  <a:lnTo>
                    <a:pt x="90868" y="276669"/>
                  </a:lnTo>
                  <a:lnTo>
                    <a:pt x="88925" y="276669"/>
                  </a:lnTo>
                  <a:lnTo>
                    <a:pt x="88925" y="280301"/>
                  </a:lnTo>
                  <a:lnTo>
                    <a:pt x="127215" y="280301"/>
                  </a:lnTo>
                  <a:lnTo>
                    <a:pt x="127215" y="276669"/>
                  </a:lnTo>
                  <a:lnTo>
                    <a:pt x="121640" y="274853"/>
                  </a:lnTo>
                  <a:lnTo>
                    <a:pt x="114376" y="274853"/>
                  </a:lnTo>
                  <a:lnTo>
                    <a:pt x="114376" y="269392"/>
                  </a:lnTo>
                  <a:lnTo>
                    <a:pt x="112674" y="263931"/>
                  </a:lnTo>
                  <a:lnTo>
                    <a:pt x="112674" y="240258"/>
                  </a:lnTo>
                  <a:lnTo>
                    <a:pt x="114376" y="236613"/>
                  </a:lnTo>
                  <a:lnTo>
                    <a:pt x="114376" y="231165"/>
                  </a:lnTo>
                  <a:lnTo>
                    <a:pt x="116306" y="229336"/>
                  </a:lnTo>
                  <a:lnTo>
                    <a:pt x="118008" y="227520"/>
                  </a:lnTo>
                  <a:lnTo>
                    <a:pt x="119951" y="225704"/>
                  </a:lnTo>
                  <a:lnTo>
                    <a:pt x="123583" y="223888"/>
                  </a:lnTo>
                  <a:lnTo>
                    <a:pt x="130848" y="223888"/>
                  </a:lnTo>
                  <a:lnTo>
                    <a:pt x="132549" y="227520"/>
                  </a:lnTo>
                  <a:lnTo>
                    <a:pt x="134480" y="231165"/>
                  </a:lnTo>
                  <a:lnTo>
                    <a:pt x="138125" y="231165"/>
                  </a:lnTo>
                  <a:lnTo>
                    <a:pt x="138125" y="223888"/>
                  </a:lnTo>
                  <a:lnTo>
                    <a:pt x="138125" y="220243"/>
                  </a:lnTo>
                  <a:lnTo>
                    <a:pt x="139814" y="214782"/>
                  </a:lnTo>
                  <a:lnTo>
                    <a:pt x="139814" y="212940"/>
                  </a:lnTo>
                  <a:close/>
                </a:path>
                <a:path w="3138170" h="1778635">
                  <a:moveTo>
                    <a:pt x="190944" y="56413"/>
                  </a:moveTo>
                  <a:lnTo>
                    <a:pt x="189014" y="52781"/>
                  </a:lnTo>
                  <a:lnTo>
                    <a:pt x="187312" y="49136"/>
                  </a:lnTo>
                  <a:lnTo>
                    <a:pt x="185369" y="47320"/>
                  </a:lnTo>
                  <a:lnTo>
                    <a:pt x="183680" y="43675"/>
                  </a:lnTo>
                  <a:lnTo>
                    <a:pt x="180047" y="41859"/>
                  </a:lnTo>
                  <a:lnTo>
                    <a:pt x="180047" y="65506"/>
                  </a:lnTo>
                  <a:lnTo>
                    <a:pt x="180047" y="76454"/>
                  </a:lnTo>
                  <a:lnTo>
                    <a:pt x="167195" y="94640"/>
                  </a:lnTo>
                  <a:lnTo>
                    <a:pt x="165506" y="98285"/>
                  </a:lnTo>
                  <a:lnTo>
                    <a:pt x="149021" y="98285"/>
                  </a:lnTo>
                  <a:lnTo>
                    <a:pt x="141757" y="94640"/>
                  </a:lnTo>
                  <a:lnTo>
                    <a:pt x="139814" y="92824"/>
                  </a:lnTo>
                  <a:lnTo>
                    <a:pt x="138125" y="91008"/>
                  </a:lnTo>
                  <a:lnTo>
                    <a:pt x="138125" y="58229"/>
                  </a:lnTo>
                  <a:lnTo>
                    <a:pt x="139814" y="56413"/>
                  </a:lnTo>
                  <a:lnTo>
                    <a:pt x="139814" y="54597"/>
                  </a:lnTo>
                  <a:lnTo>
                    <a:pt x="141757" y="52781"/>
                  </a:lnTo>
                  <a:lnTo>
                    <a:pt x="143446" y="50952"/>
                  </a:lnTo>
                  <a:lnTo>
                    <a:pt x="145389" y="49136"/>
                  </a:lnTo>
                  <a:lnTo>
                    <a:pt x="147091" y="49136"/>
                  </a:lnTo>
                  <a:lnTo>
                    <a:pt x="150723" y="47320"/>
                  </a:lnTo>
                  <a:lnTo>
                    <a:pt x="165506" y="47320"/>
                  </a:lnTo>
                  <a:lnTo>
                    <a:pt x="178104" y="61874"/>
                  </a:lnTo>
                  <a:lnTo>
                    <a:pt x="180047" y="65506"/>
                  </a:lnTo>
                  <a:lnTo>
                    <a:pt x="180047" y="41859"/>
                  </a:lnTo>
                  <a:lnTo>
                    <a:pt x="178104" y="40043"/>
                  </a:lnTo>
                  <a:lnTo>
                    <a:pt x="174472" y="40043"/>
                  </a:lnTo>
                  <a:lnTo>
                    <a:pt x="170827" y="38227"/>
                  </a:lnTo>
                  <a:lnTo>
                    <a:pt x="152654" y="38227"/>
                  </a:lnTo>
                  <a:lnTo>
                    <a:pt x="150723" y="40043"/>
                  </a:lnTo>
                  <a:lnTo>
                    <a:pt x="149021" y="41859"/>
                  </a:lnTo>
                  <a:lnTo>
                    <a:pt x="143446" y="45504"/>
                  </a:lnTo>
                  <a:lnTo>
                    <a:pt x="138125" y="52781"/>
                  </a:lnTo>
                  <a:lnTo>
                    <a:pt x="138125" y="38227"/>
                  </a:lnTo>
                  <a:lnTo>
                    <a:pt x="136182" y="36398"/>
                  </a:lnTo>
                  <a:lnTo>
                    <a:pt x="130848" y="40043"/>
                  </a:lnTo>
                  <a:lnTo>
                    <a:pt x="123583" y="41859"/>
                  </a:lnTo>
                  <a:lnTo>
                    <a:pt x="114376" y="41859"/>
                  </a:lnTo>
                  <a:lnTo>
                    <a:pt x="114376" y="45504"/>
                  </a:lnTo>
                  <a:lnTo>
                    <a:pt x="119951" y="47320"/>
                  </a:lnTo>
                  <a:lnTo>
                    <a:pt x="125272" y="47320"/>
                  </a:lnTo>
                  <a:lnTo>
                    <a:pt x="125272" y="138328"/>
                  </a:lnTo>
                  <a:lnTo>
                    <a:pt x="123583" y="140144"/>
                  </a:lnTo>
                  <a:lnTo>
                    <a:pt x="114376" y="140144"/>
                  </a:lnTo>
                  <a:lnTo>
                    <a:pt x="114376" y="145605"/>
                  </a:lnTo>
                  <a:lnTo>
                    <a:pt x="119951" y="145605"/>
                  </a:lnTo>
                  <a:lnTo>
                    <a:pt x="127215" y="143789"/>
                  </a:lnTo>
                  <a:lnTo>
                    <a:pt x="136182" y="143789"/>
                  </a:lnTo>
                  <a:lnTo>
                    <a:pt x="143446" y="145605"/>
                  </a:lnTo>
                  <a:lnTo>
                    <a:pt x="149021" y="145605"/>
                  </a:lnTo>
                  <a:lnTo>
                    <a:pt x="149021" y="143789"/>
                  </a:lnTo>
                  <a:lnTo>
                    <a:pt x="149021" y="140144"/>
                  </a:lnTo>
                  <a:lnTo>
                    <a:pt x="139814" y="140144"/>
                  </a:lnTo>
                  <a:lnTo>
                    <a:pt x="138125" y="138328"/>
                  </a:lnTo>
                  <a:lnTo>
                    <a:pt x="138125" y="103746"/>
                  </a:lnTo>
                  <a:lnTo>
                    <a:pt x="141757" y="105562"/>
                  </a:lnTo>
                  <a:lnTo>
                    <a:pt x="147091" y="107378"/>
                  </a:lnTo>
                  <a:lnTo>
                    <a:pt x="154355" y="107378"/>
                  </a:lnTo>
                  <a:lnTo>
                    <a:pt x="156298" y="105562"/>
                  </a:lnTo>
                  <a:lnTo>
                    <a:pt x="161874" y="105562"/>
                  </a:lnTo>
                  <a:lnTo>
                    <a:pt x="163563" y="103746"/>
                  </a:lnTo>
                  <a:lnTo>
                    <a:pt x="165506" y="101917"/>
                  </a:lnTo>
                  <a:lnTo>
                    <a:pt x="172770" y="98285"/>
                  </a:lnTo>
                  <a:lnTo>
                    <a:pt x="174472" y="96469"/>
                  </a:lnTo>
                  <a:lnTo>
                    <a:pt x="178104" y="94640"/>
                  </a:lnTo>
                  <a:lnTo>
                    <a:pt x="180047" y="92824"/>
                  </a:lnTo>
                  <a:lnTo>
                    <a:pt x="181737" y="91008"/>
                  </a:lnTo>
                  <a:lnTo>
                    <a:pt x="183680" y="89192"/>
                  </a:lnTo>
                  <a:lnTo>
                    <a:pt x="185369" y="85547"/>
                  </a:lnTo>
                  <a:lnTo>
                    <a:pt x="187312" y="83731"/>
                  </a:lnTo>
                  <a:lnTo>
                    <a:pt x="189014" y="80086"/>
                  </a:lnTo>
                  <a:lnTo>
                    <a:pt x="189014" y="76454"/>
                  </a:lnTo>
                  <a:lnTo>
                    <a:pt x="190944" y="72783"/>
                  </a:lnTo>
                  <a:lnTo>
                    <a:pt x="190944" y="56413"/>
                  </a:lnTo>
                  <a:close/>
                </a:path>
                <a:path w="3138170" h="1778635">
                  <a:moveTo>
                    <a:pt x="216395" y="234797"/>
                  </a:moveTo>
                  <a:lnTo>
                    <a:pt x="214452" y="227520"/>
                  </a:lnTo>
                  <a:lnTo>
                    <a:pt x="207187" y="222059"/>
                  </a:lnTo>
                  <a:lnTo>
                    <a:pt x="203542" y="217106"/>
                  </a:lnTo>
                  <a:lnTo>
                    <a:pt x="203542" y="251167"/>
                  </a:lnTo>
                  <a:lnTo>
                    <a:pt x="203479" y="260515"/>
                  </a:lnTo>
                  <a:lnTo>
                    <a:pt x="201853" y="265747"/>
                  </a:lnTo>
                  <a:lnTo>
                    <a:pt x="198221" y="271208"/>
                  </a:lnTo>
                  <a:lnTo>
                    <a:pt x="194576" y="274853"/>
                  </a:lnTo>
                  <a:lnTo>
                    <a:pt x="189014" y="276669"/>
                  </a:lnTo>
                  <a:lnTo>
                    <a:pt x="180047" y="276669"/>
                  </a:lnTo>
                  <a:lnTo>
                    <a:pt x="174472" y="274853"/>
                  </a:lnTo>
                  <a:lnTo>
                    <a:pt x="172770" y="273024"/>
                  </a:lnTo>
                  <a:lnTo>
                    <a:pt x="167195" y="269392"/>
                  </a:lnTo>
                  <a:lnTo>
                    <a:pt x="165506" y="265747"/>
                  </a:lnTo>
                  <a:lnTo>
                    <a:pt x="163563" y="260299"/>
                  </a:lnTo>
                  <a:lnTo>
                    <a:pt x="161874" y="254812"/>
                  </a:lnTo>
                  <a:lnTo>
                    <a:pt x="161874" y="234797"/>
                  </a:lnTo>
                  <a:lnTo>
                    <a:pt x="163563" y="227520"/>
                  </a:lnTo>
                  <a:lnTo>
                    <a:pt x="167195" y="223888"/>
                  </a:lnTo>
                  <a:lnTo>
                    <a:pt x="169138" y="218427"/>
                  </a:lnTo>
                  <a:lnTo>
                    <a:pt x="174472" y="216611"/>
                  </a:lnTo>
                  <a:lnTo>
                    <a:pt x="187312" y="216611"/>
                  </a:lnTo>
                  <a:lnTo>
                    <a:pt x="203542" y="251167"/>
                  </a:lnTo>
                  <a:lnTo>
                    <a:pt x="203542" y="217106"/>
                  </a:lnTo>
                  <a:lnTo>
                    <a:pt x="203187" y="216611"/>
                  </a:lnTo>
                  <a:lnTo>
                    <a:pt x="201853" y="214782"/>
                  </a:lnTo>
                  <a:lnTo>
                    <a:pt x="192646" y="212940"/>
                  </a:lnTo>
                  <a:lnTo>
                    <a:pt x="176403" y="212940"/>
                  </a:lnTo>
                  <a:lnTo>
                    <a:pt x="149021" y="236613"/>
                  </a:lnTo>
                  <a:lnTo>
                    <a:pt x="147091" y="242074"/>
                  </a:lnTo>
                  <a:lnTo>
                    <a:pt x="147091" y="252996"/>
                  </a:lnTo>
                  <a:lnTo>
                    <a:pt x="149021" y="258445"/>
                  </a:lnTo>
                  <a:lnTo>
                    <a:pt x="150723" y="263931"/>
                  </a:lnTo>
                  <a:lnTo>
                    <a:pt x="154355" y="269392"/>
                  </a:lnTo>
                  <a:lnTo>
                    <a:pt x="157988" y="273024"/>
                  </a:lnTo>
                  <a:lnTo>
                    <a:pt x="169138" y="280301"/>
                  </a:lnTo>
                  <a:lnTo>
                    <a:pt x="174472" y="282130"/>
                  </a:lnTo>
                  <a:lnTo>
                    <a:pt x="180047" y="282130"/>
                  </a:lnTo>
                  <a:lnTo>
                    <a:pt x="187833" y="281444"/>
                  </a:lnTo>
                  <a:lnTo>
                    <a:pt x="194767" y="279400"/>
                  </a:lnTo>
                  <a:lnTo>
                    <a:pt x="199504" y="276669"/>
                  </a:lnTo>
                  <a:lnTo>
                    <a:pt x="200698" y="275983"/>
                  </a:lnTo>
                  <a:lnTo>
                    <a:pt x="210261" y="266458"/>
                  </a:lnTo>
                  <a:lnTo>
                    <a:pt x="213664" y="260515"/>
                  </a:lnTo>
                  <a:lnTo>
                    <a:pt x="215709" y="253530"/>
                  </a:lnTo>
                  <a:lnTo>
                    <a:pt x="216395" y="245719"/>
                  </a:lnTo>
                  <a:lnTo>
                    <a:pt x="216395" y="234797"/>
                  </a:lnTo>
                  <a:close/>
                </a:path>
                <a:path w="3138170" h="1778635">
                  <a:moveTo>
                    <a:pt x="279882" y="61874"/>
                  </a:moveTo>
                  <a:lnTo>
                    <a:pt x="278180" y="56413"/>
                  </a:lnTo>
                  <a:lnTo>
                    <a:pt x="276250" y="52781"/>
                  </a:lnTo>
                  <a:lnTo>
                    <a:pt x="274548" y="49136"/>
                  </a:lnTo>
                  <a:lnTo>
                    <a:pt x="272605" y="47320"/>
                  </a:lnTo>
                  <a:lnTo>
                    <a:pt x="270916" y="43675"/>
                  </a:lnTo>
                  <a:lnTo>
                    <a:pt x="267284" y="41859"/>
                  </a:lnTo>
                  <a:lnTo>
                    <a:pt x="267284" y="65506"/>
                  </a:lnTo>
                  <a:lnTo>
                    <a:pt x="267284" y="76454"/>
                  </a:lnTo>
                  <a:lnTo>
                    <a:pt x="265341" y="81915"/>
                  </a:lnTo>
                  <a:lnTo>
                    <a:pt x="263639" y="85547"/>
                  </a:lnTo>
                  <a:lnTo>
                    <a:pt x="261708" y="89192"/>
                  </a:lnTo>
                  <a:lnTo>
                    <a:pt x="258076" y="92824"/>
                  </a:lnTo>
                  <a:lnTo>
                    <a:pt x="256374" y="94640"/>
                  </a:lnTo>
                  <a:lnTo>
                    <a:pt x="252742" y="98285"/>
                  </a:lnTo>
                  <a:lnTo>
                    <a:pt x="236258" y="98285"/>
                  </a:lnTo>
                  <a:lnTo>
                    <a:pt x="228993" y="94640"/>
                  </a:lnTo>
                  <a:lnTo>
                    <a:pt x="227291" y="92824"/>
                  </a:lnTo>
                  <a:lnTo>
                    <a:pt x="225361" y="91008"/>
                  </a:lnTo>
                  <a:lnTo>
                    <a:pt x="225361" y="58229"/>
                  </a:lnTo>
                  <a:lnTo>
                    <a:pt x="227291" y="56413"/>
                  </a:lnTo>
                  <a:lnTo>
                    <a:pt x="227291" y="54597"/>
                  </a:lnTo>
                  <a:lnTo>
                    <a:pt x="228993" y="52781"/>
                  </a:lnTo>
                  <a:lnTo>
                    <a:pt x="230936" y="50952"/>
                  </a:lnTo>
                  <a:lnTo>
                    <a:pt x="232625" y="49136"/>
                  </a:lnTo>
                  <a:lnTo>
                    <a:pt x="234569" y="49136"/>
                  </a:lnTo>
                  <a:lnTo>
                    <a:pt x="238201" y="47320"/>
                  </a:lnTo>
                  <a:lnTo>
                    <a:pt x="252742" y="47320"/>
                  </a:lnTo>
                  <a:lnTo>
                    <a:pt x="265341" y="61874"/>
                  </a:lnTo>
                  <a:lnTo>
                    <a:pt x="267284" y="65506"/>
                  </a:lnTo>
                  <a:lnTo>
                    <a:pt x="267284" y="41859"/>
                  </a:lnTo>
                  <a:lnTo>
                    <a:pt x="265341" y="40043"/>
                  </a:lnTo>
                  <a:lnTo>
                    <a:pt x="261708" y="40043"/>
                  </a:lnTo>
                  <a:lnTo>
                    <a:pt x="258076" y="38227"/>
                  </a:lnTo>
                  <a:lnTo>
                    <a:pt x="241833" y="38227"/>
                  </a:lnTo>
                  <a:lnTo>
                    <a:pt x="238201" y="40043"/>
                  </a:lnTo>
                  <a:lnTo>
                    <a:pt x="236258" y="41859"/>
                  </a:lnTo>
                  <a:lnTo>
                    <a:pt x="230936" y="45504"/>
                  </a:lnTo>
                  <a:lnTo>
                    <a:pt x="225361" y="52781"/>
                  </a:lnTo>
                  <a:lnTo>
                    <a:pt x="225361" y="38227"/>
                  </a:lnTo>
                  <a:lnTo>
                    <a:pt x="223659" y="36398"/>
                  </a:lnTo>
                  <a:lnTo>
                    <a:pt x="218084" y="40043"/>
                  </a:lnTo>
                  <a:lnTo>
                    <a:pt x="210820" y="41859"/>
                  </a:lnTo>
                  <a:lnTo>
                    <a:pt x="201853" y="41859"/>
                  </a:lnTo>
                  <a:lnTo>
                    <a:pt x="201853" y="45504"/>
                  </a:lnTo>
                  <a:lnTo>
                    <a:pt x="207187" y="47320"/>
                  </a:lnTo>
                  <a:lnTo>
                    <a:pt x="212750" y="47320"/>
                  </a:lnTo>
                  <a:lnTo>
                    <a:pt x="212750" y="138328"/>
                  </a:lnTo>
                  <a:lnTo>
                    <a:pt x="210820" y="140144"/>
                  </a:lnTo>
                  <a:lnTo>
                    <a:pt x="201853" y="140144"/>
                  </a:lnTo>
                  <a:lnTo>
                    <a:pt x="201853" y="145605"/>
                  </a:lnTo>
                  <a:lnTo>
                    <a:pt x="209118" y="145605"/>
                  </a:lnTo>
                  <a:lnTo>
                    <a:pt x="214452" y="143789"/>
                  </a:lnTo>
                  <a:lnTo>
                    <a:pt x="223659" y="143789"/>
                  </a:lnTo>
                  <a:lnTo>
                    <a:pt x="230936" y="145605"/>
                  </a:lnTo>
                  <a:lnTo>
                    <a:pt x="236258" y="145605"/>
                  </a:lnTo>
                  <a:lnTo>
                    <a:pt x="236258" y="143789"/>
                  </a:lnTo>
                  <a:lnTo>
                    <a:pt x="236258" y="140144"/>
                  </a:lnTo>
                  <a:lnTo>
                    <a:pt x="227291" y="140144"/>
                  </a:lnTo>
                  <a:lnTo>
                    <a:pt x="227291" y="138328"/>
                  </a:lnTo>
                  <a:lnTo>
                    <a:pt x="225361" y="138328"/>
                  </a:lnTo>
                  <a:lnTo>
                    <a:pt x="225361" y="103746"/>
                  </a:lnTo>
                  <a:lnTo>
                    <a:pt x="228993" y="105562"/>
                  </a:lnTo>
                  <a:lnTo>
                    <a:pt x="234569" y="107378"/>
                  </a:lnTo>
                  <a:lnTo>
                    <a:pt x="241833" y="107378"/>
                  </a:lnTo>
                  <a:lnTo>
                    <a:pt x="243535" y="105562"/>
                  </a:lnTo>
                  <a:lnTo>
                    <a:pt x="249110" y="105562"/>
                  </a:lnTo>
                  <a:lnTo>
                    <a:pt x="250799" y="103746"/>
                  </a:lnTo>
                  <a:lnTo>
                    <a:pt x="254431" y="101917"/>
                  </a:lnTo>
                  <a:lnTo>
                    <a:pt x="256374" y="100101"/>
                  </a:lnTo>
                  <a:lnTo>
                    <a:pt x="260007" y="98285"/>
                  </a:lnTo>
                  <a:lnTo>
                    <a:pt x="261708" y="96469"/>
                  </a:lnTo>
                  <a:lnTo>
                    <a:pt x="265341" y="94640"/>
                  </a:lnTo>
                  <a:lnTo>
                    <a:pt x="267284" y="92824"/>
                  </a:lnTo>
                  <a:lnTo>
                    <a:pt x="268973" y="91008"/>
                  </a:lnTo>
                  <a:lnTo>
                    <a:pt x="270916" y="91008"/>
                  </a:lnTo>
                  <a:lnTo>
                    <a:pt x="270916" y="89192"/>
                  </a:lnTo>
                  <a:lnTo>
                    <a:pt x="272605" y="85547"/>
                  </a:lnTo>
                  <a:lnTo>
                    <a:pt x="274548" y="83731"/>
                  </a:lnTo>
                  <a:lnTo>
                    <a:pt x="276250" y="80086"/>
                  </a:lnTo>
                  <a:lnTo>
                    <a:pt x="278180" y="76454"/>
                  </a:lnTo>
                  <a:lnTo>
                    <a:pt x="278180" y="72783"/>
                  </a:lnTo>
                  <a:lnTo>
                    <a:pt x="279882" y="69151"/>
                  </a:lnTo>
                  <a:lnTo>
                    <a:pt x="279882" y="61874"/>
                  </a:lnTo>
                  <a:close/>
                </a:path>
                <a:path w="3138170" h="1778635">
                  <a:moveTo>
                    <a:pt x="299999" y="216611"/>
                  </a:moveTo>
                  <a:lnTo>
                    <a:pt x="294424" y="218427"/>
                  </a:lnTo>
                  <a:lnTo>
                    <a:pt x="279882" y="218427"/>
                  </a:lnTo>
                  <a:lnTo>
                    <a:pt x="277215" y="216611"/>
                  </a:lnTo>
                  <a:lnTo>
                    <a:pt x="274548" y="214782"/>
                  </a:lnTo>
                  <a:lnTo>
                    <a:pt x="274548" y="231165"/>
                  </a:lnTo>
                  <a:lnTo>
                    <a:pt x="274548" y="242074"/>
                  </a:lnTo>
                  <a:lnTo>
                    <a:pt x="272605" y="245719"/>
                  </a:lnTo>
                  <a:lnTo>
                    <a:pt x="268973" y="249351"/>
                  </a:lnTo>
                  <a:lnTo>
                    <a:pt x="265341" y="251167"/>
                  </a:lnTo>
                  <a:lnTo>
                    <a:pt x="263639" y="252996"/>
                  </a:lnTo>
                  <a:lnTo>
                    <a:pt x="254431" y="252996"/>
                  </a:lnTo>
                  <a:lnTo>
                    <a:pt x="252742" y="251167"/>
                  </a:lnTo>
                  <a:lnTo>
                    <a:pt x="250799" y="251167"/>
                  </a:lnTo>
                  <a:lnTo>
                    <a:pt x="247167" y="249351"/>
                  </a:lnTo>
                  <a:lnTo>
                    <a:pt x="245465" y="245719"/>
                  </a:lnTo>
                  <a:lnTo>
                    <a:pt x="245465" y="242074"/>
                  </a:lnTo>
                  <a:lnTo>
                    <a:pt x="243535" y="240258"/>
                  </a:lnTo>
                  <a:lnTo>
                    <a:pt x="243535" y="223888"/>
                  </a:lnTo>
                  <a:lnTo>
                    <a:pt x="247167" y="222059"/>
                  </a:lnTo>
                  <a:lnTo>
                    <a:pt x="250799" y="218427"/>
                  </a:lnTo>
                  <a:lnTo>
                    <a:pt x="254431" y="216611"/>
                  </a:lnTo>
                  <a:lnTo>
                    <a:pt x="263639" y="216611"/>
                  </a:lnTo>
                  <a:lnTo>
                    <a:pt x="267284" y="218427"/>
                  </a:lnTo>
                  <a:lnTo>
                    <a:pt x="268973" y="222059"/>
                  </a:lnTo>
                  <a:lnTo>
                    <a:pt x="272605" y="227520"/>
                  </a:lnTo>
                  <a:lnTo>
                    <a:pt x="274548" y="231165"/>
                  </a:lnTo>
                  <a:lnTo>
                    <a:pt x="274548" y="214782"/>
                  </a:lnTo>
                  <a:lnTo>
                    <a:pt x="268973" y="211124"/>
                  </a:lnTo>
                  <a:lnTo>
                    <a:pt x="260007" y="211124"/>
                  </a:lnTo>
                  <a:lnTo>
                    <a:pt x="256374" y="212940"/>
                  </a:lnTo>
                  <a:lnTo>
                    <a:pt x="252742" y="212940"/>
                  </a:lnTo>
                  <a:lnTo>
                    <a:pt x="247167" y="214782"/>
                  </a:lnTo>
                  <a:lnTo>
                    <a:pt x="239890" y="218427"/>
                  </a:lnTo>
                  <a:lnTo>
                    <a:pt x="238201" y="220243"/>
                  </a:lnTo>
                  <a:lnTo>
                    <a:pt x="234569" y="223888"/>
                  </a:lnTo>
                  <a:lnTo>
                    <a:pt x="232625" y="227520"/>
                  </a:lnTo>
                  <a:lnTo>
                    <a:pt x="230936" y="231165"/>
                  </a:lnTo>
                  <a:lnTo>
                    <a:pt x="230936" y="242074"/>
                  </a:lnTo>
                  <a:lnTo>
                    <a:pt x="232625" y="245719"/>
                  </a:lnTo>
                  <a:lnTo>
                    <a:pt x="234569" y="249351"/>
                  </a:lnTo>
                  <a:lnTo>
                    <a:pt x="236258" y="252996"/>
                  </a:lnTo>
                  <a:lnTo>
                    <a:pt x="241833" y="254812"/>
                  </a:lnTo>
                  <a:lnTo>
                    <a:pt x="247167" y="256628"/>
                  </a:lnTo>
                  <a:lnTo>
                    <a:pt x="236258" y="265747"/>
                  </a:lnTo>
                  <a:lnTo>
                    <a:pt x="236258" y="267576"/>
                  </a:lnTo>
                  <a:lnTo>
                    <a:pt x="234569" y="269392"/>
                  </a:lnTo>
                  <a:lnTo>
                    <a:pt x="234569" y="274853"/>
                  </a:lnTo>
                  <a:lnTo>
                    <a:pt x="236258" y="276669"/>
                  </a:lnTo>
                  <a:lnTo>
                    <a:pt x="238201" y="276669"/>
                  </a:lnTo>
                  <a:lnTo>
                    <a:pt x="239890" y="278485"/>
                  </a:lnTo>
                  <a:lnTo>
                    <a:pt x="243535" y="280301"/>
                  </a:lnTo>
                  <a:lnTo>
                    <a:pt x="230936" y="285762"/>
                  </a:lnTo>
                  <a:lnTo>
                    <a:pt x="228993" y="289407"/>
                  </a:lnTo>
                  <a:lnTo>
                    <a:pt x="228993" y="293039"/>
                  </a:lnTo>
                  <a:lnTo>
                    <a:pt x="227291" y="294855"/>
                  </a:lnTo>
                  <a:lnTo>
                    <a:pt x="227291" y="302133"/>
                  </a:lnTo>
                  <a:lnTo>
                    <a:pt x="228993" y="303961"/>
                  </a:lnTo>
                  <a:lnTo>
                    <a:pt x="230936" y="307619"/>
                  </a:lnTo>
                  <a:lnTo>
                    <a:pt x="230936" y="309435"/>
                  </a:lnTo>
                  <a:lnTo>
                    <a:pt x="234569" y="313080"/>
                  </a:lnTo>
                  <a:lnTo>
                    <a:pt x="236258" y="314896"/>
                  </a:lnTo>
                  <a:lnTo>
                    <a:pt x="239890" y="316712"/>
                  </a:lnTo>
                  <a:lnTo>
                    <a:pt x="241833" y="316712"/>
                  </a:lnTo>
                  <a:lnTo>
                    <a:pt x="245465" y="318528"/>
                  </a:lnTo>
                  <a:lnTo>
                    <a:pt x="249110" y="318528"/>
                  </a:lnTo>
                  <a:lnTo>
                    <a:pt x="252742" y="320357"/>
                  </a:lnTo>
                  <a:lnTo>
                    <a:pt x="265341" y="320357"/>
                  </a:lnTo>
                  <a:lnTo>
                    <a:pt x="270916" y="318528"/>
                  </a:lnTo>
                  <a:lnTo>
                    <a:pt x="278180" y="314896"/>
                  </a:lnTo>
                  <a:lnTo>
                    <a:pt x="283514" y="313080"/>
                  </a:lnTo>
                  <a:lnTo>
                    <a:pt x="289090" y="309435"/>
                  </a:lnTo>
                  <a:lnTo>
                    <a:pt x="296354" y="298500"/>
                  </a:lnTo>
                  <a:lnTo>
                    <a:pt x="296354" y="282130"/>
                  </a:lnTo>
                  <a:lnTo>
                    <a:pt x="295389" y="280301"/>
                  </a:lnTo>
                  <a:lnTo>
                    <a:pt x="294424" y="278485"/>
                  </a:lnTo>
                  <a:lnTo>
                    <a:pt x="292722" y="276669"/>
                  </a:lnTo>
                  <a:lnTo>
                    <a:pt x="290779" y="274853"/>
                  </a:lnTo>
                  <a:lnTo>
                    <a:pt x="289090" y="273024"/>
                  </a:lnTo>
                  <a:lnTo>
                    <a:pt x="285457" y="271208"/>
                  </a:lnTo>
                  <a:lnTo>
                    <a:pt x="285457" y="287578"/>
                  </a:lnTo>
                  <a:lnTo>
                    <a:pt x="285457" y="300316"/>
                  </a:lnTo>
                  <a:lnTo>
                    <a:pt x="283514" y="303961"/>
                  </a:lnTo>
                  <a:lnTo>
                    <a:pt x="281813" y="307619"/>
                  </a:lnTo>
                  <a:lnTo>
                    <a:pt x="274548" y="311251"/>
                  </a:lnTo>
                  <a:lnTo>
                    <a:pt x="268973" y="314896"/>
                  </a:lnTo>
                  <a:lnTo>
                    <a:pt x="252742" y="314896"/>
                  </a:lnTo>
                  <a:lnTo>
                    <a:pt x="249110" y="313080"/>
                  </a:lnTo>
                  <a:lnTo>
                    <a:pt x="243535" y="309435"/>
                  </a:lnTo>
                  <a:lnTo>
                    <a:pt x="239890" y="307619"/>
                  </a:lnTo>
                  <a:lnTo>
                    <a:pt x="238201" y="302133"/>
                  </a:lnTo>
                  <a:lnTo>
                    <a:pt x="238201" y="294855"/>
                  </a:lnTo>
                  <a:lnTo>
                    <a:pt x="239890" y="291223"/>
                  </a:lnTo>
                  <a:lnTo>
                    <a:pt x="239890" y="289407"/>
                  </a:lnTo>
                  <a:lnTo>
                    <a:pt x="241833" y="287578"/>
                  </a:lnTo>
                  <a:lnTo>
                    <a:pt x="243535" y="285762"/>
                  </a:lnTo>
                  <a:lnTo>
                    <a:pt x="245465" y="283946"/>
                  </a:lnTo>
                  <a:lnTo>
                    <a:pt x="247167" y="282130"/>
                  </a:lnTo>
                  <a:lnTo>
                    <a:pt x="249110" y="282130"/>
                  </a:lnTo>
                  <a:lnTo>
                    <a:pt x="250799" y="280301"/>
                  </a:lnTo>
                  <a:lnTo>
                    <a:pt x="274548" y="280301"/>
                  </a:lnTo>
                  <a:lnTo>
                    <a:pt x="276250" y="282130"/>
                  </a:lnTo>
                  <a:lnTo>
                    <a:pt x="279882" y="282130"/>
                  </a:lnTo>
                  <a:lnTo>
                    <a:pt x="281813" y="283946"/>
                  </a:lnTo>
                  <a:lnTo>
                    <a:pt x="283514" y="285762"/>
                  </a:lnTo>
                  <a:lnTo>
                    <a:pt x="285457" y="287578"/>
                  </a:lnTo>
                  <a:lnTo>
                    <a:pt x="285457" y="271208"/>
                  </a:lnTo>
                  <a:lnTo>
                    <a:pt x="250799" y="271208"/>
                  </a:lnTo>
                  <a:lnTo>
                    <a:pt x="249110" y="269392"/>
                  </a:lnTo>
                  <a:lnTo>
                    <a:pt x="247167" y="269392"/>
                  </a:lnTo>
                  <a:lnTo>
                    <a:pt x="247167" y="262115"/>
                  </a:lnTo>
                  <a:lnTo>
                    <a:pt x="249110" y="262115"/>
                  </a:lnTo>
                  <a:lnTo>
                    <a:pt x="250799" y="260299"/>
                  </a:lnTo>
                  <a:lnTo>
                    <a:pt x="252742" y="256628"/>
                  </a:lnTo>
                  <a:lnTo>
                    <a:pt x="265341" y="256628"/>
                  </a:lnTo>
                  <a:lnTo>
                    <a:pt x="267284" y="254812"/>
                  </a:lnTo>
                  <a:lnTo>
                    <a:pt x="270916" y="254812"/>
                  </a:lnTo>
                  <a:lnTo>
                    <a:pt x="274548" y="252996"/>
                  </a:lnTo>
                  <a:lnTo>
                    <a:pt x="276250" y="249351"/>
                  </a:lnTo>
                  <a:lnTo>
                    <a:pt x="279882" y="247535"/>
                  </a:lnTo>
                  <a:lnTo>
                    <a:pt x="281813" y="245719"/>
                  </a:lnTo>
                  <a:lnTo>
                    <a:pt x="283514" y="242074"/>
                  </a:lnTo>
                  <a:lnTo>
                    <a:pt x="285457" y="238442"/>
                  </a:lnTo>
                  <a:lnTo>
                    <a:pt x="285457" y="227520"/>
                  </a:lnTo>
                  <a:lnTo>
                    <a:pt x="283514" y="223888"/>
                  </a:lnTo>
                  <a:lnTo>
                    <a:pt x="298056" y="223888"/>
                  </a:lnTo>
                  <a:lnTo>
                    <a:pt x="298056" y="222059"/>
                  </a:lnTo>
                  <a:lnTo>
                    <a:pt x="299999" y="218427"/>
                  </a:lnTo>
                  <a:lnTo>
                    <a:pt x="299999" y="216611"/>
                  </a:lnTo>
                  <a:close/>
                </a:path>
                <a:path w="3138170" h="1778635">
                  <a:moveTo>
                    <a:pt x="323494" y="101917"/>
                  </a:moveTo>
                  <a:lnTo>
                    <a:pt x="319862" y="100101"/>
                  </a:lnTo>
                  <a:lnTo>
                    <a:pt x="314528" y="100101"/>
                  </a:lnTo>
                  <a:lnTo>
                    <a:pt x="314528" y="98285"/>
                  </a:lnTo>
                  <a:lnTo>
                    <a:pt x="312597" y="96469"/>
                  </a:lnTo>
                  <a:lnTo>
                    <a:pt x="312597" y="0"/>
                  </a:lnTo>
                  <a:lnTo>
                    <a:pt x="305320" y="3632"/>
                  </a:lnTo>
                  <a:lnTo>
                    <a:pt x="298056" y="5448"/>
                  </a:lnTo>
                  <a:lnTo>
                    <a:pt x="289090" y="5448"/>
                  </a:lnTo>
                  <a:lnTo>
                    <a:pt x="289090" y="10909"/>
                  </a:lnTo>
                  <a:lnTo>
                    <a:pt x="299999" y="10909"/>
                  </a:lnTo>
                  <a:lnTo>
                    <a:pt x="299999" y="25463"/>
                  </a:lnTo>
                  <a:lnTo>
                    <a:pt x="301688" y="40043"/>
                  </a:lnTo>
                  <a:lnTo>
                    <a:pt x="301688" y="80086"/>
                  </a:lnTo>
                  <a:lnTo>
                    <a:pt x="299999" y="83731"/>
                  </a:lnTo>
                  <a:lnTo>
                    <a:pt x="299999" y="100101"/>
                  </a:lnTo>
                  <a:lnTo>
                    <a:pt x="294424" y="100101"/>
                  </a:lnTo>
                  <a:lnTo>
                    <a:pt x="289090" y="101917"/>
                  </a:lnTo>
                  <a:lnTo>
                    <a:pt x="289090" y="105562"/>
                  </a:lnTo>
                  <a:lnTo>
                    <a:pt x="323494" y="105562"/>
                  </a:lnTo>
                  <a:lnTo>
                    <a:pt x="323494" y="101917"/>
                  </a:lnTo>
                  <a:close/>
                </a:path>
                <a:path w="3138170" h="1778635">
                  <a:moveTo>
                    <a:pt x="356209" y="10909"/>
                  </a:moveTo>
                  <a:lnTo>
                    <a:pt x="354520" y="9093"/>
                  </a:lnTo>
                  <a:lnTo>
                    <a:pt x="352577" y="7277"/>
                  </a:lnTo>
                  <a:lnTo>
                    <a:pt x="343611" y="7277"/>
                  </a:lnTo>
                  <a:lnTo>
                    <a:pt x="343611" y="9093"/>
                  </a:lnTo>
                  <a:lnTo>
                    <a:pt x="341668" y="10909"/>
                  </a:lnTo>
                  <a:lnTo>
                    <a:pt x="339979" y="12725"/>
                  </a:lnTo>
                  <a:lnTo>
                    <a:pt x="339979" y="16370"/>
                  </a:lnTo>
                  <a:lnTo>
                    <a:pt x="341668" y="18186"/>
                  </a:lnTo>
                  <a:lnTo>
                    <a:pt x="343611" y="20002"/>
                  </a:lnTo>
                  <a:lnTo>
                    <a:pt x="343611" y="21831"/>
                  </a:lnTo>
                  <a:lnTo>
                    <a:pt x="352577" y="21831"/>
                  </a:lnTo>
                  <a:lnTo>
                    <a:pt x="354520" y="20002"/>
                  </a:lnTo>
                  <a:lnTo>
                    <a:pt x="356209" y="18186"/>
                  </a:lnTo>
                  <a:lnTo>
                    <a:pt x="356209" y="10909"/>
                  </a:lnTo>
                  <a:close/>
                </a:path>
                <a:path w="3138170" h="1778635">
                  <a:moveTo>
                    <a:pt x="358152" y="214782"/>
                  </a:moveTo>
                  <a:lnTo>
                    <a:pt x="356209" y="212940"/>
                  </a:lnTo>
                  <a:lnTo>
                    <a:pt x="345313" y="212940"/>
                  </a:lnTo>
                  <a:lnTo>
                    <a:pt x="343611" y="214782"/>
                  </a:lnTo>
                  <a:lnTo>
                    <a:pt x="341668" y="214782"/>
                  </a:lnTo>
                  <a:lnTo>
                    <a:pt x="341668" y="216611"/>
                  </a:lnTo>
                  <a:lnTo>
                    <a:pt x="339979" y="216611"/>
                  </a:lnTo>
                  <a:lnTo>
                    <a:pt x="338035" y="218427"/>
                  </a:lnTo>
                  <a:lnTo>
                    <a:pt x="336346" y="222059"/>
                  </a:lnTo>
                  <a:lnTo>
                    <a:pt x="330771" y="227520"/>
                  </a:lnTo>
                  <a:lnTo>
                    <a:pt x="330771" y="216611"/>
                  </a:lnTo>
                  <a:lnTo>
                    <a:pt x="332701" y="212940"/>
                  </a:lnTo>
                  <a:lnTo>
                    <a:pt x="330771" y="212940"/>
                  </a:lnTo>
                  <a:lnTo>
                    <a:pt x="316230" y="216611"/>
                  </a:lnTo>
                  <a:lnTo>
                    <a:pt x="307263" y="218427"/>
                  </a:lnTo>
                  <a:lnTo>
                    <a:pt x="307263" y="222059"/>
                  </a:lnTo>
                  <a:lnTo>
                    <a:pt x="318173" y="222059"/>
                  </a:lnTo>
                  <a:lnTo>
                    <a:pt x="318173" y="229336"/>
                  </a:lnTo>
                  <a:lnTo>
                    <a:pt x="319862" y="232981"/>
                  </a:lnTo>
                  <a:lnTo>
                    <a:pt x="319862" y="258445"/>
                  </a:lnTo>
                  <a:lnTo>
                    <a:pt x="318173" y="263931"/>
                  </a:lnTo>
                  <a:lnTo>
                    <a:pt x="318173" y="274853"/>
                  </a:lnTo>
                  <a:lnTo>
                    <a:pt x="312597" y="274853"/>
                  </a:lnTo>
                  <a:lnTo>
                    <a:pt x="308965" y="276669"/>
                  </a:lnTo>
                  <a:lnTo>
                    <a:pt x="307263" y="276669"/>
                  </a:lnTo>
                  <a:lnTo>
                    <a:pt x="307263" y="280301"/>
                  </a:lnTo>
                  <a:lnTo>
                    <a:pt x="345313" y="280301"/>
                  </a:lnTo>
                  <a:lnTo>
                    <a:pt x="345313" y="276669"/>
                  </a:lnTo>
                  <a:lnTo>
                    <a:pt x="338035" y="274853"/>
                  </a:lnTo>
                  <a:lnTo>
                    <a:pt x="332701" y="274853"/>
                  </a:lnTo>
                  <a:lnTo>
                    <a:pt x="332701" y="273024"/>
                  </a:lnTo>
                  <a:lnTo>
                    <a:pt x="330771" y="271208"/>
                  </a:lnTo>
                  <a:lnTo>
                    <a:pt x="330771" y="236613"/>
                  </a:lnTo>
                  <a:lnTo>
                    <a:pt x="332701" y="234797"/>
                  </a:lnTo>
                  <a:lnTo>
                    <a:pt x="332701" y="231165"/>
                  </a:lnTo>
                  <a:lnTo>
                    <a:pt x="334403" y="229336"/>
                  </a:lnTo>
                  <a:lnTo>
                    <a:pt x="336346" y="227520"/>
                  </a:lnTo>
                  <a:lnTo>
                    <a:pt x="338035" y="225704"/>
                  </a:lnTo>
                  <a:lnTo>
                    <a:pt x="341668" y="223888"/>
                  </a:lnTo>
                  <a:lnTo>
                    <a:pt x="348945" y="223888"/>
                  </a:lnTo>
                  <a:lnTo>
                    <a:pt x="350875" y="227520"/>
                  </a:lnTo>
                  <a:lnTo>
                    <a:pt x="352577" y="231165"/>
                  </a:lnTo>
                  <a:lnTo>
                    <a:pt x="356209" y="231165"/>
                  </a:lnTo>
                  <a:lnTo>
                    <a:pt x="356209" y="223888"/>
                  </a:lnTo>
                  <a:lnTo>
                    <a:pt x="356209" y="220243"/>
                  </a:lnTo>
                  <a:lnTo>
                    <a:pt x="358152" y="214782"/>
                  </a:lnTo>
                  <a:close/>
                </a:path>
                <a:path w="3138170" h="1778635">
                  <a:moveTo>
                    <a:pt x="367118" y="101917"/>
                  </a:moveTo>
                  <a:lnTo>
                    <a:pt x="365417" y="101917"/>
                  </a:lnTo>
                  <a:lnTo>
                    <a:pt x="361784" y="100101"/>
                  </a:lnTo>
                  <a:lnTo>
                    <a:pt x="356209" y="100101"/>
                  </a:lnTo>
                  <a:lnTo>
                    <a:pt x="356209" y="96469"/>
                  </a:lnTo>
                  <a:lnTo>
                    <a:pt x="354520" y="92824"/>
                  </a:lnTo>
                  <a:lnTo>
                    <a:pt x="354520" y="45504"/>
                  </a:lnTo>
                  <a:lnTo>
                    <a:pt x="356209" y="38227"/>
                  </a:lnTo>
                  <a:lnTo>
                    <a:pt x="354520" y="38227"/>
                  </a:lnTo>
                  <a:lnTo>
                    <a:pt x="348945" y="40043"/>
                  </a:lnTo>
                  <a:lnTo>
                    <a:pt x="339979" y="41859"/>
                  </a:lnTo>
                  <a:lnTo>
                    <a:pt x="332701" y="43675"/>
                  </a:lnTo>
                  <a:lnTo>
                    <a:pt x="330771" y="43675"/>
                  </a:lnTo>
                  <a:lnTo>
                    <a:pt x="330771" y="47320"/>
                  </a:lnTo>
                  <a:lnTo>
                    <a:pt x="341668" y="47320"/>
                  </a:lnTo>
                  <a:lnTo>
                    <a:pt x="341668" y="50952"/>
                  </a:lnTo>
                  <a:lnTo>
                    <a:pt x="343611" y="52781"/>
                  </a:lnTo>
                  <a:lnTo>
                    <a:pt x="343611" y="92824"/>
                  </a:lnTo>
                  <a:lnTo>
                    <a:pt x="341668" y="96469"/>
                  </a:lnTo>
                  <a:lnTo>
                    <a:pt x="341668" y="100101"/>
                  </a:lnTo>
                  <a:lnTo>
                    <a:pt x="336346" y="100101"/>
                  </a:lnTo>
                  <a:lnTo>
                    <a:pt x="332701" y="101917"/>
                  </a:lnTo>
                  <a:lnTo>
                    <a:pt x="330771" y="101917"/>
                  </a:lnTo>
                  <a:lnTo>
                    <a:pt x="330771" y="105562"/>
                  </a:lnTo>
                  <a:lnTo>
                    <a:pt x="367118" y="105562"/>
                  </a:lnTo>
                  <a:lnTo>
                    <a:pt x="367118" y="101917"/>
                  </a:lnTo>
                  <a:close/>
                </a:path>
                <a:path w="3138170" h="1778635">
                  <a:moveTo>
                    <a:pt x="428904" y="276669"/>
                  </a:moveTo>
                  <a:lnTo>
                    <a:pt x="425272" y="274853"/>
                  </a:lnTo>
                  <a:lnTo>
                    <a:pt x="421640" y="274853"/>
                  </a:lnTo>
                  <a:lnTo>
                    <a:pt x="419938" y="273024"/>
                  </a:lnTo>
                  <a:lnTo>
                    <a:pt x="419938" y="267576"/>
                  </a:lnTo>
                  <a:lnTo>
                    <a:pt x="419938" y="242074"/>
                  </a:lnTo>
                  <a:lnTo>
                    <a:pt x="419938" y="225704"/>
                  </a:lnTo>
                  <a:lnTo>
                    <a:pt x="418007" y="223888"/>
                  </a:lnTo>
                  <a:lnTo>
                    <a:pt x="416306" y="220243"/>
                  </a:lnTo>
                  <a:lnTo>
                    <a:pt x="414375" y="216611"/>
                  </a:lnTo>
                  <a:lnTo>
                    <a:pt x="407098" y="212940"/>
                  </a:lnTo>
                  <a:lnTo>
                    <a:pt x="388924" y="212940"/>
                  </a:lnTo>
                  <a:lnTo>
                    <a:pt x="381660" y="214782"/>
                  </a:lnTo>
                  <a:lnTo>
                    <a:pt x="372694" y="222059"/>
                  </a:lnTo>
                  <a:lnTo>
                    <a:pt x="372694" y="231165"/>
                  </a:lnTo>
                  <a:lnTo>
                    <a:pt x="376326" y="231165"/>
                  </a:lnTo>
                  <a:lnTo>
                    <a:pt x="378028" y="225704"/>
                  </a:lnTo>
                  <a:lnTo>
                    <a:pt x="379958" y="223888"/>
                  </a:lnTo>
                  <a:lnTo>
                    <a:pt x="379958" y="222059"/>
                  </a:lnTo>
                  <a:lnTo>
                    <a:pt x="381660" y="222059"/>
                  </a:lnTo>
                  <a:lnTo>
                    <a:pt x="383590" y="220243"/>
                  </a:lnTo>
                  <a:lnTo>
                    <a:pt x="396201" y="220243"/>
                  </a:lnTo>
                  <a:lnTo>
                    <a:pt x="403466" y="223888"/>
                  </a:lnTo>
                  <a:lnTo>
                    <a:pt x="407098" y="227520"/>
                  </a:lnTo>
                  <a:lnTo>
                    <a:pt x="409041" y="231165"/>
                  </a:lnTo>
                  <a:lnTo>
                    <a:pt x="409041" y="238442"/>
                  </a:lnTo>
                  <a:lnTo>
                    <a:pt x="409041" y="242074"/>
                  </a:lnTo>
                  <a:lnTo>
                    <a:pt x="409041" y="262115"/>
                  </a:lnTo>
                  <a:lnTo>
                    <a:pt x="401764" y="269392"/>
                  </a:lnTo>
                  <a:lnTo>
                    <a:pt x="396201" y="273024"/>
                  </a:lnTo>
                  <a:lnTo>
                    <a:pt x="381660" y="273024"/>
                  </a:lnTo>
                  <a:lnTo>
                    <a:pt x="379958" y="269392"/>
                  </a:lnTo>
                  <a:lnTo>
                    <a:pt x="379958" y="252996"/>
                  </a:lnTo>
                  <a:lnTo>
                    <a:pt x="409041" y="242074"/>
                  </a:lnTo>
                  <a:lnTo>
                    <a:pt x="409041" y="238442"/>
                  </a:lnTo>
                  <a:lnTo>
                    <a:pt x="369062" y="252996"/>
                  </a:lnTo>
                  <a:lnTo>
                    <a:pt x="367118" y="258445"/>
                  </a:lnTo>
                  <a:lnTo>
                    <a:pt x="367118" y="271208"/>
                  </a:lnTo>
                  <a:lnTo>
                    <a:pt x="369062" y="273024"/>
                  </a:lnTo>
                  <a:lnTo>
                    <a:pt x="370751" y="276669"/>
                  </a:lnTo>
                  <a:lnTo>
                    <a:pt x="372694" y="278485"/>
                  </a:lnTo>
                  <a:lnTo>
                    <a:pt x="374383" y="278485"/>
                  </a:lnTo>
                  <a:lnTo>
                    <a:pt x="378028" y="280301"/>
                  </a:lnTo>
                  <a:lnTo>
                    <a:pt x="392557" y="280301"/>
                  </a:lnTo>
                  <a:lnTo>
                    <a:pt x="401980" y="273024"/>
                  </a:lnTo>
                  <a:lnTo>
                    <a:pt x="409041" y="267576"/>
                  </a:lnTo>
                  <a:lnTo>
                    <a:pt x="407098" y="278485"/>
                  </a:lnTo>
                  <a:lnTo>
                    <a:pt x="409041" y="280301"/>
                  </a:lnTo>
                  <a:lnTo>
                    <a:pt x="428904" y="280301"/>
                  </a:lnTo>
                  <a:lnTo>
                    <a:pt x="428904" y="276669"/>
                  </a:lnTo>
                  <a:close/>
                </a:path>
                <a:path w="3138170" h="1778635">
                  <a:moveTo>
                    <a:pt x="430847" y="41859"/>
                  </a:moveTo>
                  <a:lnTo>
                    <a:pt x="427215" y="38227"/>
                  </a:lnTo>
                  <a:lnTo>
                    <a:pt x="419938" y="36398"/>
                  </a:lnTo>
                  <a:lnTo>
                    <a:pt x="409041" y="36398"/>
                  </a:lnTo>
                  <a:lnTo>
                    <a:pt x="407098" y="38227"/>
                  </a:lnTo>
                  <a:lnTo>
                    <a:pt x="401764" y="38227"/>
                  </a:lnTo>
                  <a:lnTo>
                    <a:pt x="399834" y="40043"/>
                  </a:lnTo>
                  <a:lnTo>
                    <a:pt x="394500" y="43675"/>
                  </a:lnTo>
                  <a:lnTo>
                    <a:pt x="387235" y="47320"/>
                  </a:lnTo>
                  <a:lnTo>
                    <a:pt x="385292" y="49136"/>
                  </a:lnTo>
                  <a:lnTo>
                    <a:pt x="383590" y="49136"/>
                  </a:lnTo>
                  <a:lnTo>
                    <a:pt x="383590" y="50952"/>
                  </a:lnTo>
                  <a:lnTo>
                    <a:pt x="381660" y="52781"/>
                  </a:lnTo>
                  <a:lnTo>
                    <a:pt x="379958" y="56413"/>
                  </a:lnTo>
                  <a:lnTo>
                    <a:pt x="378028" y="58229"/>
                  </a:lnTo>
                  <a:lnTo>
                    <a:pt x="378028" y="61874"/>
                  </a:lnTo>
                  <a:lnTo>
                    <a:pt x="376326" y="65506"/>
                  </a:lnTo>
                  <a:lnTo>
                    <a:pt x="376326" y="83731"/>
                  </a:lnTo>
                  <a:lnTo>
                    <a:pt x="409041" y="107378"/>
                  </a:lnTo>
                  <a:lnTo>
                    <a:pt x="416306" y="107378"/>
                  </a:lnTo>
                  <a:lnTo>
                    <a:pt x="421640" y="105562"/>
                  </a:lnTo>
                  <a:lnTo>
                    <a:pt x="428904" y="101917"/>
                  </a:lnTo>
                  <a:lnTo>
                    <a:pt x="430847" y="96469"/>
                  </a:lnTo>
                  <a:lnTo>
                    <a:pt x="430847" y="94640"/>
                  </a:lnTo>
                  <a:lnTo>
                    <a:pt x="423583" y="98285"/>
                  </a:lnTo>
                  <a:lnTo>
                    <a:pt x="421640" y="98285"/>
                  </a:lnTo>
                  <a:lnTo>
                    <a:pt x="419938" y="100101"/>
                  </a:lnTo>
                  <a:lnTo>
                    <a:pt x="410730" y="100101"/>
                  </a:lnTo>
                  <a:lnTo>
                    <a:pt x="399834" y="94640"/>
                  </a:lnTo>
                  <a:lnTo>
                    <a:pt x="392557" y="87363"/>
                  </a:lnTo>
                  <a:lnTo>
                    <a:pt x="392557" y="83731"/>
                  </a:lnTo>
                  <a:lnTo>
                    <a:pt x="388924" y="76454"/>
                  </a:lnTo>
                  <a:lnTo>
                    <a:pt x="388924" y="58229"/>
                  </a:lnTo>
                  <a:lnTo>
                    <a:pt x="392557" y="50952"/>
                  </a:lnTo>
                  <a:lnTo>
                    <a:pt x="394500" y="49136"/>
                  </a:lnTo>
                  <a:lnTo>
                    <a:pt x="401764" y="45504"/>
                  </a:lnTo>
                  <a:lnTo>
                    <a:pt x="403466" y="43675"/>
                  </a:lnTo>
                  <a:lnTo>
                    <a:pt x="412673" y="43675"/>
                  </a:lnTo>
                  <a:lnTo>
                    <a:pt x="416306" y="45504"/>
                  </a:lnTo>
                  <a:lnTo>
                    <a:pt x="418007" y="47320"/>
                  </a:lnTo>
                  <a:lnTo>
                    <a:pt x="421640" y="47320"/>
                  </a:lnTo>
                  <a:lnTo>
                    <a:pt x="423583" y="49136"/>
                  </a:lnTo>
                  <a:lnTo>
                    <a:pt x="423583" y="50952"/>
                  </a:lnTo>
                  <a:lnTo>
                    <a:pt x="425272" y="52781"/>
                  </a:lnTo>
                  <a:lnTo>
                    <a:pt x="425272" y="60058"/>
                  </a:lnTo>
                  <a:lnTo>
                    <a:pt x="428904" y="60058"/>
                  </a:lnTo>
                  <a:lnTo>
                    <a:pt x="428904" y="52781"/>
                  </a:lnTo>
                  <a:lnTo>
                    <a:pt x="430847" y="47320"/>
                  </a:lnTo>
                  <a:lnTo>
                    <a:pt x="430847" y="41859"/>
                  </a:lnTo>
                  <a:close/>
                </a:path>
                <a:path w="3138170" h="1778635">
                  <a:moveTo>
                    <a:pt x="503542" y="101917"/>
                  </a:moveTo>
                  <a:lnTo>
                    <a:pt x="497967" y="100101"/>
                  </a:lnTo>
                  <a:lnTo>
                    <a:pt x="494334" y="100101"/>
                  </a:lnTo>
                  <a:lnTo>
                    <a:pt x="494334" y="92824"/>
                  </a:lnTo>
                  <a:lnTo>
                    <a:pt x="494334" y="67335"/>
                  </a:lnTo>
                  <a:lnTo>
                    <a:pt x="494334" y="50952"/>
                  </a:lnTo>
                  <a:lnTo>
                    <a:pt x="492645" y="49136"/>
                  </a:lnTo>
                  <a:lnTo>
                    <a:pt x="490702" y="45504"/>
                  </a:lnTo>
                  <a:lnTo>
                    <a:pt x="487070" y="41859"/>
                  </a:lnTo>
                  <a:lnTo>
                    <a:pt x="479793" y="38227"/>
                  </a:lnTo>
                  <a:lnTo>
                    <a:pt x="470827" y="38227"/>
                  </a:lnTo>
                  <a:lnTo>
                    <a:pt x="465074" y="38620"/>
                  </a:lnTo>
                  <a:lnTo>
                    <a:pt x="458952" y="40043"/>
                  </a:lnTo>
                  <a:lnTo>
                    <a:pt x="452843" y="42824"/>
                  </a:lnTo>
                  <a:lnTo>
                    <a:pt x="447090" y="47320"/>
                  </a:lnTo>
                  <a:lnTo>
                    <a:pt x="447090" y="56413"/>
                  </a:lnTo>
                  <a:lnTo>
                    <a:pt x="450723" y="56413"/>
                  </a:lnTo>
                  <a:lnTo>
                    <a:pt x="452653" y="50952"/>
                  </a:lnTo>
                  <a:lnTo>
                    <a:pt x="454355" y="49136"/>
                  </a:lnTo>
                  <a:lnTo>
                    <a:pt x="454355" y="47320"/>
                  </a:lnTo>
                  <a:lnTo>
                    <a:pt x="456298" y="47320"/>
                  </a:lnTo>
                  <a:lnTo>
                    <a:pt x="457987" y="45504"/>
                  </a:lnTo>
                  <a:lnTo>
                    <a:pt x="470827" y="45504"/>
                  </a:lnTo>
                  <a:lnTo>
                    <a:pt x="478104" y="49136"/>
                  </a:lnTo>
                  <a:lnTo>
                    <a:pt x="481736" y="52781"/>
                  </a:lnTo>
                  <a:lnTo>
                    <a:pt x="481736" y="63690"/>
                  </a:lnTo>
                  <a:lnTo>
                    <a:pt x="481736" y="67335"/>
                  </a:lnTo>
                  <a:lnTo>
                    <a:pt x="481736" y="87363"/>
                  </a:lnTo>
                  <a:lnTo>
                    <a:pt x="476161" y="94640"/>
                  </a:lnTo>
                  <a:lnTo>
                    <a:pt x="470827" y="98285"/>
                  </a:lnTo>
                  <a:lnTo>
                    <a:pt x="456298" y="98285"/>
                  </a:lnTo>
                  <a:lnTo>
                    <a:pt x="452653" y="94640"/>
                  </a:lnTo>
                  <a:lnTo>
                    <a:pt x="452653" y="81915"/>
                  </a:lnTo>
                  <a:lnTo>
                    <a:pt x="454355" y="78270"/>
                  </a:lnTo>
                  <a:lnTo>
                    <a:pt x="457987" y="74612"/>
                  </a:lnTo>
                  <a:lnTo>
                    <a:pt x="461619" y="72783"/>
                  </a:lnTo>
                  <a:lnTo>
                    <a:pt x="468896" y="70967"/>
                  </a:lnTo>
                  <a:lnTo>
                    <a:pt x="481736" y="67335"/>
                  </a:lnTo>
                  <a:lnTo>
                    <a:pt x="481736" y="63690"/>
                  </a:lnTo>
                  <a:lnTo>
                    <a:pt x="469163" y="66167"/>
                  </a:lnTo>
                  <a:lnTo>
                    <a:pt x="441756" y="83731"/>
                  </a:lnTo>
                  <a:lnTo>
                    <a:pt x="441756" y="96469"/>
                  </a:lnTo>
                  <a:lnTo>
                    <a:pt x="443445" y="98285"/>
                  </a:lnTo>
                  <a:lnTo>
                    <a:pt x="443445" y="101917"/>
                  </a:lnTo>
                  <a:lnTo>
                    <a:pt x="447090" y="103746"/>
                  </a:lnTo>
                  <a:lnTo>
                    <a:pt x="449021" y="103746"/>
                  </a:lnTo>
                  <a:lnTo>
                    <a:pt x="452653" y="105562"/>
                  </a:lnTo>
                  <a:lnTo>
                    <a:pt x="467194" y="105562"/>
                  </a:lnTo>
                  <a:lnTo>
                    <a:pt x="475500" y="98285"/>
                  </a:lnTo>
                  <a:lnTo>
                    <a:pt x="481736" y="92824"/>
                  </a:lnTo>
                  <a:lnTo>
                    <a:pt x="481736" y="103746"/>
                  </a:lnTo>
                  <a:lnTo>
                    <a:pt x="483438" y="105562"/>
                  </a:lnTo>
                  <a:lnTo>
                    <a:pt x="503542" y="105562"/>
                  </a:lnTo>
                  <a:lnTo>
                    <a:pt x="503542" y="101917"/>
                  </a:lnTo>
                  <a:close/>
                </a:path>
                <a:path w="3138170" h="1778635">
                  <a:moveTo>
                    <a:pt x="552742" y="41859"/>
                  </a:moveTo>
                  <a:lnTo>
                    <a:pt x="550799" y="41859"/>
                  </a:lnTo>
                  <a:lnTo>
                    <a:pt x="547166" y="43675"/>
                  </a:lnTo>
                  <a:lnTo>
                    <a:pt x="534568" y="43675"/>
                  </a:lnTo>
                  <a:lnTo>
                    <a:pt x="534568" y="16370"/>
                  </a:lnTo>
                  <a:lnTo>
                    <a:pt x="527291" y="20002"/>
                  </a:lnTo>
                  <a:lnTo>
                    <a:pt x="521716" y="21831"/>
                  </a:lnTo>
                  <a:lnTo>
                    <a:pt x="521716" y="41859"/>
                  </a:lnTo>
                  <a:lnTo>
                    <a:pt x="519785" y="43675"/>
                  </a:lnTo>
                  <a:lnTo>
                    <a:pt x="516153" y="45504"/>
                  </a:lnTo>
                  <a:lnTo>
                    <a:pt x="510819" y="47320"/>
                  </a:lnTo>
                  <a:lnTo>
                    <a:pt x="510819" y="50952"/>
                  </a:lnTo>
                  <a:lnTo>
                    <a:pt x="514451" y="49136"/>
                  </a:lnTo>
                  <a:lnTo>
                    <a:pt x="521716" y="49136"/>
                  </a:lnTo>
                  <a:lnTo>
                    <a:pt x="521716" y="101917"/>
                  </a:lnTo>
                  <a:lnTo>
                    <a:pt x="527291" y="105562"/>
                  </a:lnTo>
                  <a:lnTo>
                    <a:pt x="545465" y="105562"/>
                  </a:lnTo>
                  <a:lnTo>
                    <a:pt x="549097" y="100101"/>
                  </a:lnTo>
                  <a:lnTo>
                    <a:pt x="550799" y="98285"/>
                  </a:lnTo>
                  <a:lnTo>
                    <a:pt x="552742" y="98285"/>
                  </a:lnTo>
                  <a:lnTo>
                    <a:pt x="550799" y="94640"/>
                  </a:lnTo>
                  <a:lnTo>
                    <a:pt x="549097" y="96469"/>
                  </a:lnTo>
                  <a:lnTo>
                    <a:pt x="545465" y="98285"/>
                  </a:lnTo>
                  <a:lnTo>
                    <a:pt x="539889" y="98285"/>
                  </a:lnTo>
                  <a:lnTo>
                    <a:pt x="538200" y="96469"/>
                  </a:lnTo>
                  <a:lnTo>
                    <a:pt x="536257" y="96469"/>
                  </a:lnTo>
                  <a:lnTo>
                    <a:pt x="534568" y="94640"/>
                  </a:lnTo>
                  <a:lnTo>
                    <a:pt x="534568" y="91008"/>
                  </a:lnTo>
                  <a:lnTo>
                    <a:pt x="532625" y="89192"/>
                  </a:lnTo>
                  <a:lnTo>
                    <a:pt x="532625" y="78270"/>
                  </a:lnTo>
                  <a:lnTo>
                    <a:pt x="534568" y="49136"/>
                  </a:lnTo>
                  <a:lnTo>
                    <a:pt x="552742" y="49136"/>
                  </a:lnTo>
                  <a:lnTo>
                    <a:pt x="552742" y="43675"/>
                  </a:lnTo>
                  <a:lnTo>
                    <a:pt x="552742" y="41859"/>
                  </a:lnTo>
                  <a:close/>
                </a:path>
                <a:path w="3138170" h="1778635">
                  <a:moveTo>
                    <a:pt x="556374" y="276669"/>
                  </a:moveTo>
                  <a:lnTo>
                    <a:pt x="552742" y="276669"/>
                  </a:lnTo>
                  <a:lnTo>
                    <a:pt x="549097" y="274853"/>
                  </a:lnTo>
                  <a:lnTo>
                    <a:pt x="547166" y="274853"/>
                  </a:lnTo>
                  <a:lnTo>
                    <a:pt x="547166" y="267576"/>
                  </a:lnTo>
                  <a:lnTo>
                    <a:pt x="545465" y="256628"/>
                  </a:lnTo>
                  <a:lnTo>
                    <a:pt x="545465" y="225704"/>
                  </a:lnTo>
                  <a:lnTo>
                    <a:pt x="543534" y="223888"/>
                  </a:lnTo>
                  <a:lnTo>
                    <a:pt x="542683" y="222059"/>
                  </a:lnTo>
                  <a:lnTo>
                    <a:pt x="541832" y="220243"/>
                  </a:lnTo>
                  <a:lnTo>
                    <a:pt x="539889" y="218427"/>
                  </a:lnTo>
                  <a:lnTo>
                    <a:pt x="538200" y="216611"/>
                  </a:lnTo>
                  <a:lnTo>
                    <a:pt x="534568" y="214782"/>
                  </a:lnTo>
                  <a:lnTo>
                    <a:pt x="532625" y="212940"/>
                  </a:lnTo>
                  <a:lnTo>
                    <a:pt x="518083" y="212940"/>
                  </a:lnTo>
                  <a:lnTo>
                    <a:pt x="516153" y="214782"/>
                  </a:lnTo>
                  <a:lnTo>
                    <a:pt x="512508" y="214782"/>
                  </a:lnTo>
                  <a:lnTo>
                    <a:pt x="512508" y="216611"/>
                  </a:lnTo>
                  <a:lnTo>
                    <a:pt x="508876" y="220243"/>
                  </a:lnTo>
                  <a:lnTo>
                    <a:pt x="501611" y="225704"/>
                  </a:lnTo>
                  <a:lnTo>
                    <a:pt x="499910" y="222059"/>
                  </a:lnTo>
                  <a:lnTo>
                    <a:pt x="497967" y="218427"/>
                  </a:lnTo>
                  <a:lnTo>
                    <a:pt x="494334" y="216611"/>
                  </a:lnTo>
                  <a:lnTo>
                    <a:pt x="490702" y="212940"/>
                  </a:lnTo>
                  <a:lnTo>
                    <a:pt x="474472" y="212940"/>
                  </a:lnTo>
                  <a:lnTo>
                    <a:pt x="472528" y="214782"/>
                  </a:lnTo>
                  <a:lnTo>
                    <a:pt x="470827" y="214782"/>
                  </a:lnTo>
                  <a:lnTo>
                    <a:pt x="468896" y="216611"/>
                  </a:lnTo>
                  <a:lnTo>
                    <a:pt x="467194" y="218427"/>
                  </a:lnTo>
                  <a:lnTo>
                    <a:pt x="459930" y="223888"/>
                  </a:lnTo>
                  <a:lnTo>
                    <a:pt x="459930" y="212940"/>
                  </a:lnTo>
                  <a:lnTo>
                    <a:pt x="445389" y="216611"/>
                  </a:lnTo>
                  <a:lnTo>
                    <a:pt x="436181" y="218427"/>
                  </a:lnTo>
                  <a:lnTo>
                    <a:pt x="436181" y="222059"/>
                  </a:lnTo>
                  <a:lnTo>
                    <a:pt x="447090" y="222059"/>
                  </a:lnTo>
                  <a:lnTo>
                    <a:pt x="447090" y="229336"/>
                  </a:lnTo>
                  <a:lnTo>
                    <a:pt x="449021" y="232981"/>
                  </a:lnTo>
                  <a:lnTo>
                    <a:pt x="449021" y="258445"/>
                  </a:lnTo>
                  <a:lnTo>
                    <a:pt x="447090" y="263931"/>
                  </a:lnTo>
                  <a:lnTo>
                    <a:pt x="447090" y="274853"/>
                  </a:lnTo>
                  <a:lnTo>
                    <a:pt x="441756" y="274853"/>
                  </a:lnTo>
                  <a:lnTo>
                    <a:pt x="438124" y="276669"/>
                  </a:lnTo>
                  <a:lnTo>
                    <a:pt x="436181" y="276669"/>
                  </a:lnTo>
                  <a:lnTo>
                    <a:pt x="436181" y="280301"/>
                  </a:lnTo>
                  <a:lnTo>
                    <a:pt x="470827" y="280301"/>
                  </a:lnTo>
                  <a:lnTo>
                    <a:pt x="470827" y="276669"/>
                  </a:lnTo>
                  <a:lnTo>
                    <a:pt x="467194" y="274853"/>
                  </a:lnTo>
                  <a:lnTo>
                    <a:pt x="461619" y="274853"/>
                  </a:lnTo>
                  <a:lnTo>
                    <a:pt x="461619" y="273024"/>
                  </a:lnTo>
                  <a:lnTo>
                    <a:pt x="459930" y="271208"/>
                  </a:lnTo>
                  <a:lnTo>
                    <a:pt x="459930" y="231165"/>
                  </a:lnTo>
                  <a:lnTo>
                    <a:pt x="461619" y="229336"/>
                  </a:lnTo>
                  <a:lnTo>
                    <a:pt x="463562" y="227520"/>
                  </a:lnTo>
                  <a:lnTo>
                    <a:pt x="465264" y="225704"/>
                  </a:lnTo>
                  <a:lnTo>
                    <a:pt x="467194" y="223888"/>
                  </a:lnTo>
                  <a:lnTo>
                    <a:pt x="468896" y="222059"/>
                  </a:lnTo>
                  <a:lnTo>
                    <a:pt x="483438" y="222059"/>
                  </a:lnTo>
                  <a:lnTo>
                    <a:pt x="485368" y="223888"/>
                  </a:lnTo>
                  <a:lnTo>
                    <a:pt x="487070" y="225704"/>
                  </a:lnTo>
                  <a:lnTo>
                    <a:pt x="489000" y="229336"/>
                  </a:lnTo>
                  <a:lnTo>
                    <a:pt x="490702" y="231165"/>
                  </a:lnTo>
                  <a:lnTo>
                    <a:pt x="490702" y="273024"/>
                  </a:lnTo>
                  <a:lnTo>
                    <a:pt x="489000" y="274853"/>
                  </a:lnTo>
                  <a:lnTo>
                    <a:pt x="485368" y="274853"/>
                  </a:lnTo>
                  <a:lnTo>
                    <a:pt x="479793" y="276669"/>
                  </a:lnTo>
                  <a:lnTo>
                    <a:pt x="479793" y="280301"/>
                  </a:lnTo>
                  <a:lnTo>
                    <a:pt x="514451" y="280301"/>
                  </a:lnTo>
                  <a:lnTo>
                    <a:pt x="514451" y="276669"/>
                  </a:lnTo>
                  <a:lnTo>
                    <a:pt x="508876" y="274853"/>
                  </a:lnTo>
                  <a:lnTo>
                    <a:pt x="505244" y="274853"/>
                  </a:lnTo>
                  <a:lnTo>
                    <a:pt x="503542" y="273024"/>
                  </a:lnTo>
                  <a:lnTo>
                    <a:pt x="503542" y="231165"/>
                  </a:lnTo>
                  <a:lnTo>
                    <a:pt x="505244" y="229336"/>
                  </a:lnTo>
                  <a:lnTo>
                    <a:pt x="507187" y="227520"/>
                  </a:lnTo>
                  <a:lnTo>
                    <a:pt x="507187" y="225704"/>
                  </a:lnTo>
                  <a:lnTo>
                    <a:pt x="510819" y="223888"/>
                  </a:lnTo>
                  <a:lnTo>
                    <a:pt x="512508" y="222059"/>
                  </a:lnTo>
                  <a:lnTo>
                    <a:pt x="525360" y="222059"/>
                  </a:lnTo>
                  <a:lnTo>
                    <a:pt x="528993" y="223888"/>
                  </a:lnTo>
                  <a:lnTo>
                    <a:pt x="530923" y="225704"/>
                  </a:lnTo>
                  <a:lnTo>
                    <a:pt x="532625" y="227520"/>
                  </a:lnTo>
                  <a:lnTo>
                    <a:pt x="532625" y="231165"/>
                  </a:lnTo>
                  <a:lnTo>
                    <a:pt x="534568" y="234797"/>
                  </a:lnTo>
                  <a:lnTo>
                    <a:pt x="534568" y="273024"/>
                  </a:lnTo>
                  <a:lnTo>
                    <a:pt x="532625" y="278485"/>
                  </a:lnTo>
                  <a:lnTo>
                    <a:pt x="534568" y="280301"/>
                  </a:lnTo>
                  <a:lnTo>
                    <a:pt x="556374" y="280301"/>
                  </a:lnTo>
                  <a:lnTo>
                    <a:pt x="556374" y="276669"/>
                  </a:lnTo>
                  <a:close/>
                </a:path>
                <a:path w="3138170" h="1778635">
                  <a:moveTo>
                    <a:pt x="583514" y="12725"/>
                  </a:moveTo>
                  <a:lnTo>
                    <a:pt x="581812" y="10909"/>
                  </a:lnTo>
                  <a:lnTo>
                    <a:pt x="581812" y="9093"/>
                  </a:lnTo>
                  <a:lnTo>
                    <a:pt x="579882" y="7277"/>
                  </a:lnTo>
                  <a:lnTo>
                    <a:pt x="570915" y="7277"/>
                  </a:lnTo>
                  <a:lnTo>
                    <a:pt x="568972" y="9093"/>
                  </a:lnTo>
                  <a:lnTo>
                    <a:pt x="568972" y="10909"/>
                  </a:lnTo>
                  <a:lnTo>
                    <a:pt x="567283" y="12725"/>
                  </a:lnTo>
                  <a:lnTo>
                    <a:pt x="567283" y="16370"/>
                  </a:lnTo>
                  <a:lnTo>
                    <a:pt x="568972" y="18186"/>
                  </a:lnTo>
                  <a:lnTo>
                    <a:pt x="568972" y="20002"/>
                  </a:lnTo>
                  <a:lnTo>
                    <a:pt x="570915" y="21831"/>
                  </a:lnTo>
                  <a:lnTo>
                    <a:pt x="579882" y="21831"/>
                  </a:lnTo>
                  <a:lnTo>
                    <a:pt x="581812" y="20002"/>
                  </a:lnTo>
                  <a:lnTo>
                    <a:pt x="581812" y="18186"/>
                  </a:lnTo>
                  <a:lnTo>
                    <a:pt x="583514" y="16370"/>
                  </a:lnTo>
                  <a:lnTo>
                    <a:pt x="583514" y="12725"/>
                  </a:lnTo>
                  <a:close/>
                </a:path>
                <a:path w="3138170" h="1778635">
                  <a:moveTo>
                    <a:pt x="594423" y="101917"/>
                  </a:moveTo>
                  <a:lnTo>
                    <a:pt x="592721" y="101917"/>
                  </a:lnTo>
                  <a:lnTo>
                    <a:pt x="589089" y="100101"/>
                  </a:lnTo>
                  <a:lnTo>
                    <a:pt x="583514" y="100101"/>
                  </a:lnTo>
                  <a:lnTo>
                    <a:pt x="583514" y="96469"/>
                  </a:lnTo>
                  <a:lnTo>
                    <a:pt x="581812" y="92824"/>
                  </a:lnTo>
                  <a:lnTo>
                    <a:pt x="581812" y="45504"/>
                  </a:lnTo>
                  <a:lnTo>
                    <a:pt x="583514" y="38227"/>
                  </a:lnTo>
                  <a:lnTo>
                    <a:pt x="581812" y="38227"/>
                  </a:lnTo>
                  <a:lnTo>
                    <a:pt x="567283" y="41859"/>
                  </a:lnTo>
                  <a:lnTo>
                    <a:pt x="558063" y="43675"/>
                  </a:lnTo>
                  <a:lnTo>
                    <a:pt x="558063" y="47320"/>
                  </a:lnTo>
                  <a:lnTo>
                    <a:pt x="568972" y="47320"/>
                  </a:lnTo>
                  <a:lnTo>
                    <a:pt x="568972" y="52781"/>
                  </a:lnTo>
                  <a:lnTo>
                    <a:pt x="570915" y="54597"/>
                  </a:lnTo>
                  <a:lnTo>
                    <a:pt x="570915" y="83731"/>
                  </a:lnTo>
                  <a:lnTo>
                    <a:pt x="568972" y="89192"/>
                  </a:lnTo>
                  <a:lnTo>
                    <a:pt x="568972" y="100101"/>
                  </a:lnTo>
                  <a:lnTo>
                    <a:pt x="563638" y="100101"/>
                  </a:lnTo>
                  <a:lnTo>
                    <a:pt x="560006" y="101917"/>
                  </a:lnTo>
                  <a:lnTo>
                    <a:pt x="558063" y="101917"/>
                  </a:lnTo>
                  <a:lnTo>
                    <a:pt x="558063" y="105562"/>
                  </a:lnTo>
                  <a:lnTo>
                    <a:pt x="594423" y="105562"/>
                  </a:lnTo>
                  <a:lnTo>
                    <a:pt x="594423" y="101917"/>
                  </a:lnTo>
                  <a:close/>
                </a:path>
                <a:path w="3138170" h="1778635">
                  <a:moveTo>
                    <a:pt x="670750" y="60058"/>
                  </a:moveTo>
                  <a:lnTo>
                    <a:pt x="667118" y="52781"/>
                  </a:lnTo>
                  <a:lnTo>
                    <a:pt x="661784" y="47320"/>
                  </a:lnTo>
                  <a:lnTo>
                    <a:pt x="658152" y="43903"/>
                  </a:lnTo>
                  <a:lnTo>
                    <a:pt x="658152" y="76454"/>
                  </a:lnTo>
                  <a:lnTo>
                    <a:pt x="658075" y="85775"/>
                  </a:lnTo>
                  <a:lnTo>
                    <a:pt x="656209" y="91008"/>
                  </a:lnTo>
                  <a:lnTo>
                    <a:pt x="652576" y="96469"/>
                  </a:lnTo>
                  <a:lnTo>
                    <a:pt x="648944" y="100101"/>
                  </a:lnTo>
                  <a:lnTo>
                    <a:pt x="643610" y="101917"/>
                  </a:lnTo>
                  <a:lnTo>
                    <a:pt x="634403" y="101917"/>
                  </a:lnTo>
                  <a:lnTo>
                    <a:pt x="618172" y="85547"/>
                  </a:lnTo>
                  <a:lnTo>
                    <a:pt x="616229" y="80086"/>
                  </a:lnTo>
                  <a:lnTo>
                    <a:pt x="616229" y="60058"/>
                  </a:lnTo>
                  <a:lnTo>
                    <a:pt x="618172" y="52781"/>
                  </a:lnTo>
                  <a:lnTo>
                    <a:pt x="619861" y="49136"/>
                  </a:lnTo>
                  <a:lnTo>
                    <a:pt x="623493" y="43675"/>
                  </a:lnTo>
                  <a:lnTo>
                    <a:pt x="629069" y="41859"/>
                  </a:lnTo>
                  <a:lnTo>
                    <a:pt x="641667" y="41859"/>
                  </a:lnTo>
                  <a:lnTo>
                    <a:pt x="658152" y="76454"/>
                  </a:lnTo>
                  <a:lnTo>
                    <a:pt x="658152" y="43903"/>
                  </a:lnTo>
                  <a:lnTo>
                    <a:pt x="638035" y="38227"/>
                  </a:lnTo>
                  <a:lnTo>
                    <a:pt x="630770" y="38227"/>
                  </a:lnTo>
                  <a:lnTo>
                    <a:pt x="623493" y="40043"/>
                  </a:lnTo>
                  <a:lnTo>
                    <a:pt x="618172" y="43675"/>
                  </a:lnTo>
                  <a:lnTo>
                    <a:pt x="612597" y="47320"/>
                  </a:lnTo>
                  <a:lnTo>
                    <a:pt x="607263" y="50952"/>
                  </a:lnTo>
                  <a:lnTo>
                    <a:pt x="605307" y="56476"/>
                  </a:lnTo>
                  <a:lnTo>
                    <a:pt x="603631" y="61874"/>
                  </a:lnTo>
                  <a:lnTo>
                    <a:pt x="601687" y="67335"/>
                  </a:lnTo>
                  <a:lnTo>
                    <a:pt x="601687" y="78270"/>
                  </a:lnTo>
                  <a:lnTo>
                    <a:pt x="603631" y="83731"/>
                  </a:lnTo>
                  <a:lnTo>
                    <a:pt x="605320" y="89192"/>
                  </a:lnTo>
                  <a:lnTo>
                    <a:pt x="608952" y="94640"/>
                  </a:lnTo>
                  <a:lnTo>
                    <a:pt x="612597" y="98285"/>
                  </a:lnTo>
                  <a:lnTo>
                    <a:pt x="618172" y="101917"/>
                  </a:lnTo>
                  <a:lnTo>
                    <a:pt x="621804" y="105562"/>
                  </a:lnTo>
                  <a:lnTo>
                    <a:pt x="629069" y="107378"/>
                  </a:lnTo>
                  <a:lnTo>
                    <a:pt x="634403" y="107378"/>
                  </a:lnTo>
                  <a:lnTo>
                    <a:pt x="641959" y="106692"/>
                  </a:lnTo>
                  <a:lnTo>
                    <a:pt x="648487" y="104648"/>
                  </a:lnTo>
                  <a:lnTo>
                    <a:pt x="653161" y="101917"/>
                  </a:lnTo>
                  <a:lnTo>
                    <a:pt x="654342" y="101244"/>
                  </a:lnTo>
                  <a:lnTo>
                    <a:pt x="670750" y="70967"/>
                  </a:lnTo>
                  <a:lnTo>
                    <a:pt x="670750" y="60058"/>
                  </a:lnTo>
                  <a:close/>
                </a:path>
                <a:path w="3138170" h="1778635">
                  <a:moveTo>
                    <a:pt x="759929" y="101917"/>
                  </a:moveTo>
                  <a:lnTo>
                    <a:pt x="754354" y="101917"/>
                  </a:lnTo>
                  <a:lnTo>
                    <a:pt x="750722" y="100101"/>
                  </a:lnTo>
                  <a:lnTo>
                    <a:pt x="749020" y="98285"/>
                  </a:lnTo>
                  <a:lnTo>
                    <a:pt x="749020" y="58229"/>
                  </a:lnTo>
                  <a:lnTo>
                    <a:pt x="747077" y="54597"/>
                  </a:lnTo>
                  <a:lnTo>
                    <a:pt x="747077" y="49136"/>
                  </a:lnTo>
                  <a:lnTo>
                    <a:pt x="745388" y="47320"/>
                  </a:lnTo>
                  <a:lnTo>
                    <a:pt x="743445" y="45504"/>
                  </a:lnTo>
                  <a:lnTo>
                    <a:pt x="741756" y="43675"/>
                  </a:lnTo>
                  <a:lnTo>
                    <a:pt x="739813" y="41859"/>
                  </a:lnTo>
                  <a:lnTo>
                    <a:pt x="732548" y="38227"/>
                  </a:lnTo>
                  <a:lnTo>
                    <a:pt x="718007" y="38227"/>
                  </a:lnTo>
                  <a:lnTo>
                    <a:pt x="716305" y="40043"/>
                  </a:lnTo>
                  <a:lnTo>
                    <a:pt x="712673" y="40043"/>
                  </a:lnTo>
                  <a:lnTo>
                    <a:pt x="712673" y="41859"/>
                  </a:lnTo>
                  <a:lnTo>
                    <a:pt x="709041" y="45504"/>
                  </a:lnTo>
                  <a:lnTo>
                    <a:pt x="705408" y="47320"/>
                  </a:lnTo>
                  <a:lnTo>
                    <a:pt x="701763" y="50952"/>
                  </a:lnTo>
                  <a:lnTo>
                    <a:pt x="701763" y="38227"/>
                  </a:lnTo>
                  <a:lnTo>
                    <a:pt x="687235" y="41859"/>
                  </a:lnTo>
                  <a:lnTo>
                    <a:pt x="678014" y="43675"/>
                  </a:lnTo>
                  <a:lnTo>
                    <a:pt x="678014" y="47320"/>
                  </a:lnTo>
                  <a:lnTo>
                    <a:pt x="688924" y="47320"/>
                  </a:lnTo>
                  <a:lnTo>
                    <a:pt x="688924" y="98285"/>
                  </a:lnTo>
                  <a:lnTo>
                    <a:pt x="687235" y="100101"/>
                  </a:lnTo>
                  <a:lnTo>
                    <a:pt x="683590" y="100101"/>
                  </a:lnTo>
                  <a:lnTo>
                    <a:pt x="678014" y="101917"/>
                  </a:lnTo>
                  <a:lnTo>
                    <a:pt x="678014" y="105562"/>
                  </a:lnTo>
                  <a:lnTo>
                    <a:pt x="712673" y="105562"/>
                  </a:lnTo>
                  <a:lnTo>
                    <a:pt x="712673" y="101917"/>
                  </a:lnTo>
                  <a:lnTo>
                    <a:pt x="707097" y="100101"/>
                  </a:lnTo>
                  <a:lnTo>
                    <a:pt x="703465" y="100101"/>
                  </a:lnTo>
                  <a:lnTo>
                    <a:pt x="701763" y="98285"/>
                  </a:lnTo>
                  <a:lnTo>
                    <a:pt x="701763" y="56413"/>
                  </a:lnTo>
                  <a:lnTo>
                    <a:pt x="703465" y="56413"/>
                  </a:lnTo>
                  <a:lnTo>
                    <a:pt x="703465" y="54597"/>
                  </a:lnTo>
                  <a:lnTo>
                    <a:pt x="705408" y="52781"/>
                  </a:lnTo>
                  <a:lnTo>
                    <a:pt x="707097" y="52781"/>
                  </a:lnTo>
                  <a:lnTo>
                    <a:pt x="709041" y="50952"/>
                  </a:lnTo>
                  <a:lnTo>
                    <a:pt x="710730" y="49136"/>
                  </a:lnTo>
                  <a:lnTo>
                    <a:pt x="712673" y="47320"/>
                  </a:lnTo>
                  <a:lnTo>
                    <a:pt x="725271" y="47320"/>
                  </a:lnTo>
                  <a:lnTo>
                    <a:pt x="728903" y="49136"/>
                  </a:lnTo>
                  <a:lnTo>
                    <a:pt x="730846" y="49136"/>
                  </a:lnTo>
                  <a:lnTo>
                    <a:pt x="732548" y="50952"/>
                  </a:lnTo>
                  <a:lnTo>
                    <a:pt x="734479" y="52781"/>
                  </a:lnTo>
                  <a:lnTo>
                    <a:pt x="734479" y="54597"/>
                  </a:lnTo>
                  <a:lnTo>
                    <a:pt x="736180" y="56413"/>
                  </a:lnTo>
                  <a:lnTo>
                    <a:pt x="736180" y="105562"/>
                  </a:lnTo>
                  <a:lnTo>
                    <a:pt x="759929" y="105562"/>
                  </a:lnTo>
                  <a:lnTo>
                    <a:pt x="759929" y="101917"/>
                  </a:lnTo>
                  <a:close/>
                </a:path>
                <a:path w="3138170" h="1778635">
                  <a:moveTo>
                    <a:pt x="1423416" y="1709178"/>
                  </a:moveTo>
                  <a:lnTo>
                    <a:pt x="1419783" y="1703717"/>
                  </a:lnTo>
                  <a:lnTo>
                    <a:pt x="1418082" y="1698256"/>
                  </a:lnTo>
                  <a:lnTo>
                    <a:pt x="1414449" y="1692808"/>
                  </a:lnTo>
                  <a:lnTo>
                    <a:pt x="1410817" y="1689163"/>
                  </a:lnTo>
                  <a:lnTo>
                    <a:pt x="1408874" y="1687258"/>
                  </a:lnTo>
                  <a:lnTo>
                    <a:pt x="1408874" y="1723732"/>
                  </a:lnTo>
                  <a:lnTo>
                    <a:pt x="1408582" y="1730540"/>
                  </a:lnTo>
                  <a:lnTo>
                    <a:pt x="1384211" y="1767979"/>
                  </a:lnTo>
                  <a:lnTo>
                    <a:pt x="1363560" y="1771053"/>
                  </a:lnTo>
                  <a:lnTo>
                    <a:pt x="1357985" y="1771053"/>
                  </a:lnTo>
                  <a:lnTo>
                    <a:pt x="1352651" y="1769237"/>
                  </a:lnTo>
                  <a:lnTo>
                    <a:pt x="1347076" y="1769237"/>
                  </a:lnTo>
                  <a:lnTo>
                    <a:pt x="1347076" y="1683677"/>
                  </a:lnTo>
                  <a:lnTo>
                    <a:pt x="1352651" y="1683677"/>
                  </a:lnTo>
                  <a:lnTo>
                    <a:pt x="1359928" y="1681861"/>
                  </a:lnTo>
                  <a:lnTo>
                    <a:pt x="1365250" y="1681861"/>
                  </a:lnTo>
                  <a:lnTo>
                    <a:pt x="1375752" y="1682546"/>
                  </a:lnTo>
                  <a:lnTo>
                    <a:pt x="1406144" y="1706219"/>
                  </a:lnTo>
                  <a:lnTo>
                    <a:pt x="1408874" y="1723732"/>
                  </a:lnTo>
                  <a:lnTo>
                    <a:pt x="1408874" y="1687258"/>
                  </a:lnTo>
                  <a:lnTo>
                    <a:pt x="1405242" y="1683677"/>
                  </a:lnTo>
                  <a:lnTo>
                    <a:pt x="1399908" y="1681861"/>
                  </a:lnTo>
                  <a:lnTo>
                    <a:pt x="1394333" y="1678228"/>
                  </a:lnTo>
                  <a:lnTo>
                    <a:pt x="1388999" y="1678228"/>
                  </a:lnTo>
                  <a:lnTo>
                    <a:pt x="1379791" y="1676400"/>
                  </a:lnTo>
                  <a:lnTo>
                    <a:pt x="1321638" y="1676400"/>
                  </a:lnTo>
                  <a:lnTo>
                    <a:pt x="1321638" y="1681861"/>
                  </a:lnTo>
                  <a:lnTo>
                    <a:pt x="1330845" y="1681861"/>
                  </a:lnTo>
                  <a:lnTo>
                    <a:pt x="1332534" y="1683677"/>
                  </a:lnTo>
                  <a:lnTo>
                    <a:pt x="1332534" y="1689163"/>
                  </a:lnTo>
                  <a:lnTo>
                    <a:pt x="1334477" y="1692808"/>
                  </a:lnTo>
                  <a:lnTo>
                    <a:pt x="1334477" y="1751037"/>
                  </a:lnTo>
                  <a:lnTo>
                    <a:pt x="1332534" y="1758315"/>
                  </a:lnTo>
                  <a:lnTo>
                    <a:pt x="1332534" y="1771053"/>
                  </a:lnTo>
                  <a:lnTo>
                    <a:pt x="1330845" y="1771053"/>
                  </a:lnTo>
                  <a:lnTo>
                    <a:pt x="1327213" y="1772869"/>
                  </a:lnTo>
                  <a:lnTo>
                    <a:pt x="1327213" y="1776514"/>
                  </a:lnTo>
                  <a:lnTo>
                    <a:pt x="1378102" y="1776514"/>
                  </a:lnTo>
                  <a:lnTo>
                    <a:pt x="1381734" y="1774698"/>
                  </a:lnTo>
                  <a:lnTo>
                    <a:pt x="1387068" y="1774698"/>
                  </a:lnTo>
                  <a:lnTo>
                    <a:pt x="1392631" y="1771053"/>
                  </a:lnTo>
                  <a:lnTo>
                    <a:pt x="1397965" y="1769237"/>
                  </a:lnTo>
                  <a:lnTo>
                    <a:pt x="1403540" y="1765592"/>
                  </a:lnTo>
                  <a:lnTo>
                    <a:pt x="1407172" y="1761959"/>
                  </a:lnTo>
                  <a:lnTo>
                    <a:pt x="1410817" y="1756498"/>
                  </a:lnTo>
                  <a:lnTo>
                    <a:pt x="1416138" y="1752866"/>
                  </a:lnTo>
                  <a:lnTo>
                    <a:pt x="1418082" y="1747405"/>
                  </a:lnTo>
                  <a:lnTo>
                    <a:pt x="1421714" y="1740128"/>
                  </a:lnTo>
                  <a:lnTo>
                    <a:pt x="1423416" y="1734667"/>
                  </a:lnTo>
                  <a:lnTo>
                    <a:pt x="1423416" y="1709178"/>
                  </a:lnTo>
                  <a:close/>
                </a:path>
                <a:path w="3138170" h="1778635">
                  <a:moveTo>
                    <a:pt x="1499743" y="1772869"/>
                  </a:moveTo>
                  <a:lnTo>
                    <a:pt x="1496110" y="1772869"/>
                  </a:lnTo>
                  <a:lnTo>
                    <a:pt x="1494409" y="1771053"/>
                  </a:lnTo>
                  <a:lnTo>
                    <a:pt x="1490776" y="1771053"/>
                  </a:lnTo>
                  <a:lnTo>
                    <a:pt x="1490776" y="1763776"/>
                  </a:lnTo>
                  <a:lnTo>
                    <a:pt x="1490776" y="1740128"/>
                  </a:lnTo>
                  <a:lnTo>
                    <a:pt x="1490776" y="1721916"/>
                  </a:lnTo>
                  <a:lnTo>
                    <a:pt x="1488846" y="1720088"/>
                  </a:lnTo>
                  <a:lnTo>
                    <a:pt x="1487144" y="1716455"/>
                  </a:lnTo>
                  <a:lnTo>
                    <a:pt x="1485201" y="1714639"/>
                  </a:lnTo>
                  <a:lnTo>
                    <a:pt x="1481569" y="1712810"/>
                  </a:lnTo>
                  <a:lnTo>
                    <a:pt x="1477937" y="1709178"/>
                  </a:lnTo>
                  <a:lnTo>
                    <a:pt x="1459763" y="1709178"/>
                  </a:lnTo>
                  <a:lnTo>
                    <a:pt x="1452486" y="1712810"/>
                  </a:lnTo>
                  <a:lnTo>
                    <a:pt x="1443520" y="1718271"/>
                  </a:lnTo>
                  <a:lnTo>
                    <a:pt x="1443520" y="1727365"/>
                  </a:lnTo>
                  <a:lnTo>
                    <a:pt x="1447165" y="1729193"/>
                  </a:lnTo>
                  <a:lnTo>
                    <a:pt x="1447165" y="1727365"/>
                  </a:lnTo>
                  <a:lnTo>
                    <a:pt x="1448854" y="1721916"/>
                  </a:lnTo>
                  <a:lnTo>
                    <a:pt x="1450797" y="1720088"/>
                  </a:lnTo>
                  <a:lnTo>
                    <a:pt x="1450797" y="1718271"/>
                  </a:lnTo>
                  <a:lnTo>
                    <a:pt x="1454429" y="1718271"/>
                  </a:lnTo>
                  <a:lnTo>
                    <a:pt x="1456131" y="1716455"/>
                  </a:lnTo>
                  <a:lnTo>
                    <a:pt x="1467027" y="1716455"/>
                  </a:lnTo>
                  <a:lnTo>
                    <a:pt x="1474304" y="1720088"/>
                  </a:lnTo>
                  <a:lnTo>
                    <a:pt x="1477937" y="1723732"/>
                  </a:lnTo>
                  <a:lnTo>
                    <a:pt x="1479880" y="1727365"/>
                  </a:lnTo>
                  <a:lnTo>
                    <a:pt x="1479880" y="1734667"/>
                  </a:lnTo>
                  <a:lnTo>
                    <a:pt x="1479880" y="1740128"/>
                  </a:lnTo>
                  <a:lnTo>
                    <a:pt x="1479880" y="1758315"/>
                  </a:lnTo>
                  <a:lnTo>
                    <a:pt x="1472603" y="1765592"/>
                  </a:lnTo>
                  <a:lnTo>
                    <a:pt x="1467027" y="1769237"/>
                  </a:lnTo>
                  <a:lnTo>
                    <a:pt x="1452486" y="1769237"/>
                  </a:lnTo>
                  <a:lnTo>
                    <a:pt x="1448854" y="1765592"/>
                  </a:lnTo>
                  <a:lnTo>
                    <a:pt x="1448854" y="1752866"/>
                  </a:lnTo>
                  <a:lnTo>
                    <a:pt x="1479880" y="1740128"/>
                  </a:lnTo>
                  <a:lnTo>
                    <a:pt x="1479880" y="1734667"/>
                  </a:lnTo>
                  <a:lnTo>
                    <a:pt x="1439887" y="1749221"/>
                  </a:lnTo>
                  <a:lnTo>
                    <a:pt x="1437957" y="1754682"/>
                  </a:lnTo>
                  <a:lnTo>
                    <a:pt x="1437957" y="1767420"/>
                  </a:lnTo>
                  <a:lnTo>
                    <a:pt x="1439887" y="1769237"/>
                  </a:lnTo>
                  <a:lnTo>
                    <a:pt x="1441589" y="1772869"/>
                  </a:lnTo>
                  <a:lnTo>
                    <a:pt x="1443520" y="1774698"/>
                  </a:lnTo>
                  <a:lnTo>
                    <a:pt x="1445221" y="1776514"/>
                  </a:lnTo>
                  <a:lnTo>
                    <a:pt x="1448854" y="1776514"/>
                  </a:lnTo>
                  <a:lnTo>
                    <a:pt x="1452486" y="1778355"/>
                  </a:lnTo>
                  <a:lnTo>
                    <a:pt x="1458061" y="1778355"/>
                  </a:lnTo>
                  <a:lnTo>
                    <a:pt x="1461693" y="1776514"/>
                  </a:lnTo>
                  <a:lnTo>
                    <a:pt x="1463395" y="1776514"/>
                  </a:lnTo>
                  <a:lnTo>
                    <a:pt x="1472806" y="1769237"/>
                  </a:lnTo>
                  <a:lnTo>
                    <a:pt x="1479880" y="1763776"/>
                  </a:lnTo>
                  <a:lnTo>
                    <a:pt x="1477937" y="1774698"/>
                  </a:lnTo>
                  <a:lnTo>
                    <a:pt x="1479880" y="1776514"/>
                  </a:lnTo>
                  <a:lnTo>
                    <a:pt x="1499743" y="1776514"/>
                  </a:lnTo>
                  <a:lnTo>
                    <a:pt x="1499743" y="1772869"/>
                  </a:lnTo>
                  <a:close/>
                </a:path>
                <a:path w="3138170" h="1778635">
                  <a:moveTo>
                    <a:pt x="1550631" y="1714639"/>
                  </a:moveTo>
                  <a:lnTo>
                    <a:pt x="1548942" y="1712810"/>
                  </a:lnTo>
                  <a:lnTo>
                    <a:pt x="1546999" y="1714639"/>
                  </a:lnTo>
                  <a:lnTo>
                    <a:pt x="1530756" y="1714639"/>
                  </a:lnTo>
                  <a:lnTo>
                    <a:pt x="1530794" y="1704771"/>
                  </a:lnTo>
                  <a:lnTo>
                    <a:pt x="1530972" y="1697126"/>
                  </a:lnTo>
                  <a:lnTo>
                    <a:pt x="1531480" y="1691868"/>
                  </a:lnTo>
                  <a:lnTo>
                    <a:pt x="1532458" y="1689163"/>
                  </a:lnTo>
                  <a:lnTo>
                    <a:pt x="1530756" y="1687347"/>
                  </a:lnTo>
                  <a:lnTo>
                    <a:pt x="1523492" y="1690979"/>
                  </a:lnTo>
                  <a:lnTo>
                    <a:pt x="1517916" y="1692808"/>
                  </a:lnTo>
                  <a:lnTo>
                    <a:pt x="1517916" y="1712810"/>
                  </a:lnTo>
                  <a:lnTo>
                    <a:pt x="1516227" y="1714639"/>
                  </a:lnTo>
                  <a:lnTo>
                    <a:pt x="1508950" y="1718271"/>
                  </a:lnTo>
                  <a:lnTo>
                    <a:pt x="1507020" y="1718271"/>
                  </a:lnTo>
                  <a:lnTo>
                    <a:pt x="1507020" y="1720088"/>
                  </a:lnTo>
                  <a:lnTo>
                    <a:pt x="1508950" y="1721916"/>
                  </a:lnTo>
                  <a:lnTo>
                    <a:pt x="1517916" y="1721916"/>
                  </a:lnTo>
                  <a:lnTo>
                    <a:pt x="1517916" y="1772869"/>
                  </a:lnTo>
                  <a:lnTo>
                    <a:pt x="1523492" y="1778355"/>
                  </a:lnTo>
                  <a:lnTo>
                    <a:pt x="1536090" y="1778355"/>
                  </a:lnTo>
                  <a:lnTo>
                    <a:pt x="1538033" y="1776514"/>
                  </a:lnTo>
                  <a:lnTo>
                    <a:pt x="1541665" y="1776514"/>
                  </a:lnTo>
                  <a:lnTo>
                    <a:pt x="1545297" y="1771053"/>
                  </a:lnTo>
                  <a:lnTo>
                    <a:pt x="1548942" y="1769237"/>
                  </a:lnTo>
                  <a:lnTo>
                    <a:pt x="1546999" y="1765592"/>
                  </a:lnTo>
                  <a:lnTo>
                    <a:pt x="1545297" y="1767420"/>
                  </a:lnTo>
                  <a:lnTo>
                    <a:pt x="1541665" y="1769237"/>
                  </a:lnTo>
                  <a:lnTo>
                    <a:pt x="1536090" y="1769237"/>
                  </a:lnTo>
                  <a:lnTo>
                    <a:pt x="1534401" y="1767420"/>
                  </a:lnTo>
                  <a:lnTo>
                    <a:pt x="1532458" y="1767420"/>
                  </a:lnTo>
                  <a:lnTo>
                    <a:pt x="1530756" y="1765592"/>
                  </a:lnTo>
                  <a:lnTo>
                    <a:pt x="1530756" y="1720088"/>
                  </a:lnTo>
                  <a:lnTo>
                    <a:pt x="1548942" y="1720088"/>
                  </a:lnTo>
                  <a:lnTo>
                    <a:pt x="1550631" y="1714639"/>
                  </a:lnTo>
                  <a:close/>
                </a:path>
                <a:path w="3138170" h="1778635">
                  <a:moveTo>
                    <a:pt x="1619935" y="1772869"/>
                  </a:moveTo>
                  <a:lnTo>
                    <a:pt x="1616062" y="1772869"/>
                  </a:lnTo>
                  <a:lnTo>
                    <a:pt x="1614360" y="1771053"/>
                  </a:lnTo>
                  <a:lnTo>
                    <a:pt x="1610728" y="1771053"/>
                  </a:lnTo>
                  <a:lnTo>
                    <a:pt x="1610728" y="1763776"/>
                  </a:lnTo>
                  <a:lnTo>
                    <a:pt x="1610728" y="1740128"/>
                  </a:lnTo>
                  <a:lnTo>
                    <a:pt x="1610728" y="1721916"/>
                  </a:lnTo>
                  <a:lnTo>
                    <a:pt x="1608785" y="1720088"/>
                  </a:lnTo>
                  <a:lnTo>
                    <a:pt x="1607096" y="1716455"/>
                  </a:lnTo>
                  <a:lnTo>
                    <a:pt x="1605153" y="1714639"/>
                  </a:lnTo>
                  <a:lnTo>
                    <a:pt x="1601520" y="1712810"/>
                  </a:lnTo>
                  <a:lnTo>
                    <a:pt x="1597888" y="1709178"/>
                  </a:lnTo>
                  <a:lnTo>
                    <a:pt x="1579714" y="1709178"/>
                  </a:lnTo>
                  <a:lnTo>
                    <a:pt x="1572437" y="1712810"/>
                  </a:lnTo>
                  <a:lnTo>
                    <a:pt x="1563471" y="1718271"/>
                  </a:lnTo>
                  <a:lnTo>
                    <a:pt x="1563471" y="1727365"/>
                  </a:lnTo>
                  <a:lnTo>
                    <a:pt x="1567116" y="1729193"/>
                  </a:lnTo>
                  <a:lnTo>
                    <a:pt x="1567116" y="1727365"/>
                  </a:lnTo>
                  <a:lnTo>
                    <a:pt x="1568805" y="1721916"/>
                  </a:lnTo>
                  <a:lnTo>
                    <a:pt x="1570748" y="1720088"/>
                  </a:lnTo>
                  <a:lnTo>
                    <a:pt x="1570748" y="1718271"/>
                  </a:lnTo>
                  <a:lnTo>
                    <a:pt x="1574380" y="1718271"/>
                  </a:lnTo>
                  <a:lnTo>
                    <a:pt x="1576082" y="1716455"/>
                  </a:lnTo>
                  <a:lnTo>
                    <a:pt x="1586979" y="1716455"/>
                  </a:lnTo>
                  <a:lnTo>
                    <a:pt x="1594256" y="1720088"/>
                  </a:lnTo>
                  <a:lnTo>
                    <a:pt x="1597888" y="1723732"/>
                  </a:lnTo>
                  <a:lnTo>
                    <a:pt x="1599819" y="1727365"/>
                  </a:lnTo>
                  <a:lnTo>
                    <a:pt x="1599819" y="1734667"/>
                  </a:lnTo>
                  <a:lnTo>
                    <a:pt x="1599819" y="1740128"/>
                  </a:lnTo>
                  <a:lnTo>
                    <a:pt x="1599819" y="1758315"/>
                  </a:lnTo>
                  <a:lnTo>
                    <a:pt x="1592554" y="1765592"/>
                  </a:lnTo>
                  <a:lnTo>
                    <a:pt x="1586979" y="1769237"/>
                  </a:lnTo>
                  <a:lnTo>
                    <a:pt x="1574380" y="1769237"/>
                  </a:lnTo>
                  <a:lnTo>
                    <a:pt x="1570748" y="1765592"/>
                  </a:lnTo>
                  <a:lnTo>
                    <a:pt x="1570748" y="1749221"/>
                  </a:lnTo>
                  <a:lnTo>
                    <a:pt x="1599819" y="1740128"/>
                  </a:lnTo>
                  <a:lnTo>
                    <a:pt x="1599819" y="1734667"/>
                  </a:lnTo>
                  <a:lnTo>
                    <a:pt x="1559839" y="1749221"/>
                  </a:lnTo>
                  <a:lnTo>
                    <a:pt x="1557909" y="1754682"/>
                  </a:lnTo>
                  <a:lnTo>
                    <a:pt x="1557909" y="1767420"/>
                  </a:lnTo>
                  <a:lnTo>
                    <a:pt x="1559839" y="1769237"/>
                  </a:lnTo>
                  <a:lnTo>
                    <a:pt x="1561541" y="1772869"/>
                  </a:lnTo>
                  <a:lnTo>
                    <a:pt x="1563471" y="1774698"/>
                  </a:lnTo>
                  <a:lnTo>
                    <a:pt x="1565173" y="1776514"/>
                  </a:lnTo>
                  <a:lnTo>
                    <a:pt x="1568805" y="1776514"/>
                  </a:lnTo>
                  <a:lnTo>
                    <a:pt x="1572437" y="1778355"/>
                  </a:lnTo>
                  <a:lnTo>
                    <a:pt x="1578013" y="1778355"/>
                  </a:lnTo>
                  <a:lnTo>
                    <a:pt x="1581645" y="1776514"/>
                  </a:lnTo>
                  <a:lnTo>
                    <a:pt x="1583347" y="1776514"/>
                  </a:lnTo>
                  <a:lnTo>
                    <a:pt x="1592757" y="1769237"/>
                  </a:lnTo>
                  <a:lnTo>
                    <a:pt x="1599819" y="1763776"/>
                  </a:lnTo>
                  <a:lnTo>
                    <a:pt x="1599819" y="1776514"/>
                  </a:lnTo>
                  <a:lnTo>
                    <a:pt x="1619935" y="1776514"/>
                  </a:lnTo>
                  <a:lnTo>
                    <a:pt x="1619935" y="1772869"/>
                  </a:lnTo>
                  <a:close/>
                </a:path>
                <a:path w="3138170" h="1778635">
                  <a:moveTo>
                    <a:pt x="1697964" y="1732851"/>
                  </a:moveTo>
                  <a:lnTo>
                    <a:pt x="1696275" y="1727365"/>
                  </a:lnTo>
                  <a:lnTo>
                    <a:pt x="1694332" y="1723732"/>
                  </a:lnTo>
                  <a:lnTo>
                    <a:pt x="1692630" y="1718271"/>
                  </a:lnTo>
                  <a:lnTo>
                    <a:pt x="1690700" y="1714639"/>
                  </a:lnTo>
                  <a:lnTo>
                    <a:pt x="1685366" y="1712810"/>
                  </a:lnTo>
                  <a:lnTo>
                    <a:pt x="1685366" y="1732851"/>
                  </a:lnTo>
                  <a:lnTo>
                    <a:pt x="1685366" y="1751037"/>
                  </a:lnTo>
                  <a:lnTo>
                    <a:pt x="1683423" y="1756498"/>
                  </a:lnTo>
                  <a:lnTo>
                    <a:pt x="1676158" y="1767420"/>
                  </a:lnTo>
                  <a:lnTo>
                    <a:pt x="1670824" y="1771053"/>
                  </a:lnTo>
                  <a:lnTo>
                    <a:pt x="1661617" y="1771053"/>
                  </a:lnTo>
                  <a:lnTo>
                    <a:pt x="1657985" y="1769237"/>
                  </a:lnTo>
                  <a:lnTo>
                    <a:pt x="1656283" y="1769237"/>
                  </a:lnTo>
                  <a:lnTo>
                    <a:pt x="1654352" y="1767420"/>
                  </a:lnTo>
                  <a:lnTo>
                    <a:pt x="1650707" y="1767420"/>
                  </a:lnTo>
                  <a:lnTo>
                    <a:pt x="1650707" y="1765592"/>
                  </a:lnTo>
                  <a:lnTo>
                    <a:pt x="1649018" y="1763776"/>
                  </a:lnTo>
                  <a:lnTo>
                    <a:pt x="1647075" y="1761959"/>
                  </a:lnTo>
                  <a:lnTo>
                    <a:pt x="1647075" y="1727365"/>
                  </a:lnTo>
                  <a:lnTo>
                    <a:pt x="1650707" y="1725549"/>
                  </a:lnTo>
                  <a:lnTo>
                    <a:pt x="1651685" y="1723732"/>
                  </a:lnTo>
                  <a:lnTo>
                    <a:pt x="1652651" y="1721916"/>
                  </a:lnTo>
                  <a:lnTo>
                    <a:pt x="1656283" y="1720088"/>
                  </a:lnTo>
                  <a:lnTo>
                    <a:pt x="1661617" y="1718271"/>
                  </a:lnTo>
                  <a:lnTo>
                    <a:pt x="1672526" y="1718271"/>
                  </a:lnTo>
                  <a:lnTo>
                    <a:pt x="1676158" y="1721916"/>
                  </a:lnTo>
                  <a:lnTo>
                    <a:pt x="1679790" y="1723732"/>
                  </a:lnTo>
                  <a:lnTo>
                    <a:pt x="1681734" y="1725549"/>
                  </a:lnTo>
                  <a:lnTo>
                    <a:pt x="1683423" y="1729193"/>
                  </a:lnTo>
                  <a:lnTo>
                    <a:pt x="1685366" y="1732851"/>
                  </a:lnTo>
                  <a:lnTo>
                    <a:pt x="1685366" y="1712810"/>
                  </a:lnTo>
                  <a:lnTo>
                    <a:pt x="1678101" y="1709178"/>
                  </a:lnTo>
                  <a:lnTo>
                    <a:pt x="1663560" y="1709178"/>
                  </a:lnTo>
                  <a:lnTo>
                    <a:pt x="1661617" y="1710994"/>
                  </a:lnTo>
                  <a:lnTo>
                    <a:pt x="1659928" y="1710994"/>
                  </a:lnTo>
                  <a:lnTo>
                    <a:pt x="1657985" y="1712810"/>
                  </a:lnTo>
                  <a:lnTo>
                    <a:pt x="1656283" y="1712810"/>
                  </a:lnTo>
                  <a:lnTo>
                    <a:pt x="1654352" y="1714639"/>
                  </a:lnTo>
                  <a:lnTo>
                    <a:pt x="1652651" y="1718271"/>
                  </a:lnTo>
                  <a:lnTo>
                    <a:pt x="1649018" y="1720088"/>
                  </a:lnTo>
                  <a:lnTo>
                    <a:pt x="1647075" y="1721916"/>
                  </a:lnTo>
                  <a:lnTo>
                    <a:pt x="1647075" y="1672767"/>
                  </a:lnTo>
                  <a:lnTo>
                    <a:pt x="1645386" y="1672767"/>
                  </a:lnTo>
                  <a:lnTo>
                    <a:pt x="1639811" y="1674583"/>
                  </a:lnTo>
                  <a:lnTo>
                    <a:pt x="1632534" y="1676400"/>
                  </a:lnTo>
                  <a:lnTo>
                    <a:pt x="1623568" y="1676400"/>
                  </a:lnTo>
                  <a:lnTo>
                    <a:pt x="1623568" y="1681861"/>
                  </a:lnTo>
                  <a:lnTo>
                    <a:pt x="1634477" y="1681861"/>
                  </a:lnTo>
                  <a:lnTo>
                    <a:pt x="1634477" y="1776514"/>
                  </a:lnTo>
                  <a:lnTo>
                    <a:pt x="1636179" y="1778355"/>
                  </a:lnTo>
                  <a:lnTo>
                    <a:pt x="1641741" y="1772869"/>
                  </a:lnTo>
                  <a:lnTo>
                    <a:pt x="1645386" y="1774698"/>
                  </a:lnTo>
                  <a:lnTo>
                    <a:pt x="1647075" y="1776514"/>
                  </a:lnTo>
                  <a:lnTo>
                    <a:pt x="1650707" y="1776514"/>
                  </a:lnTo>
                  <a:lnTo>
                    <a:pt x="1652651" y="1778355"/>
                  </a:lnTo>
                  <a:lnTo>
                    <a:pt x="1663560" y="1778355"/>
                  </a:lnTo>
                  <a:lnTo>
                    <a:pt x="1667192" y="1776514"/>
                  </a:lnTo>
                  <a:lnTo>
                    <a:pt x="1668881" y="1776514"/>
                  </a:lnTo>
                  <a:lnTo>
                    <a:pt x="1676158" y="1772869"/>
                  </a:lnTo>
                  <a:lnTo>
                    <a:pt x="1678584" y="1771053"/>
                  </a:lnTo>
                  <a:lnTo>
                    <a:pt x="1683423" y="1767420"/>
                  </a:lnTo>
                  <a:lnTo>
                    <a:pt x="1687068" y="1765592"/>
                  </a:lnTo>
                  <a:lnTo>
                    <a:pt x="1688998" y="1761959"/>
                  </a:lnTo>
                  <a:lnTo>
                    <a:pt x="1692630" y="1758315"/>
                  </a:lnTo>
                  <a:lnTo>
                    <a:pt x="1694332" y="1754682"/>
                  </a:lnTo>
                  <a:lnTo>
                    <a:pt x="1696275" y="1751037"/>
                  </a:lnTo>
                  <a:lnTo>
                    <a:pt x="1697964" y="1747405"/>
                  </a:lnTo>
                  <a:lnTo>
                    <a:pt x="1697964" y="1732851"/>
                  </a:lnTo>
                  <a:close/>
                </a:path>
                <a:path w="3138170" h="1778635">
                  <a:moveTo>
                    <a:pt x="1772602" y="1772869"/>
                  </a:moveTo>
                  <a:lnTo>
                    <a:pt x="1768970" y="1772869"/>
                  </a:lnTo>
                  <a:lnTo>
                    <a:pt x="1767027" y="1771053"/>
                  </a:lnTo>
                  <a:lnTo>
                    <a:pt x="1765338" y="1771053"/>
                  </a:lnTo>
                  <a:lnTo>
                    <a:pt x="1763395" y="1769237"/>
                  </a:lnTo>
                  <a:lnTo>
                    <a:pt x="1763395" y="1763776"/>
                  </a:lnTo>
                  <a:lnTo>
                    <a:pt x="1763395" y="1740128"/>
                  </a:lnTo>
                  <a:lnTo>
                    <a:pt x="1763395" y="1721916"/>
                  </a:lnTo>
                  <a:lnTo>
                    <a:pt x="1761693" y="1720088"/>
                  </a:lnTo>
                  <a:lnTo>
                    <a:pt x="1759762" y="1716455"/>
                  </a:lnTo>
                  <a:lnTo>
                    <a:pt x="1758061" y="1714639"/>
                  </a:lnTo>
                  <a:lnTo>
                    <a:pt x="1754428" y="1712810"/>
                  </a:lnTo>
                  <a:lnTo>
                    <a:pt x="1750796" y="1709178"/>
                  </a:lnTo>
                  <a:lnTo>
                    <a:pt x="1741589" y="1709178"/>
                  </a:lnTo>
                  <a:lnTo>
                    <a:pt x="1735124" y="1709826"/>
                  </a:lnTo>
                  <a:lnTo>
                    <a:pt x="1728952" y="1711680"/>
                  </a:lnTo>
                  <a:lnTo>
                    <a:pt x="1722742" y="1714550"/>
                  </a:lnTo>
                  <a:lnTo>
                    <a:pt x="1716138" y="1718271"/>
                  </a:lnTo>
                  <a:lnTo>
                    <a:pt x="1716138" y="1727365"/>
                  </a:lnTo>
                  <a:lnTo>
                    <a:pt x="1719770" y="1729193"/>
                  </a:lnTo>
                  <a:lnTo>
                    <a:pt x="1719770" y="1727365"/>
                  </a:lnTo>
                  <a:lnTo>
                    <a:pt x="1721713" y="1721916"/>
                  </a:lnTo>
                  <a:lnTo>
                    <a:pt x="1723415" y="1720088"/>
                  </a:lnTo>
                  <a:lnTo>
                    <a:pt x="1725345" y="1718271"/>
                  </a:lnTo>
                  <a:lnTo>
                    <a:pt x="1727047" y="1718271"/>
                  </a:lnTo>
                  <a:lnTo>
                    <a:pt x="1730679" y="1716455"/>
                  </a:lnTo>
                  <a:lnTo>
                    <a:pt x="1739887" y="1716455"/>
                  </a:lnTo>
                  <a:lnTo>
                    <a:pt x="1745221" y="1718271"/>
                  </a:lnTo>
                  <a:lnTo>
                    <a:pt x="1747164" y="1720088"/>
                  </a:lnTo>
                  <a:lnTo>
                    <a:pt x="1750796" y="1723732"/>
                  </a:lnTo>
                  <a:lnTo>
                    <a:pt x="1752485" y="1727365"/>
                  </a:lnTo>
                  <a:lnTo>
                    <a:pt x="1752485" y="1734667"/>
                  </a:lnTo>
                  <a:lnTo>
                    <a:pt x="1752485" y="1740128"/>
                  </a:lnTo>
                  <a:lnTo>
                    <a:pt x="1752485" y="1758315"/>
                  </a:lnTo>
                  <a:lnTo>
                    <a:pt x="1747164" y="1765592"/>
                  </a:lnTo>
                  <a:lnTo>
                    <a:pt x="1739887" y="1769237"/>
                  </a:lnTo>
                  <a:lnTo>
                    <a:pt x="1727047" y="1769237"/>
                  </a:lnTo>
                  <a:lnTo>
                    <a:pt x="1723415" y="1765592"/>
                  </a:lnTo>
                  <a:lnTo>
                    <a:pt x="1723415" y="1752866"/>
                  </a:lnTo>
                  <a:lnTo>
                    <a:pt x="1725345" y="1749221"/>
                  </a:lnTo>
                  <a:lnTo>
                    <a:pt x="1727047" y="1745589"/>
                  </a:lnTo>
                  <a:lnTo>
                    <a:pt x="1730781" y="1744218"/>
                  </a:lnTo>
                  <a:lnTo>
                    <a:pt x="1736407" y="1742859"/>
                  </a:lnTo>
                  <a:lnTo>
                    <a:pt x="1743710" y="1741487"/>
                  </a:lnTo>
                  <a:lnTo>
                    <a:pt x="1752485" y="1740128"/>
                  </a:lnTo>
                  <a:lnTo>
                    <a:pt x="1752485" y="1734667"/>
                  </a:lnTo>
                  <a:lnTo>
                    <a:pt x="1739239" y="1737398"/>
                  </a:lnTo>
                  <a:lnTo>
                    <a:pt x="1729193" y="1740128"/>
                  </a:lnTo>
                  <a:lnTo>
                    <a:pt x="1722196" y="1742859"/>
                  </a:lnTo>
                  <a:lnTo>
                    <a:pt x="1718081" y="1745589"/>
                  </a:lnTo>
                  <a:lnTo>
                    <a:pt x="1712506" y="1749221"/>
                  </a:lnTo>
                  <a:lnTo>
                    <a:pt x="1710804" y="1754682"/>
                  </a:lnTo>
                  <a:lnTo>
                    <a:pt x="1710804" y="1767420"/>
                  </a:lnTo>
                  <a:lnTo>
                    <a:pt x="1712506" y="1769237"/>
                  </a:lnTo>
                  <a:lnTo>
                    <a:pt x="1714449" y="1772869"/>
                  </a:lnTo>
                  <a:lnTo>
                    <a:pt x="1716138" y="1774698"/>
                  </a:lnTo>
                  <a:lnTo>
                    <a:pt x="1719770" y="1776514"/>
                  </a:lnTo>
                  <a:lnTo>
                    <a:pt x="1721713" y="1776514"/>
                  </a:lnTo>
                  <a:lnTo>
                    <a:pt x="1725345" y="1778355"/>
                  </a:lnTo>
                  <a:lnTo>
                    <a:pt x="1732622" y="1778355"/>
                  </a:lnTo>
                  <a:lnTo>
                    <a:pt x="1734312" y="1776514"/>
                  </a:lnTo>
                  <a:lnTo>
                    <a:pt x="1737944" y="1776514"/>
                  </a:lnTo>
                  <a:lnTo>
                    <a:pt x="1746262" y="1769237"/>
                  </a:lnTo>
                  <a:lnTo>
                    <a:pt x="1752485" y="1763776"/>
                  </a:lnTo>
                  <a:lnTo>
                    <a:pt x="1752485" y="1776514"/>
                  </a:lnTo>
                  <a:lnTo>
                    <a:pt x="1772602" y="1776514"/>
                  </a:lnTo>
                  <a:lnTo>
                    <a:pt x="1772602" y="1772869"/>
                  </a:lnTo>
                  <a:close/>
                </a:path>
                <a:path w="3138170" h="1778635">
                  <a:moveTo>
                    <a:pt x="1834400" y="1751037"/>
                  </a:moveTo>
                  <a:lnTo>
                    <a:pt x="1832457" y="1749221"/>
                  </a:lnTo>
                  <a:lnTo>
                    <a:pt x="1830755" y="1745589"/>
                  </a:lnTo>
                  <a:lnTo>
                    <a:pt x="1830755" y="1743760"/>
                  </a:lnTo>
                  <a:lnTo>
                    <a:pt x="1828825" y="1741944"/>
                  </a:lnTo>
                  <a:lnTo>
                    <a:pt x="1825193" y="1740128"/>
                  </a:lnTo>
                  <a:lnTo>
                    <a:pt x="1821548" y="1740128"/>
                  </a:lnTo>
                  <a:lnTo>
                    <a:pt x="1817916" y="1738312"/>
                  </a:lnTo>
                  <a:lnTo>
                    <a:pt x="1803374" y="1734667"/>
                  </a:lnTo>
                  <a:lnTo>
                    <a:pt x="1799742" y="1734667"/>
                  </a:lnTo>
                  <a:lnTo>
                    <a:pt x="1798053" y="1732851"/>
                  </a:lnTo>
                  <a:lnTo>
                    <a:pt x="1796110" y="1731010"/>
                  </a:lnTo>
                  <a:lnTo>
                    <a:pt x="1796110" y="1729193"/>
                  </a:lnTo>
                  <a:lnTo>
                    <a:pt x="1794408" y="1727365"/>
                  </a:lnTo>
                  <a:lnTo>
                    <a:pt x="1794408" y="1720088"/>
                  </a:lnTo>
                  <a:lnTo>
                    <a:pt x="1796110" y="1718271"/>
                  </a:lnTo>
                  <a:lnTo>
                    <a:pt x="1798053" y="1716455"/>
                  </a:lnTo>
                  <a:lnTo>
                    <a:pt x="1798053" y="1714639"/>
                  </a:lnTo>
                  <a:lnTo>
                    <a:pt x="1803374" y="1714639"/>
                  </a:lnTo>
                  <a:lnTo>
                    <a:pt x="1805317" y="1712810"/>
                  </a:lnTo>
                  <a:lnTo>
                    <a:pt x="1810651" y="1712810"/>
                  </a:lnTo>
                  <a:lnTo>
                    <a:pt x="1812582" y="1714639"/>
                  </a:lnTo>
                  <a:lnTo>
                    <a:pt x="1816227" y="1714639"/>
                  </a:lnTo>
                  <a:lnTo>
                    <a:pt x="1817916" y="1716455"/>
                  </a:lnTo>
                  <a:lnTo>
                    <a:pt x="1819859" y="1716455"/>
                  </a:lnTo>
                  <a:lnTo>
                    <a:pt x="1821548" y="1718271"/>
                  </a:lnTo>
                  <a:lnTo>
                    <a:pt x="1823491" y="1720088"/>
                  </a:lnTo>
                  <a:lnTo>
                    <a:pt x="1823491" y="1721916"/>
                  </a:lnTo>
                  <a:lnTo>
                    <a:pt x="1825193" y="1723732"/>
                  </a:lnTo>
                  <a:lnTo>
                    <a:pt x="1825193" y="1729193"/>
                  </a:lnTo>
                  <a:lnTo>
                    <a:pt x="1828825" y="1729193"/>
                  </a:lnTo>
                  <a:lnTo>
                    <a:pt x="1828825" y="1712810"/>
                  </a:lnTo>
                  <a:lnTo>
                    <a:pt x="1827123" y="1710994"/>
                  </a:lnTo>
                  <a:lnTo>
                    <a:pt x="1823491" y="1710994"/>
                  </a:lnTo>
                  <a:lnTo>
                    <a:pt x="1819859" y="1709178"/>
                  </a:lnTo>
                  <a:lnTo>
                    <a:pt x="1803374" y="1709178"/>
                  </a:lnTo>
                  <a:lnTo>
                    <a:pt x="1796110" y="1710994"/>
                  </a:lnTo>
                  <a:lnTo>
                    <a:pt x="1792478" y="1714639"/>
                  </a:lnTo>
                  <a:lnTo>
                    <a:pt x="1787144" y="1718271"/>
                  </a:lnTo>
                  <a:lnTo>
                    <a:pt x="1783511" y="1723732"/>
                  </a:lnTo>
                  <a:lnTo>
                    <a:pt x="1783511" y="1731010"/>
                  </a:lnTo>
                  <a:lnTo>
                    <a:pt x="1785200" y="1734667"/>
                  </a:lnTo>
                  <a:lnTo>
                    <a:pt x="1785200" y="1736483"/>
                  </a:lnTo>
                  <a:lnTo>
                    <a:pt x="1787144" y="1738312"/>
                  </a:lnTo>
                  <a:lnTo>
                    <a:pt x="1787144" y="1740128"/>
                  </a:lnTo>
                  <a:lnTo>
                    <a:pt x="1788833" y="1741944"/>
                  </a:lnTo>
                  <a:lnTo>
                    <a:pt x="1790776" y="1743760"/>
                  </a:lnTo>
                  <a:lnTo>
                    <a:pt x="1792478" y="1743760"/>
                  </a:lnTo>
                  <a:lnTo>
                    <a:pt x="1794408" y="1745589"/>
                  </a:lnTo>
                  <a:lnTo>
                    <a:pt x="1799742" y="1745589"/>
                  </a:lnTo>
                  <a:lnTo>
                    <a:pt x="1805317" y="1747405"/>
                  </a:lnTo>
                  <a:lnTo>
                    <a:pt x="1810651" y="1749221"/>
                  </a:lnTo>
                  <a:lnTo>
                    <a:pt x="1814283" y="1749221"/>
                  </a:lnTo>
                  <a:lnTo>
                    <a:pt x="1816227" y="1751037"/>
                  </a:lnTo>
                  <a:lnTo>
                    <a:pt x="1819859" y="1752866"/>
                  </a:lnTo>
                  <a:lnTo>
                    <a:pt x="1821548" y="1752866"/>
                  </a:lnTo>
                  <a:lnTo>
                    <a:pt x="1821548" y="1754682"/>
                  </a:lnTo>
                  <a:lnTo>
                    <a:pt x="1823491" y="1756498"/>
                  </a:lnTo>
                  <a:lnTo>
                    <a:pt x="1823491" y="1763776"/>
                  </a:lnTo>
                  <a:lnTo>
                    <a:pt x="1821548" y="1767420"/>
                  </a:lnTo>
                  <a:lnTo>
                    <a:pt x="1819859" y="1769237"/>
                  </a:lnTo>
                  <a:lnTo>
                    <a:pt x="1816227" y="1772869"/>
                  </a:lnTo>
                  <a:lnTo>
                    <a:pt x="1799742" y="1772869"/>
                  </a:lnTo>
                  <a:lnTo>
                    <a:pt x="1792478" y="1769237"/>
                  </a:lnTo>
                  <a:lnTo>
                    <a:pt x="1790776" y="1767420"/>
                  </a:lnTo>
                  <a:lnTo>
                    <a:pt x="1788833" y="1765592"/>
                  </a:lnTo>
                  <a:lnTo>
                    <a:pt x="1788833" y="1756498"/>
                  </a:lnTo>
                  <a:lnTo>
                    <a:pt x="1787144" y="1754682"/>
                  </a:lnTo>
                  <a:lnTo>
                    <a:pt x="1785200" y="1754682"/>
                  </a:lnTo>
                  <a:lnTo>
                    <a:pt x="1783511" y="1756498"/>
                  </a:lnTo>
                  <a:lnTo>
                    <a:pt x="1783511" y="1774698"/>
                  </a:lnTo>
                  <a:lnTo>
                    <a:pt x="1787144" y="1776514"/>
                  </a:lnTo>
                  <a:lnTo>
                    <a:pt x="1794408" y="1776514"/>
                  </a:lnTo>
                  <a:lnTo>
                    <a:pt x="1798053" y="1778355"/>
                  </a:lnTo>
                  <a:lnTo>
                    <a:pt x="1814283" y="1778355"/>
                  </a:lnTo>
                  <a:lnTo>
                    <a:pt x="1819859" y="1776514"/>
                  </a:lnTo>
                  <a:lnTo>
                    <a:pt x="1823415" y="1772869"/>
                  </a:lnTo>
                  <a:lnTo>
                    <a:pt x="1825193" y="1771053"/>
                  </a:lnTo>
                  <a:lnTo>
                    <a:pt x="1830755" y="1767420"/>
                  </a:lnTo>
                  <a:lnTo>
                    <a:pt x="1834400" y="1761959"/>
                  </a:lnTo>
                  <a:lnTo>
                    <a:pt x="1834400" y="1751037"/>
                  </a:lnTo>
                  <a:close/>
                </a:path>
                <a:path w="3138170" h="1778635">
                  <a:moveTo>
                    <a:pt x="1903463" y="1727365"/>
                  </a:moveTo>
                  <a:lnTo>
                    <a:pt x="1901520" y="1721916"/>
                  </a:lnTo>
                  <a:lnTo>
                    <a:pt x="1899818" y="1718271"/>
                  </a:lnTo>
                  <a:lnTo>
                    <a:pt x="1896186" y="1714639"/>
                  </a:lnTo>
                  <a:lnTo>
                    <a:pt x="1892554" y="1712810"/>
                  </a:lnTo>
                  <a:lnTo>
                    <a:pt x="1890610" y="1711553"/>
                  </a:lnTo>
                  <a:lnTo>
                    <a:pt x="1890610" y="1727365"/>
                  </a:lnTo>
                  <a:lnTo>
                    <a:pt x="1890610" y="1736483"/>
                  </a:lnTo>
                  <a:lnTo>
                    <a:pt x="1888921" y="1738312"/>
                  </a:lnTo>
                  <a:lnTo>
                    <a:pt x="1872437" y="1738312"/>
                  </a:lnTo>
                  <a:lnTo>
                    <a:pt x="1865172" y="1736483"/>
                  </a:lnTo>
                  <a:lnTo>
                    <a:pt x="1856206" y="1736483"/>
                  </a:lnTo>
                  <a:lnTo>
                    <a:pt x="1856206" y="1729193"/>
                  </a:lnTo>
                  <a:lnTo>
                    <a:pt x="1857895" y="1723732"/>
                  </a:lnTo>
                  <a:lnTo>
                    <a:pt x="1861540" y="1718271"/>
                  </a:lnTo>
                  <a:lnTo>
                    <a:pt x="1863471" y="1714639"/>
                  </a:lnTo>
                  <a:lnTo>
                    <a:pt x="1868805" y="1712810"/>
                  </a:lnTo>
                  <a:lnTo>
                    <a:pt x="1879714" y="1712810"/>
                  </a:lnTo>
                  <a:lnTo>
                    <a:pt x="1883346" y="1714639"/>
                  </a:lnTo>
                  <a:lnTo>
                    <a:pt x="1886978" y="1718271"/>
                  </a:lnTo>
                  <a:lnTo>
                    <a:pt x="1888921" y="1721916"/>
                  </a:lnTo>
                  <a:lnTo>
                    <a:pt x="1890610" y="1727365"/>
                  </a:lnTo>
                  <a:lnTo>
                    <a:pt x="1890610" y="1711553"/>
                  </a:lnTo>
                  <a:lnTo>
                    <a:pt x="1886978" y="1709178"/>
                  </a:lnTo>
                  <a:lnTo>
                    <a:pt x="1868805" y="1709178"/>
                  </a:lnTo>
                  <a:lnTo>
                    <a:pt x="1857895" y="1714639"/>
                  </a:lnTo>
                  <a:lnTo>
                    <a:pt x="1856206" y="1716455"/>
                  </a:lnTo>
                  <a:lnTo>
                    <a:pt x="1852574" y="1718271"/>
                  </a:lnTo>
                  <a:lnTo>
                    <a:pt x="1850631" y="1720088"/>
                  </a:lnTo>
                  <a:lnTo>
                    <a:pt x="1848929" y="1721916"/>
                  </a:lnTo>
                  <a:lnTo>
                    <a:pt x="1846999" y="1723732"/>
                  </a:lnTo>
                  <a:lnTo>
                    <a:pt x="1845297" y="1727365"/>
                  </a:lnTo>
                  <a:lnTo>
                    <a:pt x="1845297" y="1731010"/>
                  </a:lnTo>
                  <a:lnTo>
                    <a:pt x="1843366" y="1734667"/>
                  </a:lnTo>
                  <a:lnTo>
                    <a:pt x="1843366" y="1752866"/>
                  </a:lnTo>
                  <a:lnTo>
                    <a:pt x="1845297" y="1758315"/>
                  </a:lnTo>
                  <a:lnTo>
                    <a:pt x="1846999" y="1763776"/>
                  </a:lnTo>
                  <a:lnTo>
                    <a:pt x="1850631" y="1769237"/>
                  </a:lnTo>
                  <a:lnTo>
                    <a:pt x="1854263" y="1772869"/>
                  </a:lnTo>
                  <a:lnTo>
                    <a:pt x="1859838" y="1774698"/>
                  </a:lnTo>
                  <a:lnTo>
                    <a:pt x="1865172" y="1776514"/>
                  </a:lnTo>
                  <a:lnTo>
                    <a:pt x="1870748" y="1778355"/>
                  </a:lnTo>
                  <a:lnTo>
                    <a:pt x="1881644" y="1778355"/>
                  </a:lnTo>
                  <a:lnTo>
                    <a:pt x="1885289" y="1776514"/>
                  </a:lnTo>
                  <a:lnTo>
                    <a:pt x="1890610" y="1776514"/>
                  </a:lnTo>
                  <a:lnTo>
                    <a:pt x="1894255" y="1772869"/>
                  </a:lnTo>
                  <a:lnTo>
                    <a:pt x="1899818" y="1771053"/>
                  </a:lnTo>
                  <a:lnTo>
                    <a:pt x="1901520" y="1765592"/>
                  </a:lnTo>
                  <a:lnTo>
                    <a:pt x="1899818" y="1763776"/>
                  </a:lnTo>
                  <a:lnTo>
                    <a:pt x="1896186" y="1765592"/>
                  </a:lnTo>
                  <a:lnTo>
                    <a:pt x="1894255" y="1767420"/>
                  </a:lnTo>
                  <a:lnTo>
                    <a:pt x="1886978" y="1771053"/>
                  </a:lnTo>
                  <a:lnTo>
                    <a:pt x="1874380" y="1771053"/>
                  </a:lnTo>
                  <a:lnTo>
                    <a:pt x="1868805" y="1769237"/>
                  </a:lnTo>
                  <a:lnTo>
                    <a:pt x="1863471" y="1763776"/>
                  </a:lnTo>
                  <a:lnTo>
                    <a:pt x="1859838" y="1760143"/>
                  </a:lnTo>
                  <a:lnTo>
                    <a:pt x="1856206" y="1752866"/>
                  </a:lnTo>
                  <a:lnTo>
                    <a:pt x="1856206" y="1741944"/>
                  </a:lnTo>
                  <a:lnTo>
                    <a:pt x="1899818" y="1741944"/>
                  </a:lnTo>
                  <a:lnTo>
                    <a:pt x="1901520" y="1740128"/>
                  </a:lnTo>
                  <a:lnTo>
                    <a:pt x="1903463" y="1740128"/>
                  </a:lnTo>
                  <a:lnTo>
                    <a:pt x="1903463" y="1738312"/>
                  </a:lnTo>
                  <a:lnTo>
                    <a:pt x="1903463" y="1727365"/>
                  </a:lnTo>
                  <a:close/>
                </a:path>
                <a:path w="3138170" h="1778635">
                  <a:moveTo>
                    <a:pt x="2459837" y="198386"/>
                  </a:moveTo>
                  <a:lnTo>
                    <a:pt x="2457894" y="192938"/>
                  </a:lnTo>
                  <a:lnTo>
                    <a:pt x="2456205" y="189293"/>
                  </a:lnTo>
                  <a:lnTo>
                    <a:pt x="2452573" y="185661"/>
                  </a:lnTo>
                  <a:lnTo>
                    <a:pt x="2441664" y="180200"/>
                  </a:lnTo>
                  <a:lnTo>
                    <a:pt x="2379865" y="180200"/>
                  </a:lnTo>
                  <a:lnTo>
                    <a:pt x="2379865" y="183832"/>
                  </a:lnTo>
                  <a:lnTo>
                    <a:pt x="2381567" y="183832"/>
                  </a:lnTo>
                  <a:lnTo>
                    <a:pt x="2385199" y="185661"/>
                  </a:lnTo>
                  <a:lnTo>
                    <a:pt x="2392476" y="185661"/>
                  </a:lnTo>
                  <a:lnTo>
                    <a:pt x="2392476" y="187477"/>
                  </a:lnTo>
                  <a:lnTo>
                    <a:pt x="2394407" y="187477"/>
                  </a:lnTo>
                  <a:lnTo>
                    <a:pt x="2394407" y="273024"/>
                  </a:lnTo>
                  <a:lnTo>
                    <a:pt x="2392476" y="273024"/>
                  </a:lnTo>
                  <a:lnTo>
                    <a:pt x="2392476" y="274853"/>
                  </a:lnTo>
                  <a:lnTo>
                    <a:pt x="2381567" y="274853"/>
                  </a:lnTo>
                  <a:lnTo>
                    <a:pt x="2379865" y="276669"/>
                  </a:lnTo>
                  <a:lnTo>
                    <a:pt x="2379865" y="280301"/>
                  </a:lnTo>
                  <a:lnTo>
                    <a:pt x="2421547" y="280301"/>
                  </a:lnTo>
                  <a:lnTo>
                    <a:pt x="2421547" y="274853"/>
                  </a:lnTo>
                  <a:lnTo>
                    <a:pt x="2410650" y="274853"/>
                  </a:lnTo>
                  <a:lnTo>
                    <a:pt x="2408948" y="273024"/>
                  </a:lnTo>
                  <a:lnTo>
                    <a:pt x="2408948" y="260299"/>
                  </a:lnTo>
                  <a:lnTo>
                    <a:pt x="2407005" y="245719"/>
                  </a:lnTo>
                  <a:lnTo>
                    <a:pt x="2407120" y="211124"/>
                  </a:lnTo>
                  <a:lnTo>
                    <a:pt x="2407310" y="204876"/>
                  </a:lnTo>
                  <a:lnTo>
                    <a:pt x="2407983" y="197027"/>
                  </a:lnTo>
                  <a:lnTo>
                    <a:pt x="2408644" y="191223"/>
                  </a:lnTo>
                  <a:lnTo>
                    <a:pt x="2408948" y="187477"/>
                  </a:lnTo>
                  <a:lnTo>
                    <a:pt x="2414282" y="185661"/>
                  </a:lnTo>
                  <a:lnTo>
                    <a:pt x="2430754" y="185661"/>
                  </a:lnTo>
                  <a:lnTo>
                    <a:pt x="2436088" y="187477"/>
                  </a:lnTo>
                  <a:lnTo>
                    <a:pt x="2443353" y="194754"/>
                  </a:lnTo>
                  <a:lnTo>
                    <a:pt x="2445296" y="200215"/>
                  </a:lnTo>
                  <a:lnTo>
                    <a:pt x="2445296" y="212940"/>
                  </a:lnTo>
                  <a:lnTo>
                    <a:pt x="2443353" y="218427"/>
                  </a:lnTo>
                  <a:lnTo>
                    <a:pt x="2436088" y="225704"/>
                  </a:lnTo>
                  <a:lnTo>
                    <a:pt x="2432456" y="227520"/>
                  </a:lnTo>
                  <a:lnTo>
                    <a:pt x="2416213" y="227520"/>
                  </a:lnTo>
                  <a:lnTo>
                    <a:pt x="2417915" y="231165"/>
                  </a:lnTo>
                  <a:lnTo>
                    <a:pt x="2421547" y="232981"/>
                  </a:lnTo>
                  <a:lnTo>
                    <a:pt x="2434386" y="232981"/>
                  </a:lnTo>
                  <a:lnTo>
                    <a:pt x="2448928" y="225704"/>
                  </a:lnTo>
                  <a:lnTo>
                    <a:pt x="2456205" y="218427"/>
                  </a:lnTo>
                  <a:lnTo>
                    <a:pt x="2457894" y="214782"/>
                  </a:lnTo>
                  <a:lnTo>
                    <a:pt x="2459837" y="211124"/>
                  </a:lnTo>
                  <a:lnTo>
                    <a:pt x="2459837" y="198386"/>
                  </a:lnTo>
                  <a:close/>
                </a:path>
                <a:path w="3138170" h="1778635">
                  <a:moveTo>
                    <a:pt x="2485275" y="100101"/>
                  </a:moveTo>
                  <a:lnTo>
                    <a:pt x="2478011" y="100101"/>
                  </a:lnTo>
                  <a:lnTo>
                    <a:pt x="2476068" y="98285"/>
                  </a:lnTo>
                  <a:lnTo>
                    <a:pt x="2474379" y="96469"/>
                  </a:lnTo>
                  <a:lnTo>
                    <a:pt x="2474379" y="92824"/>
                  </a:lnTo>
                  <a:lnTo>
                    <a:pt x="2472436" y="89192"/>
                  </a:lnTo>
                  <a:lnTo>
                    <a:pt x="2470747" y="87363"/>
                  </a:lnTo>
                  <a:lnTo>
                    <a:pt x="2468803" y="83731"/>
                  </a:lnTo>
                  <a:lnTo>
                    <a:pt x="2465171" y="74612"/>
                  </a:lnTo>
                  <a:lnTo>
                    <a:pt x="2464422" y="72783"/>
                  </a:lnTo>
                  <a:lnTo>
                    <a:pt x="2461437" y="65506"/>
                  </a:lnTo>
                  <a:lnTo>
                    <a:pt x="2446998" y="30264"/>
                  </a:lnTo>
                  <a:lnTo>
                    <a:pt x="2446998" y="65506"/>
                  </a:lnTo>
                  <a:lnTo>
                    <a:pt x="2412581" y="65506"/>
                  </a:lnTo>
                  <a:lnTo>
                    <a:pt x="2430754" y="23647"/>
                  </a:lnTo>
                  <a:lnTo>
                    <a:pt x="2446998" y="65506"/>
                  </a:lnTo>
                  <a:lnTo>
                    <a:pt x="2446998" y="30264"/>
                  </a:lnTo>
                  <a:lnTo>
                    <a:pt x="2444292" y="23647"/>
                  </a:lnTo>
                  <a:lnTo>
                    <a:pt x="2436088" y="3632"/>
                  </a:lnTo>
                  <a:lnTo>
                    <a:pt x="2430754" y="3632"/>
                  </a:lnTo>
                  <a:lnTo>
                    <a:pt x="2428036" y="10426"/>
                  </a:lnTo>
                  <a:lnTo>
                    <a:pt x="2425306" y="17056"/>
                  </a:lnTo>
                  <a:lnTo>
                    <a:pt x="2422575" y="23342"/>
                  </a:lnTo>
                  <a:lnTo>
                    <a:pt x="2419858" y="29121"/>
                  </a:lnTo>
                  <a:lnTo>
                    <a:pt x="2401684" y="72783"/>
                  </a:lnTo>
                  <a:lnTo>
                    <a:pt x="2394407" y="89192"/>
                  </a:lnTo>
                  <a:lnTo>
                    <a:pt x="2392476" y="94640"/>
                  </a:lnTo>
                  <a:lnTo>
                    <a:pt x="2390775" y="96469"/>
                  </a:lnTo>
                  <a:lnTo>
                    <a:pt x="2388832" y="98285"/>
                  </a:lnTo>
                  <a:lnTo>
                    <a:pt x="2387142" y="100101"/>
                  </a:lnTo>
                  <a:lnTo>
                    <a:pt x="2379865" y="100101"/>
                  </a:lnTo>
                  <a:lnTo>
                    <a:pt x="2379865" y="105562"/>
                  </a:lnTo>
                  <a:lnTo>
                    <a:pt x="2412581" y="105562"/>
                  </a:lnTo>
                  <a:lnTo>
                    <a:pt x="2412581" y="101917"/>
                  </a:lnTo>
                  <a:lnTo>
                    <a:pt x="2410650" y="100101"/>
                  </a:lnTo>
                  <a:lnTo>
                    <a:pt x="2401684" y="100101"/>
                  </a:lnTo>
                  <a:lnTo>
                    <a:pt x="2399741" y="98285"/>
                  </a:lnTo>
                  <a:lnTo>
                    <a:pt x="2399741" y="92824"/>
                  </a:lnTo>
                  <a:lnTo>
                    <a:pt x="2401684" y="89192"/>
                  </a:lnTo>
                  <a:lnTo>
                    <a:pt x="2408948" y="72783"/>
                  </a:lnTo>
                  <a:lnTo>
                    <a:pt x="2450630" y="72783"/>
                  </a:lnTo>
                  <a:lnTo>
                    <a:pt x="2457894" y="92824"/>
                  </a:lnTo>
                  <a:lnTo>
                    <a:pt x="2459837" y="94640"/>
                  </a:lnTo>
                  <a:lnTo>
                    <a:pt x="2459837" y="100101"/>
                  </a:lnTo>
                  <a:lnTo>
                    <a:pt x="2448928" y="100101"/>
                  </a:lnTo>
                  <a:lnTo>
                    <a:pt x="2446998" y="101917"/>
                  </a:lnTo>
                  <a:lnTo>
                    <a:pt x="2446998" y="105562"/>
                  </a:lnTo>
                  <a:lnTo>
                    <a:pt x="2485275" y="105562"/>
                  </a:lnTo>
                  <a:lnTo>
                    <a:pt x="2485275" y="100101"/>
                  </a:lnTo>
                  <a:close/>
                </a:path>
                <a:path w="3138170" h="1778635">
                  <a:moveTo>
                    <a:pt x="2517991" y="212940"/>
                  </a:moveTo>
                  <a:lnTo>
                    <a:pt x="2507094" y="212940"/>
                  </a:lnTo>
                  <a:lnTo>
                    <a:pt x="2505151" y="214782"/>
                  </a:lnTo>
                  <a:lnTo>
                    <a:pt x="2503449" y="214782"/>
                  </a:lnTo>
                  <a:lnTo>
                    <a:pt x="2501519" y="216611"/>
                  </a:lnTo>
                  <a:lnTo>
                    <a:pt x="2499817" y="218427"/>
                  </a:lnTo>
                  <a:lnTo>
                    <a:pt x="2497886" y="222059"/>
                  </a:lnTo>
                  <a:lnTo>
                    <a:pt x="2492552" y="227520"/>
                  </a:lnTo>
                  <a:lnTo>
                    <a:pt x="2492552" y="212940"/>
                  </a:lnTo>
                  <a:lnTo>
                    <a:pt x="2478011" y="216611"/>
                  </a:lnTo>
                  <a:lnTo>
                    <a:pt x="2468803" y="218427"/>
                  </a:lnTo>
                  <a:lnTo>
                    <a:pt x="2468803" y="222059"/>
                  </a:lnTo>
                  <a:lnTo>
                    <a:pt x="2479713" y="222059"/>
                  </a:lnTo>
                  <a:lnTo>
                    <a:pt x="2479713" y="273024"/>
                  </a:lnTo>
                  <a:lnTo>
                    <a:pt x="2478011" y="274853"/>
                  </a:lnTo>
                  <a:lnTo>
                    <a:pt x="2474379" y="274853"/>
                  </a:lnTo>
                  <a:lnTo>
                    <a:pt x="2468803" y="276669"/>
                  </a:lnTo>
                  <a:lnTo>
                    <a:pt x="2468803" y="280301"/>
                  </a:lnTo>
                  <a:lnTo>
                    <a:pt x="2507094" y="280301"/>
                  </a:lnTo>
                  <a:lnTo>
                    <a:pt x="2507094" y="276669"/>
                  </a:lnTo>
                  <a:lnTo>
                    <a:pt x="2505151" y="276669"/>
                  </a:lnTo>
                  <a:lnTo>
                    <a:pt x="2499817" y="274853"/>
                  </a:lnTo>
                  <a:lnTo>
                    <a:pt x="2494242" y="274853"/>
                  </a:lnTo>
                  <a:lnTo>
                    <a:pt x="2492552" y="273024"/>
                  </a:lnTo>
                  <a:lnTo>
                    <a:pt x="2492552" y="234797"/>
                  </a:lnTo>
                  <a:lnTo>
                    <a:pt x="2494242" y="231165"/>
                  </a:lnTo>
                  <a:lnTo>
                    <a:pt x="2496185" y="229336"/>
                  </a:lnTo>
                  <a:lnTo>
                    <a:pt x="2497886" y="227520"/>
                  </a:lnTo>
                  <a:lnTo>
                    <a:pt x="2499817" y="225704"/>
                  </a:lnTo>
                  <a:lnTo>
                    <a:pt x="2501519" y="223888"/>
                  </a:lnTo>
                  <a:lnTo>
                    <a:pt x="2508783" y="223888"/>
                  </a:lnTo>
                  <a:lnTo>
                    <a:pt x="2512415" y="227520"/>
                  </a:lnTo>
                  <a:lnTo>
                    <a:pt x="2514358" y="231165"/>
                  </a:lnTo>
                  <a:lnTo>
                    <a:pt x="2517991" y="231165"/>
                  </a:lnTo>
                  <a:lnTo>
                    <a:pt x="2517991" y="223888"/>
                  </a:lnTo>
                  <a:lnTo>
                    <a:pt x="2517991" y="212940"/>
                  </a:lnTo>
                  <a:close/>
                </a:path>
                <a:path w="3138170" h="1778635">
                  <a:moveTo>
                    <a:pt x="2570581" y="56413"/>
                  </a:moveTo>
                  <a:lnTo>
                    <a:pt x="2557983" y="41021"/>
                  </a:lnTo>
                  <a:lnTo>
                    <a:pt x="2557983" y="61874"/>
                  </a:lnTo>
                  <a:lnTo>
                    <a:pt x="2557983" y="81915"/>
                  </a:lnTo>
                  <a:lnTo>
                    <a:pt x="2556040" y="85547"/>
                  </a:lnTo>
                  <a:lnTo>
                    <a:pt x="2552408" y="89192"/>
                  </a:lnTo>
                  <a:lnTo>
                    <a:pt x="2550706" y="92824"/>
                  </a:lnTo>
                  <a:lnTo>
                    <a:pt x="2547074" y="94640"/>
                  </a:lnTo>
                  <a:lnTo>
                    <a:pt x="2543441" y="98285"/>
                  </a:lnTo>
                  <a:lnTo>
                    <a:pt x="2526957" y="98285"/>
                  </a:lnTo>
                  <a:lnTo>
                    <a:pt x="2525268" y="96469"/>
                  </a:lnTo>
                  <a:lnTo>
                    <a:pt x="2517991" y="92824"/>
                  </a:lnTo>
                  <a:lnTo>
                    <a:pt x="2516060" y="91008"/>
                  </a:lnTo>
                  <a:lnTo>
                    <a:pt x="2516060" y="60058"/>
                  </a:lnTo>
                  <a:lnTo>
                    <a:pt x="2517991" y="58229"/>
                  </a:lnTo>
                  <a:lnTo>
                    <a:pt x="2517991" y="56413"/>
                  </a:lnTo>
                  <a:lnTo>
                    <a:pt x="2519692" y="54597"/>
                  </a:lnTo>
                  <a:lnTo>
                    <a:pt x="2519692" y="52781"/>
                  </a:lnTo>
                  <a:lnTo>
                    <a:pt x="2521635" y="50952"/>
                  </a:lnTo>
                  <a:lnTo>
                    <a:pt x="2525268" y="49136"/>
                  </a:lnTo>
                  <a:lnTo>
                    <a:pt x="2526957" y="49136"/>
                  </a:lnTo>
                  <a:lnTo>
                    <a:pt x="2528900" y="47320"/>
                  </a:lnTo>
                  <a:lnTo>
                    <a:pt x="2543441" y="47320"/>
                  </a:lnTo>
                  <a:lnTo>
                    <a:pt x="2547074" y="49136"/>
                  </a:lnTo>
                  <a:lnTo>
                    <a:pt x="2550706" y="52781"/>
                  </a:lnTo>
                  <a:lnTo>
                    <a:pt x="2554338" y="54597"/>
                  </a:lnTo>
                  <a:lnTo>
                    <a:pt x="2556040" y="58229"/>
                  </a:lnTo>
                  <a:lnTo>
                    <a:pt x="2557983" y="61874"/>
                  </a:lnTo>
                  <a:lnTo>
                    <a:pt x="2557983" y="41021"/>
                  </a:lnTo>
                  <a:lnTo>
                    <a:pt x="2556040" y="40043"/>
                  </a:lnTo>
                  <a:lnTo>
                    <a:pt x="2552408" y="40043"/>
                  </a:lnTo>
                  <a:lnTo>
                    <a:pt x="2550706" y="38227"/>
                  </a:lnTo>
                  <a:lnTo>
                    <a:pt x="2532532" y="38227"/>
                  </a:lnTo>
                  <a:lnTo>
                    <a:pt x="2530602" y="40043"/>
                  </a:lnTo>
                  <a:lnTo>
                    <a:pt x="2526957" y="41859"/>
                  </a:lnTo>
                  <a:lnTo>
                    <a:pt x="2516060" y="52781"/>
                  </a:lnTo>
                  <a:lnTo>
                    <a:pt x="2516060" y="43675"/>
                  </a:lnTo>
                  <a:lnTo>
                    <a:pt x="2517991" y="38227"/>
                  </a:lnTo>
                  <a:lnTo>
                    <a:pt x="2516060" y="36398"/>
                  </a:lnTo>
                  <a:lnTo>
                    <a:pt x="2510726" y="40043"/>
                  </a:lnTo>
                  <a:lnTo>
                    <a:pt x="2501519" y="41859"/>
                  </a:lnTo>
                  <a:lnTo>
                    <a:pt x="2492552" y="41859"/>
                  </a:lnTo>
                  <a:lnTo>
                    <a:pt x="2492552" y="45504"/>
                  </a:lnTo>
                  <a:lnTo>
                    <a:pt x="2494242" y="45504"/>
                  </a:lnTo>
                  <a:lnTo>
                    <a:pt x="2499817" y="47320"/>
                  </a:lnTo>
                  <a:lnTo>
                    <a:pt x="2503449" y="47320"/>
                  </a:lnTo>
                  <a:lnTo>
                    <a:pt x="2505151" y="49136"/>
                  </a:lnTo>
                  <a:lnTo>
                    <a:pt x="2505151" y="136512"/>
                  </a:lnTo>
                  <a:lnTo>
                    <a:pt x="2503449" y="136512"/>
                  </a:lnTo>
                  <a:lnTo>
                    <a:pt x="2503449" y="140144"/>
                  </a:lnTo>
                  <a:lnTo>
                    <a:pt x="2494242" y="140144"/>
                  </a:lnTo>
                  <a:lnTo>
                    <a:pt x="2492552" y="141973"/>
                  </a:lnTo>
                  <a:lnTo>
                    <a:pt x="2492552" y="143789"/>
                  </a:lnTo>
                  <a:lnTo>
                    <a:pt x="2494242" y="145605"/>
                  </a:lnTo>
                  <a:lnTo>
                    <a:pt x="2499817" y="145605"/>
                  </a:lnTo>
                  <a:lnTo>
                    <a:pt x="2505151" y="143789"/>
                  </a:lnTo>
                  <a:lnTo>
                    <a:pt x="2516060" y="143789"/>
                  </a:lnTo>
                  <a:lnTo>
                    <a:pt x="2521635" y="145605"/>
                  </a:lnTo>
                  <a:lnTo>
                    <a:pt x="2526957" y="145605"/>
                  </a:lnTo>
                  <a:lnTo>
                    <a:pt x="2528900" y="143789"/>
                  </a:lnTo>
                  <a:lnTo>
                    <a:pt x="2528900" y="141973"/>
                  </a:lnTo>
                  <a:lnTo>
                    <a:pt x="2526957" y="140144"/>
                  </a:lnTo>
                  <a:lnTo>
                    <a:pt x="2517991" y="140144"/>
                  </a:lnTo>
                  <a:lnTo>
                    <a:pt x="2517991" y="132867"/>
                  </a:lnTo>
                  <a:lnTo>
                    <a:pt x="2516060" y="127419"/>
                  </a:lnTo>
                  <a:lnTo>
                    <a:pt x="2516060" y="103746"/>
                  </a:lnTo>
                  <a:lnTo>
                    <a:pt x="2521635" y="105562"/>
                  </a:lnTo>
                  <a:lnTo>
                    <a:pt x="2526957" y="107378"/>
                  </a:lnTo>
                  <a:lnTo>
                    <a:pt x="2532532" y="107378"/>
                  </a:lnTo>
                  <a:lnTo>
                    <a:pt x="2536164" y="105562"/>
                  </a:lnTo>
                  <a:lnTo>
                    <a:pt x="2541498" y="105562"/>
                  </a:lnTo>
                  <a:lnTo>
                    <a:pt x="2541498" y="103746"/>
                  </a:lnTo>
                  <a:lnTo>
                    <a:pt x="2543441" y="103746"/>
                  </a:lnTo>
                  <a:lnTo>
                    <a:pt x="2545130" y="101917"/>
                  </a:lnTo>
                  <a:lnTo>
                    <a:pt x="2548775" y="100101"/>
                  </a:lnTo>
                  <a:lnTo>
                    <a:pt x="2550706" y="98285"/>
                  </a:lnTo>
                  <a:lnTo>
                    <a:pt x="2557983" y="94640"/>
                  </a:lnTo>
                  <a:lnTo>
                    <a:pt x="2559672" y="92824"/>
                  </a:lnTo>
                  <a:lnTo>
                    <a:pt x="2559672" y="91008"/>
                  </a:lnTo>
                  <a:lnTo>
                    <a:pt x="2561615" y="91008"/>
                  </a:lnTo>
                  <a:lnTo>
                    <a:pt x="2563304" y="89192"/>
                  </a:lnTo>
                  <a:lnTo>
                    <a:pt x="2565247" y="85547"/>
                  </a:lnTo>
                  <a:lnTo>
                    <a:pt x="2566949" y="83731"/>
                  </a:lnTo>
                  <a:lnTo>
                    <a:pt x="2568879" y="80086"/>
                  </a:lnTo>
                  <a:lnTo>
                    <a:pt x="2568879" y="76454"/>
                  </a:lnTo>
                  <a:lnTo>
                    <a:pt x="2570581" y="72783"/>
                  </a:lnTo>
                  <a:lnTo>
                    <a:pt x="2570581" y="56413"/>
                  </a:lnTo>
                  <a:close/>
                </a:path>
                <a:path w="3138170" h="1778635">
                  <a:moveTo>
                    <a:pt x="2596019" y="234797"/>
                  </a:moveTo>
                  <a:lnTo>
                    <a:pt x="2592387" y="227520"/>
                  </a:lnTo>
                  <a:lnTo>
                    <a:pt x="2587053" y="222059"/>
                  </a:lnTo>
                  <a:lnTo>
                    <a:pt x="2581579" y="217563"/>
                  </a:lnTo>
                  <a:lnTo>
                    <a:pt x="2581414" y="217487"/>
                  </a:lnTo>
                  <a:lnTo>
                    <a:pt x="2581414" y="260515"/>
                  </a:lnTo>
                  <a:lnTo>
                    <a:pt x="2579789" y="265747"/>
                  </a:lnTo>
                  <a:lnTo>
                    <a:pt x="2576157" y="271208"/>
                  </a:lnTo>
                  <a:lnTo>
                    <a:pt x="2574213" y="274853"/>
                  </a:lnTo>
                  <a:lnTo>
                    <a:pt x="2568879" y="276669"/>
                  </a:lnTo>
                  <a:lnTo>
                    <a:pt x="2557983" y="276669"/>
                  </a:lnTo>
                  <a:lnTo>
                    <a:pt x="2550706" y="273024"/>
                  </a:lnTo>
                  <a:lnTo>
                    <a:pt x="2547074" y="269392"/>
                  </a:lnTo>
                  <a:lnTo>
                    <a:pt x="2545130" y="265747"/>
                  </a:lnTo>
                  <a:lnTo>
                    <a:pt x="2543441" y="260299"/>
                  </a:lnTo>
                  <a:lnTo>
                    <a:pt x="2541498" y="254812"/>
                  </a:lnTo>
                  <a:lnTo>
                    <a:pt x="2539809" y="249351"/>
                  </a:lnTo>
                  <a:lnTo>
                    <a:pt x="2539809" y="234797"/>
                  </a:lnTo>
                  <a:lnTo>
                    <a:pt x="2541498" y="227520"/>
                  </a:lnTo>
                  <a:lnTo>
                    <a:pt x="2545130" y="223888"/>
                  </a:lnTo>
                  <a:lnTo>
                    <a:pt x="2548775" y="218427"/>
                  </a:lnTo>
                  <a:lnTo>
                    <a:pt x="2554338" y="216611"/>
                  </a:lnTo>
                  <a:lnTo>
                    <a:pt x="2566949" y="216611"/>
                  </a:lnTo>
                  <a:lnTo>
                    <a:pt x="2581414" y="260515"/>
                  </a:lnTo>
                  <a:lnTo>
                    <a:pt x="2581414" y="217487"/>
                  </a:lnTo>
                  <a:lnTo>
                    <a:pt x="2579624" y="216611"/>
                  </a:lnTo>
                  <a:lnTo>
                    <a:pt x="2575915" y="214769"/>
                  </a:lnTo>
                  <a:lnTo>
                    <a:pt x="2569883" y="213347"/>
                  </a:lnTo>
                  <a:lnTo>
                    <a:pt x="2563304" y="212940"/>
                  </a:lnTo>
                  <a:lnTo>
                    <a:pt x="2554338" y="212940"/>
                  </a:lnTo>
                  <a:lnTo>
                    <a:pt x="2528900" y="236613"/>
                  </a:lnTo>
                  <a:lnTo>
                    <a:pt x="2526957" y="242074"/>
                  </a:lnTo>
                  <a:lnTo>
                    <a:pt x="2526957" y="252996"/>
                  </a:lnTo>
                  <a:lnTo>
                    <a:pt x="2528900" y="258445"/>
                  </a:lnTo>
                  <a:lnTo>
                    <a:pt x="2530602" y="263931"/>
                  </a:lnTo>
                  <a:lnTo>
                    <a:pt x="2552408" y="282130"/>
                  </a:lnTo>
                  <a:lnTo>
                    <a:pt x="2559672" y="282130"/>
                  </a:lnTo>
                  <a:lnTo>
                    <a:pt x="2593302" y="260515"/>
                  </a:lnTo>
                  <a:lnTo>
                    <a:pt x="2596019" y="245719"/>
                  </a:lnTo>
                  <a:lnTo>
                    <a:pt x="2596019" y="234797"/>
                  </a:lnTo>
                  <a:close/>
                </a:path>
                <a:path w="3138170" h="1778635">
                  <a:moveTo>
                    <a:pt x="2657818" y="56413"/>
                  </a:moveTo>
                  <a:lnTo>
                    <a:pt x="2645219" y="41021"/>
                  </a:lnTo>
                  <a:lnTo>
                    <a:pt x="2645219" y="61874"/>
                  </a:lnTo>
                  <a:lnTo>
                    <a:pt x="2645219" y="81915"/>
                  </a:lnTo>
                  <a:lnTo>
                    <a:pt x="2643276" y="85547"/>
                  </a:lnTo>
                  <a:lnTo>
                    <a:pt x="2641574" y="89192"/>
                  </a:lnTo>
                  <a:lnTo>
                    <a:pt x="2637942" y="92824"/>
                  </a:lnTo>
                  <a:lnTo>
                    <a:pt x="2634310" y="94640"/>
                  </a:lnTo>
                  <a:lnTo>
                    <a:pt x="2630678" y="98285"/>
                  </a:lnTo>
                  <a:lnTo>
                    <a:pt x="2614193" y="98285"/>
                  </a:lnTo>
                  <a:lnTo>
                    <a:pt x="2612504" y="96469"/>
                  </a:lnTo>
                  <a:lnTo>
                    <a:pt x="2608872" y="94640"/>
                  </a:lnTo>
                  <a:lnTo>
                    <a:pt x="2606929" y="92824"/>
                  </a:lnTo>
                  <a:lnTo>
                    <a:pt x="2603296" y="91008"/>
                  </a:lnTo>
                  <a:lnTo>
                    <a:pt x="2603296" y="60058"/>
                  </a:lnTo>
                  <a:lnTo>
                    <a:pt x="2605227" y="58229"/>
                  </a:lnTo>
                  <a:lnTo>
                    <a:pt x="2605227" y="56413"/>
                  </a:lnTo>
                  <a:lnTo>
                    <a:pt x="2606929" y="54597"/>
                  </a:lnTo>
                  <a:lnTo>
                    <a:pt x="2606929" y="52781"/>
                  </a:lnTo>
                  <a:lnTo>
                    <a:pt x="2610561" y="50952"/>
                  </a:lnTo>
                  <a:lnTo>
                    <a:pt x="2612504" y="49136"/>
                  </a:lnTo>
                  <a:lnTo>
                    <a:pt x="2614193" y="49136"/>
                  </a:lnTo>
                  <a:lnTo>
                    <a:pt x="2616136" y="47320"/>
                  </a:lnTo>
                  <a:lnTo>
                    <a:pt x="2630678" y="47320"/>
                  </a:lnTo>
                  <a:lnTo>
                    <a:pt x="2634310" y="49136"/>
                  </a:lnTo>
                  <a:lnTo>
                    <a:pt x="2637942" y="52781"/>
                  </a:lnTo>
                  <a:lnTo>
                    <a:pt x="2641574" y="54597"/>
                  </a:lnTo>
                  <a:lnTo>
                    <a:pt x="2643276" y="58229"/>
                  </a:lnTo>
                  <a:lnTo>
                    <a:pt x="2645219" y="61874"/>
                  </a:lnTo>
                  <a:lnTo>
                    <a:pt x="2645219" y="41021"/>
                  </a:lnTo>
                  <a:lnTo>
                    <a:pt x="2643276" y="40043"/>
                  </a:lnTo>
                  <a:lnTo>
                    <a:pt x="2641574" y="40043"/>
                  </a:lnTo>
                  <a:lnTo>
                    <a:pt x="2637942" y="38227"/>
                  </a:lnTo>
                  <a:lnTo>
                    <a:pt x="2619768" y="38227"/>
                  </a:lnTo>
                  <a:lnTo>
                    <a:pt x="2617838" y="40043"/>
                  </a:lnTo>
                  <a:lnTo>
                    <a:pt x="2614193" y="41859"/>
                  </a:lnTo>
                  <a:lnTo>
                    <a:pt x="2603296" y="52781"/>
                  </a:lnTo>
                  <a:lnTo>
                    <a:pt x="2603296" y="47320"/>
                  </a:lnTo>
                  <a:lnTo>
                    <a:pt x="2605227" y="43675"/>
                  </a:lnTo>
                  <a:lnTo>
                    <a:pt x="2605227" y="38227"/>
                  </a:lnTo>
                  <a:lnTo>
                    <a:pt x="2603296" y="36398"/>
                  </a:lnTo>
                  <a:lnTo>
                    <a:pt x="2597962" y="40043"/>
                  </a:lnTo>
                  <a:lnTo>
                    <a:pt x="2590698" y="41859"/>
                  </a:lnTo>
                  <a:lnTo>
                    <a:pt x="2579789" y="41859"/>
                  </a:lnTo>
                  <a:lnTo>
                    <a:pt x="2579789" y="45504"/>
                  </a:lnTo>
                  <a:lnTo>
                    <a:pt x="2581478" y="45504"/>
                  </a:lnTo>
                  <a:lnTo>
                    <a:pt x="2587053" y="47320"/>
                  </a:lnTo>
                  <a:lnTo>
                    <a:pt x="2592387" y="47320"/>
                  </a:lnTo>
                  <a:lnTo>
                    <a:pt x="2592387" y="136512"/>
                  </a:lnTo>
                  <a:lnTo>
                    <a:pt x="2590698" y="136512"/>
                  </a:lnTo>
                  <a:lnTo>
                    <a:pt x="2590698" y="140144"/>
                  </a:lnTo>
                  <a:lnTo>
                    <a:pt x="2581478" y="140144"/>
                  </a:lnTo>
                  <a:lnTo>
                    <a:pt x="2581478" y="145605"/>
                  </a:lnTo>
                  <a:lnTo>
                    <a:pt x="2587053" y="145605"/>
                  </a:lnTo>
                  <a:lnTo>
                    <a:pt x="2592387" y="143789"/>
                  </a:lnTo>
                  <a:lnTo>
                    <a:pt x="2603296" y="143789"/>
                  </a:lnTo>
                  <a:lnTo>
                    <a:pt x="2608872" y="145605"/>
                  </a:lnTo>
                  <a:lnTo>
                    <a:pt x="2614193" y="145605"/>
                  </a:lnTo>
                  <a:lnTo>
                    <a:pt x="2616136" y="143789"/>
                  </a:lnTo>
                  <a:lnTo>
                    <a:pt x="2616136" y="141973"/>
                  </a:lnTo>
                  <a:lnTo>
                    <a:pt x="2614193" y="140144"/>
                  </a:lnTo>
                  <a:lnTo>
                    <a:pt x="2605227" y="140144"/>
                  </a:lnTo>
                  <a:lnTo>
                    <a:pt x="2605227" y="127419"/>
                  </a:lnTo>
                  <a:lnTo>
                    <a:pt x="2603296" y="121958"/>
                  </a:lnTo>
                  <a:lnTo>
                    <a:pt x="2603296" y="103746"/>
                  </a:lnTo>
                  <a:lnTo>
                    <a:pt x="2608872" y="105562"/>
                  </a:lnTo>
                  <a:lnTo>
                    <a:pt x="2614193" y="107378"/>
                  </a:lnTo>
                  <a:lnTo>
                    <a:pt x="2619768" y="107378"/>
                  </a:lnTo>
                  <a:lnTo>
                    <a:pt x="2623401" y="105562"/>
                  </a:lnTo>
                  <a:lnTo>
                    <a:pt x="2628735" y="105562"/>
                  </a:lnTo>
                  <a:lnTo>
                    <a:pt x="2628735" y="103746"/>
                  </a:lnTo>
                  <a:lnTo>
                    <a:pt x="2630678" y="103746"/>
                  </a:lnTo>
                  <a:lnTo>
                    <a:pt x="2632367" y="101917"/>
                  </a:lnTo>
                  <a:lnTo>
                    <a:pt x="2636012" y="100101"/>
                  </a:lnTo>
                  <a:lnTo>
                    <a:pt x="2637942" y="98285"/>
                  </a:lnTo>
                  <a:lnTo>
                    <a:pt x="2645219" y="94640"/>
                  </a:lnTo>
                  <a:lnTo>
                    <a:pt x="2646908" y="92824"/>
                  </a:lnTo>
                  <a:lnTo>
                    <a:pt x="2646908" y="91008"/>
                  </a:lnTo>
                  <a:lnTo>
                    <a:pt x="2648851" y="91008"/>
                  </a:lnTo>
                  <a:lnTo>
                    <a:pt x="2650540" y="89192"/>
                  </a:lnTo>
                  <a:lnTo>
                    <a:pt x="2652484" y="85547"/>
                  </a:lnTo>
                  <a:lnTo>
                    <a:pt x="2654185" y="83731"/>
                  </a:lnTo>
                  <a:lnTo>
                    <a:pt x="2656116" y="80086"/>
                  </a:lnTo>
                  <a:lnTo>
                    <a:pt x="2656116" y="76454"/>
                  </a:lnTo>
                  <a:lnTo>
                    <a:pt x="2657818" y="72783"/>
                  </a:lnTo>
                  <a:lnTo>
                    <a:pt x="2657818" y="56413"/>
                  </a:lnTo>
                  <a:close/>
                </a:path>
                <a:path w="3138170" h="1778635">
                  <a:moveTo>
                    <a:pt x="2679623" y="216611"/>
                  </a:moveTo>
                  <a:lnTo>
                    <a:pt x="2674289" y="218427"/>
                  </a:lnTo>
                  <a:lnTo>
                    <a:pt x="2657818" y="218427"/>
                  </a:lnTo>
                  <a:lnTo>
                    <a:pt x="2656001" y="216611"/>
                  </a:lnTo>
                  <a:lnTo>
                    <a:pt x="2654185" y="214782"/>
                  </a:lnTo>
                  <a:lnTo>
                    <a:pt x="2652484" y="213931"/>
                  </a:lnTo>
                  <a:lnTo>
                    <a:pt x="2652484" y="231165"/>
                  </a:lnTo>
                  <a:lnTo>
                    <a:pt x="2652484" y="242074"/>
                  </a:lnTo>
                  <a:lnTo>
                    <a:pt x="2650540" y="245719"/>
                  </a:lnTo>
                  <a:lnTo>
                    <a:pt x="2648851" y="249351"/>
                  </a:lnTo>
                  <a:lnTo>
                    <a:pt x="2641574" y="252996"/>
                  </a:lnTo>
                  <a:lnTo>
                    <a:pt x="2634310" y="252996"/>
                  </a:lnTo>
                  <a:lnTo>
                    <a:pt x="2632367" y="251167"/>
                  </a:lnTo>
                  <a:lnTo>
                    <a:pt x="2628735" y="251167"/>
                  </a:lnTo>
                  <a:lnTo>
                    <a:pt x="2627045" y="249351"/>
                  </a:lnTo>
                  <a:lnTo>
                    <a:pt x="2625102" y="245719"/>
                  </a:lnTo>
                  <a:lnTo>
                    <a:pt x="2623401" y="242074"/>
                  </a:lnTo>
                  <a:lnTo>
                    <a:pt x="2623401" y="240258"/>
                  </a:lnTo>
                  <a:lnTo>
                    <a:pt x="2621470" y="236613"/>
                  </a:lnTo>
                  <a:lnTo>
                    <a:pt x="2621470" y="227520"/>
                  </a:lnTo>
                  <a:lnTo>
                    <a:pt x="2623401" y="223888"/>
                  </a:lnTo>
                  <a:lnTo>
                    <a:pt x="2627045" y="222059"/>
                  </a:lnTo>
                  <a:lnTo>
                    <a:pt x="2628735" y="218427"/>
                  </a:lnTo>
                  <a:lnTo>
                    <a:pt x="2632367" y="216611"/>
                  </a:lnTo>
                  <a:lnTo>
                    <a:pt x="2641574" y="216611"/>
                  </a:lnTo>
                  <a:lnTo>
                    <a:pt x="2645219" y="218427"/>
                  </a:lnTo>
                  <a:lnTo>
                    <a:pt x="2648851" y="222059"/>
                  </a:lnTo>
                  <a:lnTo>
                    <a:pt x="2650540" y="227520"/>
                  </a:lnTo>
                  <a:lnTo>
                    <a:pt x="2652484" y="231165"/>
                  </a:lnTo>
                  <a:lnTo>
                    <a:pt x="2652484" y="213931"/>
                  </a:lnTo>
                  <a:lnTo>
                    <a:pt x="2646908" y="211124"/>
                  </a:lnTo>
                  <a:lnTo>
                    <a:pt x="2637942" y="211124"/>
                  </a:lnTo>
                  <a:lnTo>
                    <a:pt x="2634310" y="212940"/>
                  </a:lnTo>
                  <a:lnTo>
                    <a:pt x="2630678" y="212940"/>
                  </a:lnTo>
                  <a:lnTo>
                    <a:pt x="2616136" y="220243"/>
                  </a:lnTo>
                  <a:lnTo>
                    <a:pt x="2614193" y="223888"/>
                  </a:lnTo>
                  <a:lnTo>
                    <a:pt x="2612504" y="227520"/>
                  </a:lnTo>
                  <a:lnTo>
                    <a:pt x="2610561" y="231165"/>
                  </a:lnTo>
                  <a:lnTo>
                    <a:pt x="2610561" y="245719"/>
                  </a:lnTo>
                  <a:lnTo>
                    <a:pt x="2614193" y="249351"/>
                  </a:lnTo>
                  <a:lnTo>
                    <a:pt x="2616136" y="252996"/>
                  </a:lnTo>
                  <a:lnTo>
                    <a:pt x="2619768" y="254812"/>
                  </a:lnTo>
                  <a:lnTo>
                    <a:pt x="2627045" y="256628"/>
                  </a:lnTo>
                  <a:lnTo>
                    <a:pt x="2616136" y="265747"/>
                  </a:lnTo>
                  <a:lnTo>
                    <a:pt x="2614193" y="267576"/>
                  </a:lnTo>
                  <a:lnTo>
                    <a:pt x="2614193" y="274853"/>
                  </a:lnTo>
                  <a:lnTo>
                    <a:pt x="2616136" y="276669"/>
                  </a:lnTo>
                  <a:lnTo>
                    <a:pt x="2623401" y="280301"/>
                  </a:lnTo>
                  <a:lnTo>
                    <a:pt x="2610561" y="285762"/>
                  </a:lnTo>
                  <a:lnTo>
                    <a:pt x="2608872" y="289407"/>
                  </a:lnTo>
                  <a:lnTo>
                    <a:pt x="2608872" y="291223"/>
                  </a:lnTo>
                  <a:lnTo>
                    <a:pt x="2606929" y="293039"/>
                  </a:lnTo>
                  <a:lnTo>
                    <a:pt x="2606929" y="303961"/>
                  </a:lnTo>
                  <a:lnTo>
                    <a:pt x="2608872" y="307619"/>
                  </a:lnTo>
                  <a:lnTo>
                    <a:pt x="2610561" y="309435"/>
                  </a:lnTo>
                  <a:lnTo>
                    <a:pt x="2612504" y="313080"/>
                  </a:lnTo>
                  <a:lnTo>
                    <a:pt x="2616136" y="314896"/>
                  </a:lnTo>
                  <a:lnTo>
                    <a:pt x="2617838" y="316712"/>
                  </a:lnTo>
                  <a:lnTo>
                    <a:pt x="2621470" y="316712"/>
                  </a:lnTo>
                  <a:lnTo>
                    <a:pt x="2625102" y="318528"/>
                  </a:lnTo>
                  <a:lnTo>
                    <a:pt x="2628735" y="318528"/>
                  </a:lnTo>
                  <a:lnTo>
                    <a:pt x="2632367" y="320357"/>
                  </a:lnTo>
                  <a:lnTo>
                    <a:pt x="2643276" y="320357"/>
                  </a:lnTo>
                  <a:lnTo>
                    <a:pt x="2650540" y="318528"/>
                  </a:lnTo>
                  <a:lnTo>
                    <a:pt x="2656116" y="314896"/>
                  </a:lnTo>
                  <a:lnTo>
                    <a:pt x="2663393" y="313080"/>
                  </a:lnTo>
                  <a:lnTo>
                    <a:pt x="2667025" y="309435"/>
                  </a:lnTo>
                  <a:lnTo>
                    <a:pt x="2674289" y="298500"/>
                  </a:lnTo>
                  <a:lnTo>
                    <a:pt x="2675991" y="293039"/>
                  </a:lnTo>
                  <a:lnTo>
                    <a:pt x="2675991" y="282130"/>
                  </a:lnTo>
                  <a:lnTo>
                    <a:pt x="2675140" y="280301"/>
                  </a:lnTo>
                  <a:lnTo>
                    <a:pt x="2674289" y="278485"/>
                  </a:lnTo>
                  <a:lnTo>
                    <a:pt x="2672359" y="276669"/>
                  </a:lnTo>
                  <a:lnTo>
                    <a:pt x="2670657" y="274853"/>
                  </a:lnTo>
                  <a:lnTo>
                    <a:pt x="2667025" y="273024"/>
                  </a:lnTo>
                  <a:lnTo>
                    <a:pt x="2665082" y="271208"/>
                  </a:lnTo>
                  <a:lnTo>
                    <a:pt x="2665082" y="291223"/>
                  </a:lnTo>
                  <a:lnTo>
                    <a:pt x="2665082" y="296684"/>
                  </a:lnTo>
                  <a:lnTo>
                    <a:pt x="2663393" y="300316"/>
                  </a:lnTo>
                  <a:lnTo>
                    <a:pt x="2661450" y="303961"/>
                  </a:lnTo>
                  <a:lnTo>
                    <a:pt x="2659761" y="307619"/>
                  </a:lnTo>
                  <a:lnTo>
                    <a:pt x="2652484" y="311251"/>
                  </a:lnTo>
                  <a:lnTo>
                    <a:pt x="2648851" y="314896"/>
                  </a:lnTo>
                  <a:lnTo>
                    <a:pt x="2632367" y="314896"/>
                  </a:lnTo>
                  <a:lnTo>
                    <a:pt x="2627045" y="313080"/>
                  </a:lnTo>
                  <a:lnTo>
                    <a:pt x="2623401" y="309435"/>
                  </a:lnTo>
                  <a:lnTo>
                    <a:pt x="2619768" y="307619"/>
                  </a:lnTo>
                  <a:lnTo>
                    <a:pt x="2617838" y="302133"/>
                  </a:lnTo>
                  <a:lnTo>
                    <a:pt x="2617838" y="291223"/>
                  </a:lnTo>
                  <a:lnTo>
                    <a:pt x="2619768" y="289407"/>
                  </a:lnTo>
                  <a:lnTo>
                    <a:pt x="2621470" y="287578"/>
                  </a:lnTo>
                  <a:lnTo>
                    <a:pt x="2623401" y="285762"/>
                  </a:lnTo>
                  <a:lnTo>
                    <a:pt x="2625102" y="283946"/>
                  </a:lnTo>
                  <a:lnTo>
                    <a:pt x="2627045" y="282130"/>
                  </a:lnTo>
                  <a:lnTo>
                    <a:pt x="2628735" y="282130"/>
                  </a:lnTo>
                  <a:lnTo>
                    <a:pt x="2628735" y="280301"/>
                  </a:lnTo>
                  <a:lnTo>
                    <a:pt x="2652484" y="280301"/>
                  </a:lnTo>
                  <a:lnTo>
                    <a:pt x="2656116" y="282130"/>
                  </a:lnTo>
                  <a:lnTo>
                    <a:pt x="2657818" y="282130"/>
                  </a:lnTo>
                  <a:lnTo>
                    <a:pt x="2661450" y="283946"/>
                  </a:lnTo>
                  <a:lnTo>
                    <a:pt x="2661450" y="285762"/>
                  </a:lnTo>
                  <a:lnTo>
                    <a:pt x="2663393" y="287578"/>
                  </a:lnTo>
                  <a:lnTo>
                    <a:pt x="2665082" y="291223"/>
                  </a:lnTo>
                  <a:lnTo>
                    <a:pt x="2665082" y="271208"/>
                  </a:lnTo>
                  <a:lnTo>
                    <a:pt x="2630678" y="271208"/>
                  </a:lnTo>
                  <a:lnTo>
                    <a:pt x="2628735" y="269392"/>
                  </a:lnTo>
                  <a:lnTo>
                    <a:pt x="2627045" y="269392"/>
                  </a:lnTo>
                  <a:lnTo>
                    <a:pt x="2625102" y="267576"/>
                  </a:lnTo>
                  <a:lnTo>
                    <a:pt x="2625102" y="263931"/>
                  </a:lnTo>
                  <a:lnTo>
                    <a:pt x="2627045" y="262115"/>
                  </a:lnTo>
                  <a:lnTo>
                    <a:pt x="2628735" y="260299"/>
                  </a:lnTo>
                  <a:lnTo>
                    <a:pt x="2632367" y="256628"/>
                  </a:lnTo>
                  <a:lnTo>
                    <a:pt x="2643276" y="256628"/>
                  </a:lnTo>
                  <a:lnTo>
                    <a:pt x="2646908" y="254812"/>
                  </a:lnTo>
                  <a:lnTo>
                    <a:pt x="2650540" y="254812"/>
                  </a:lnTo>
                  <a:lnTo>
                    <a:pt x="2654185" y="252996"/>
                  </a:lnTo>
                  <a:lnTo>
                    <a:pt x="2656116" y="249351"/>
                  </a:lnTo>
                  <a:lnTo>
                    <a:pt x="2659761" y="247535"/>
                  </a:lnTo>
                  <a:lnTo>
                    <a:pt x="2661450" y="245719"/>
                  </a:lnTo>
                  <a:lnTo>
                    <a:pt x="2663393" y="242074"/>
                  </a:lnTo>
                  <a:lnTo>
                    <a:pt x="2663393" y="238442"/>
                  </a:lnTo>
                  <a:lnTo>
                    <a:pt x="2665082" y="236613"/>
                  </a:lnTo>
                  <a:lnTo>
                    <a:pt x="2665082" y="229336"/>
                  </a:lnTo>
                  <a:lnTo>
                    <a:pt x="2663393" y="227520"/>
                  </a:lnTo>
                  <a:lnTo>
                    <a:pt x="2663393" y="223888"/>
                  </a:lnTo>
                  <a:lnTo>
                    <a:pt x="2675991" y="223888"/>
                  </a:lnTo>
                  <a:lnTo>
                    <a:pt x="2677934" y="222059"/>
                  </a:lnTo>
                  <a:lnTo>
                    <a:pt x="2679623" y="218427"/>
                  </a:lnTo>
                  <a:lnTo>
                    <a:pt x="2679623" y="216611"/>
                  </a:lnTo>
                  <a:close/>
                </a:path>
                <a:path w="3138170" h="1778635">
                  <a:moveTo>
                    <a:pt x="2703372" y="101917"/>
                  </a:moveTo>
                  <a:lnTo>
                    <a:pt x="2697797" y="100101"/>
                  </a:lnTo>
                  <a:lnTo>
                    <a:pt x="2692463" y="100101"/>
                  </a:lnTo>
                  <a:lnTo>
                    <a:pt x="2692463" y="1816"/>
                  </a:lnTo>
                  <a:lnTo>
                    <a:pt x="2690533" y="0"/>
                  </a:lnTo>
                  <a:lnTo>
                    <a:pt x="2685199" y="3632"/>
                  </a:lnTo>
                  <a:lnTo>
                    <a:pt x="2677934" y="5448"/>
                  </a:lnTo>
                  <a:lnTo>
                    <a:pt x="2668727" y="5448"/>
                  </a:lnTo>
                  <a:lnTo>
                    <a:pt x="2668727" y="10909"/>
                  </a:lnTo>
                  <a:lnTo>
                    <a:pt x="2679623" y="10909"/>
                  </a:lnTo>
                  <a:lnTo>
                    <a:pt x="2679623" y="98285"/>
                  </a:lnTo>
                  <a:lnTo>
                    <a:pt x="2677934" y="98285"/>
                  </a:lnTo>
                  <a:lnTo>
                    <a:pt x="2677934" y="100101"/>
                  </a:lnTo>
                  <a:lnTo>
                    <a:pt x="2674289" y="100101"/>
                  </a:lnTo>
                  <a:lnTo>
                    <a:pt x="2668727" y="101917"/>
                  </a:lnTo>
                  <a:lnTo>
                    <a:pt x="2668727" y="105562"/>
                  </a:lnTo>
                  <a:lnTo>
                    <a:pt x="2703372" y="105562"/>
                  </a:lnTo>
                  <a:lnTo>
                    <a:pt x="2703372" y="101917"/>
                  </a:lnTo>
                  <a:close/>
                </a:path>
                <a:path w="3138170" h="1778635">
                  <a:moveTo>
                    <a:pt x="2736088" y="212940"/>
                  </a:moveTo>
                  <a:lnTo>
                    <a:pt x="2725178" y="212940"/>
                  </a:lnTo>
                  <a:lnTo>
                    <a:pt x="2723489" y="214782"/>
                  </a:lnTo>
                  <a:lnTo>
                    <a:pt x="2721546" y="214782"/>
                  </a:lnTo>
                  <a:lnTo>
                    <a:pt x="2719857" y="216611"/>
                  </a:lnTo>
                  <a:lnTo>
                    <a:pt x="2717914" y="216611"/>
                  </a:lnTo>
                  <a:lnTo>
                    <a:pt x="2717914" y="218427"/>
                  </a:lnTo>
                  <a:lnTo>
                    <a:pt x="2716212" y="222059"/>
                  </a:lnTo>
                  <a:lnTo>
                    <a:pt x="2710650" y="227520"/>
                  </a:lnTo>
                  <a:lnTo>
                    <a:pt x="2710650" y="212940"/>
                  </a:lnTo>
                  <a:lnTo>
                    <a:pt x="2708706" y="212940"/>
                  </a:lnTo>
                  <a:lnTo>
                    <a:pt x="2703372" y="214782"/>
                  </a:lnTo>
                  <a:lnTo>
                    <a:pt x="2696108" y="216611"/>
                  </a:lnTo>
                  <a:lnTo>
                    <a:pt x="2686901" y="218427"/>
                  </a:lnTo>
                  <a:lnTo>
                    <a:pt x="2686901" y="222059"/>
                  </a:lnTo>
                  <a:lnTo>
                    <a:pt x="2697797" y="222059"/>
                  </a:lnTo>
                  <a:lnTo>
                    <a:pt x="2697797" y="273024"/>
                  </a:lnTo>
                  <a:lnTo>
                    <a:pt x="2696108" y="274853"/>
                  </a:lnTo>
                  <a:lnTo>
                    <a:pt x="2692463" y="274853"/>
                  </a:lnTo>
                  <a:lnTo>
                    <a:pt x="2686901" y="276669"/>
                  </a:lnTo>
                  <a:lnTo>
                    <a:pt x="2686901" y="280301"/>
                  </a:lnTo>
                  <a:lnTo>
                    <a:pt x="2725178" y="280301"/>
                  </a:lnTo>
                  <a:lnTo>
                    <a:pt x="2725178" y="276669"/>
                  </a:lnTo>
                  <a:lnTo>
                    <a:pt x="2723489" y="276669"/>
                  </a:lnTo>
                  <a:lnTo>
                    <a:pt x="2717914" y="274853"/>
                  </a:lnTo>
                  <a:lnTo>
                    <a:pt x="2710650" y="274853"/>
                  </a:lnTo>
                  <a:lnTo>
                    <a:pt x="2710650" y="234797"/>
                  </a:lnTo>
                  <a:lnTo>
                    <a:pt x="2712580" y="231165"/>
                  </a:lnTo>
                  <a:lnTo>
                    <a:pt x="2712580" y="229336"/>
                  </a:lnTo>
                  <a:lnTo>
                    <a:pt x="2716212" y="227520"/>
                  </a:lnTo>
                  <a:lnTo>
                    <a:pt x="2717914" y="225704"/>
                  </a:lnTo>
                  <a:lnTo>
                    <a:pt x="2719857" y="223888"/>
                  </a:lnTo>
                  <a:lnTo>
                    <a:pt x="2727121" y="223888"/>
                  </a:lnTo>
                  <a:lnTo>
                    <a:pt x="2730754" y="227520"/>
                  </a:lnTo>
                  <a:lnTo>
                    <a:pt x="2732455" y="231165"/>
                  </a:lnTo>
                  <a:lnTo>
                    <a:pt x="2736088" y="231165"/>
                  </a:lnTo>
                  <a:lnTo>
                    <a:pt x="2736088" y="223888"/>
                  </a:lnTo>
                  <a:lnTo>
                    <a:pt x="2736088" y="212940"/>
                  </a:lnTo>
                  <a:close/>
                </a:path>
                <a:path w="3138170" h="1778635">
                  <a:moveTo>
                    <a:pt x="2736088" y="12725"/>
                  </a:moveTo>
                  <a:lnTo>
                    <a:pt x="2734386" y="10909"/>
                  </a:lnTo>
                  <a:lnTo>
                    <a:pt x="2732455" y="9093"/>
                  </a:lnTo>
                  <a:lnTo>
                    <a:pt x="2730754" y="7277"/>
                  </a:lnTo>
                  <a:lnTo>
                    <a:pt x="2723489" y="7277"/>
                  </a:lnTo>
                  <a:lnTo>
                    <a:pt x="2721546" y="9093"/>
                  </a:lnTo>
                  <a:lnTo>
                    <a:pt x="2719857" y="10909"/>
                  </a:lnTo>
                  <a:lnTo>
                    <a:pt x="2719857" y="18186"/>
                  </a:lnTo>
                  <a:lnTo>
                    <a:pt x="2721546" y="20002"/>
                  </a:lnTo>
                  <a:lnTo>
                    <a:pt x="2723489" y="21831"/>
                  </a:lnTo>
                  <a:lnTo>
                    <a:pt x="2730754" y="21831"/>
                  </a:lnTo>
                  <a:lnTo>
                    <a:pt x="2732455" y="20002"/>
                  </a:lnTo>
                  <a:lnTo>
                    <a:pt x="2734386" y="18186"/>
                  </a:lnTo>
                  <a:lnTo>
                    <a:pt x="2736088" y="16370"/>
                  </a:lnTo>
                  <a:lnTo>
                    <a:pt x="2736088" y="12725"/>
                  </a:lnTo>
                  <a:close/>
                </a:path>
                <a:path w="3138170" h="1778635">
                  <a:moveTo>
                    <a:pt x="2745295" y="101917"/>
                  </a:moveTo>
                  <a:lnTo>
                    <a:pt x="2739720" y="100101"/>
                  </a:lnTo>
                  <a:lnTo>
                    <a:pt x="2736088" y="100101"/>
                  </a:lnTo>
                  <a:lnTo>
                    <a:pt x="2734386" y="98285"/>
                  </a:lnTo>
                  <a:lnTo>
                    <a:pt x="2734386" y="38227"/>
                  </a:lnTo>
                  <a:lnTo>
                    <a:pt x="2719857" y="41859"/>
                  </a:lnTo>
                  <a:lnTo>
                    <a:pt x="2710650" y="43675"/>
                  </a:lnTo>
                  <a:lnTo>
                    <a:pt x="2710650" y="47320"/>
                  </a:lnTo>
                  <a:lnTo>
                    <a:pt x="2721546" y="47320"/>
                  </a:lnTo>
                  <a:lnTo>
                    <a:pt x="2721546" y="98285"/>
                  </a:lnTo>
                  <a:lnTo>
                    <a:pt x="2719857" y="100101"/>
                  </a:lnTo>
                  <a:lnTo>
                    <a:pt x="2716212" y="100101"/>
                  </a:lnTo>
                  <a:lnTo>
                    <a:pt x="2710650" y="101917"/>
                  </a:lnTo>
                  <a:lnTo>
                    <a:pt x="2710650" y="105562"/>
                  </a:lnTo>
                  <a:lnTo>
                    <a:pt x="2745295" y="105562"/>
                  </a:lnTo>
                  <a:lnTo>
                    <a:pt x="2745295" y="101917"/>
                  </a:lnTo>
                  <a:close/>
                </a:path>
                <a:path w="3138170" h="1778635">
                  <a:moveTo>
                    <a:pt x="2808782" y="276669"/>
                  </a:moveTo>
                  <a:lnTo>
                    <a:pt x="2807093" y="276669"/>
                  </a:lnTo>
                  <a:lnTo>
                    <a:pt x="2803448" y="274853"/>
                  </a:lnTo>
                  <a:lnTo>
                    <a:pt x="2799816" y="274853"/>
                  </a:lnTo>
                  <a:lnTo>
                    <a:pt x="2799816" y="267576"/>
                  </a:lnTo>
                  <a:lnTo>
                    <a:pt x="2799816" y="242074"/>
                  </a:lnTo>
                  <a:lnTo>
                    <a:pt x="2799816" y="229336"/>
                  </a:lnTo>
                  <a:lnTo>
                    <a:pt x="2797886" y="225704"/>
                  </a:lnTo>
                  <a:lnTo>
                    <a:pt x="2796184" y="223888"/>
                  </a:lnTo>
                  <a:lnTo>
                    <a:pt x="2796184" y="220243"/>
                  </a:lnTo>
                  <a:lnTo>
                    <a:pt x="2792552" y="216611"/>
                  </a:lnTo>
                  <a:lnTo>
                    <a:pt x="2785275" y="212940"/>
                  </a:lnTo>
                  <a:lnTo>
                    <a:pt x="2768803" y="212940"/>
                  </a:lnTo>
                  <a:lnTo>
                    <a:pt x="2759837" y="214782"/>
                  </a:lnTo>
                  <a:lnTo>
                    <a:pt x="2752560" y="222059"/>
                  </a:lnTo>
                  <a:lnTo>
                    <a:pt x="2752560" y="231165"/>
                  </a:lnTo>
                  <a:lnTo>
                    <a:pt x="2756204" y="231165"/>
                  </a:lnTo>
                  <a:lnTo>
                    <a:pt x="2757894" y="225704"/>
                  </a:lnTo>
                  <a:lnTo>
                    <a:pt x="2757894" y="223888"/>
                  </a:lnTo>
                  <a:lnTo>
                    <a:pt x="2759837" y="222059"/>
                  </a:lnTo>
                  <a:lnTo>
                    <a:pt x="2761526" y="222059"/>
                  </a:lnTo>
                  <a:lnTo>
                    <a:pt x="2763469" y="220243"/>
                  </a:lnTo>
                  <a:lnTo>
                    <a:pt x="2776067" y="220243"/>
                  </a:lnTo>
                  <a:lnTo>
                    <a:pt x="2783344" y="223888"/>
                  </a:lnTo>
                  <a:lnTo>
                    <a:pt x="2785275" y="227520"/>
                  </a:lnTo>
                  <a:lnTo>
                    <a:pt x="2786977" y="231165"/>
                  </a:lnTo>
                  <a:lnTo>
                    <a:pt x="2786977" y="238442"/>
                  </a:lnTo>
                  <a:lnTo>
                    <a:pt x="2786977" y="242074"/>
                  </a:lnTo>
                  <a:lnTo>
                    <a:pt x="2786977" y="262115"/>
                  </a:lnTo>
                  <a:lnTo>
                    <a:pt x="2781643" y="269392"/>
                  </a:lnTo>
                  <a:lnTo>
                    <a:pt x="2774378" y="273024"/>
                  </a:lnTo>
                  <a:lnTo>
                    <a:pt x="2761526" y="273024"/>
                  </a:lnTo>
                  <a:lnTo>
                    <a:pt x="2757894" y="269392"/>
                  </a:lnTo>
                  <a:lnTo>
                    <a:pt x="2757894" y="256628"/>
                  </a:lnTo>
                  <a:lnTo>
                    <a:pt x="2759837" y="252996"/>
                  </a:lnTo>
                  <a:lnTo>
                    <a:pt x="2763469" y="249351"/>
                  </a:lnTo>
                  <a:lnTo>
                    <a:pt x="2767101" y="247535"/>
                  </a:lnTo>
                  <a:lnTo>
                    <a:pt x="2774378" y="245719"/>
                  </a:lnTo>
                  <a:lnTo>
                    <a:pt x="2786977" y="242074"/>
                  </a:lnTo>
                  <a:lnTo>
                    <a:pt x="2786977" y="238442"/>
                  </a:lnTo>
                  <a:lnTo>
                    <a:pt x="2774442" y="240906"/>
                  </a:lnTo>
                  <a:lnTo>
                    <a:pt x="2764320" y="243217"/>
                  </a:lnTo>
                  <a:lnTo>
                    <a:pt x="2756916" y="245859"/>
                  </a:lnTo>
                  <a:lnTo>
                    <a:pt x="2752560" y="249351"/>
                  </a:lnTo>
                  <a:lnTo>
                    <a:pt x="2746997" y="252996"/>
                  </a:lnTo>
                  <a:lnTo>
                    <a:pt x="2745295" y="258445"/>
                  </a:lnTo>
                  <a:lnTo>
                    <a:pt x="2745295" y="267576"/>
                  </a:lnTo>
                  <a:lnTo>
                    <a:pt x="2746997" y="271208"/>
                  </a:lnTo>
                  <a:lnTo>
                    <a:pt x="2746997" y="273024"/>
                  </a:lnTo>
                  <a:lnTo>
                    <a:pt x="2748927" y="276669"/>
                  </a:lnTo>
                  <a:lnTo>
                    <a:pt x="2750629" y="278485"/>
                  </a:lnTo>
                  <a:lnTo>
                    <a:pt x="2754261" y="278485"/>
                  </a:lnTo>
                  <a:lnTo>
                    <a:pt x="2756204" y="280301"/>
                  </a:lnTo>
                  <a:lnTo>
                    <a:pt x="2772435" y="280301"/>
                  </a:lnTo>
                  <a:lnTo>
                    <a:pt x="2780741" y="273024"/>
                  </a:lnTo>
                  <a:lnTo>
                    <a:pt x="2786977" y="267576"/>
                  </a:lnTo>
                  <a:lnTo>
                    <a:pt x="2786977" y="278485"/>
                  </a:lnTo>
                  <a:lnTo>
                    <a:pt x="2788920" y="280301"/>
                  </a:lnTo>
                  <a:lnTo>
                    <a:pt x="2808782" y="280301"/>
                  </a:lnTo>
                  <a:lnTo>
                    <a:pt x="2808782" y="276669"/>
                  </a:lnTo>
                  <a:close/>
                </a:path>
                <a:path w="3138170" h="1778635">
                  <a:moveTo>
                    <a:pt x="2810726" y="41859"/>
                  </a:moveTo>
                  <a:lnTo>
                    <a:pt x="2805150" y="38227"/>
                  </a:lnTo>
                  <a:lnTo>
                    <a:pt x="2799816" y="36398"/>
                  </a:lnTo>
                  <a:lnTo>
                    <a:pt x="2788920" y="36398"/>
                  </a:lnTo>
                  <a:lnTo>
                    <a:pt x="2785275" y="38227"/>
                  </a:lnTo>
                  <a:lnTo>
                    <a:pt x="2781643" y="38227"/>
                  </a:lnTo>
                  <a:lnTo>
                    <a:pt x="2778010" y="40043"/>
                  </a:lnTo>
                  <a:lnTo>
                    <a:pt x="2774378" y="43675"/>
                  </a:lnTo>
                  <a:lnTo>
                    <a:pt x="2767101" y="47320"/>
                  </a:lnTo>
                  <a:lnTo>
                    <a:pt x="2765171" y="49136"/>
                  </a:lnTo>
                  <a:lnTo>
                    <a:pt x="2763469" y="49136"/>
                  </a:lnTo>
                  <a:lnTo>
                    <a:pt x="2759837" y="52781"/>
                  </a:lnTo>
                  <a:lnTo>
                    <a:pt x="2757894" y="56413"/>
                  </a:lnTo>
                  <a:lnTo>
                    <a:pt x="2757894" y="58229"/>
                  </a:lnTo>
                  <a:lnTo>
                    <a:pt x="2756204" y="61874"/>
                  </a:lnTo>
                  <a:lnTo>
                    <a:pt x="2756204" y="65506"/>
                  </a:lnTo>
                  <a:lnTo>
                    <a:pt x="2754261" y="69151"/>
                  </a:lnTo>
                  <a:lnTo>
                    <a:pt x="2754261" y="74612"/>
                  </a:lnTo>
                  <a:lnTo>
                    <a:pt x="2778010" y="107378"/>
                  </a:lnTo>
                  <a:lnTo>
                    <a:pt x="2794241" y="107378"/>
                  </a:lnTo>
                  <a:lnTo>
                    <a:pt x="2801518" y="105562"/>
                  </a:lnTo>
                  <a:lnTo>
                    <a:pt x="2807093" y="101917"/>
                  </a:lnTo>
                  <a:lnTo>
                    <a:pt x="2810726" y="96469"/>
                  </a:lnTo>
                  <a:lnTo>
                    <a:pt x="2808782" y="94640"/>
                  </a:lnTo>
                  <a:lnTo>
                    <a:pt x="2805150" y="96469"/>
                  </a:lnTo>
                  <a:lnTo>
                    <a:pt x="2803448" y="98285"/>
                  </a:lnTo>
                  <a:lnTo>
                    <a:pt x="2801518" y="98285"/>
                  </a:lnTo>
                  <a:lnTo>
                    <a:pt x="2797886" y="100101"/>
                  </a:lnTo>
                  <a:lnTo>
                    <a:pt x="2788920" y="100101"/>
                  </a:lnTo>
                  <a:lnTo>
                    <a:pt x="2781643" y="96469"/>
                  </a:lnTo>
                  <a:lnTo>
                    <a:pt x="2779712" y="94640"/>
                  </a:lnTo>
                  <a:lnTo>
                    <a:pt x="2776067" y="92824"/>
                  </a:lnTo>
                  <a:lnTo>
                    <a:pt x="2774378" y="91008"/>
                  </a:lnTo>
                  <a:lnTo>
                    <a:pt x="2768803" y="80086"/>
                  </a:lnTo>
                  <a:lnTo>
                    <a:pt x="2768803" y="76454"/>
                  </a:lnTo>
                  <a:lnTo>
                    <a:pt x="2767101" y="72783"/>
                  </a:lnTo>
                  <a:lnTo>
                    <a:pt x="2767101" y="61874"/>
                  </a:lnTo>
                  <a:lnTo>
                    <a:pt x="2772435" y="50952"/>
                  </a:lnTo>
                  <a:lnTo>
                    <a:pt x="2776067" y="47320"/>
                  </a:lnTo>
                  <a:lnTo>
                    <a:pt x="2783344" y="43675"/>
                  </a:lnTo>
                  <a:lnTo>
                    <a:pt x="2790609" y="43675"/>
                  </a:lnTo>
                  <a:lnTo>
                    <a:pt x="2797886" y="47320"/>
                  </a:lnTo>
                  <a:lnTo>
                    <a:pt x="2801518" y="47320"/>
                  </a:lnTo>
                  <a:lnTo>
                    <a:pt x="2803448" y="49136"/>
                  </a:lnTo>
                  <a:lnTo>
                    <a:pt x="2803448" y="54597"/>
                  </a:lnTo>
                  <a:lnTo>
                    <a:pt x="2805150" y="58229"/>
                  </a:lnTo>
                  <a:lnTo>
                    <a:pt x="2805150" y="60058"/>
                  </a:lnTo>
                  <a:lnTo>
                    <a:pt x="2807093" y="60058"/>
                  </a:lnTo>
                  <a:lnTo>
                    <a:pt x="2808782" y="58229"/>
                  </a:lnTo>
                  <a:lnTo>
                    <a:pt x="2808782" y="47320"/>
                  </a:lnTo>
                  <a:lnTo>
                    <a:pt x="2810726" y="41859"/>
                  </a:lnTo>
                  <a:close/>
                </a:path>
                <a:path w="3138170" h="1778635">
                  <a:moveTo>
                    <a:pt x="2883420" y="101917"/>
                  </a:moveTo>
                  <a:lnTo>
                    <a:pt x="2881477" y="101917"/>
                  </a:lnTo>
                  <a:lnTo>
                    <a:pt x="2877845" y="100101"/>
                  </a:lnTo>
                  <a:lnTo>
                    <a:pt x="2874213" y="100101"/>
                  </a:lnTo>
                  <a:lnTo>
                    <a:pt x="2874213" y="98285"/>
                  </a:lnTo>
                  <a:lnTo>
                    <a:pt x="2872511" y="98285"/>
                  </a:lnTo>
                  <a:lnTo>
                    <a:pt x="2872511" y="92824"/>
                  </a:lnTo>
                  <a:lnTo>
                    <a:pt x="2872511" y="72783"/>
                  </a:lnTo>
                  <a:lnTo>
                    <a:pt x="2873159" y="67335"/>
                  </a:lnTo>
                  <a:lnTo>
                    <a:pt x="2874213" y="58229"/>
                  </a:lnTo>
                  <a:lnTo>
                    <a:pt x="2874213" y="54597"/>
                  </a:lnTo>
                  <a:lnTo>
                    <a:pt x="2872511" y="50952"/>
                  </a:lnTo>
                  <a:lnTo>
                    <a:pt x="2870581" y="49136"/>
                  </a:lnTo>
                  <a:lnTo>
                    <a:pt x="2868879" y="45504"/>
                  </a:lnTo>
                  <a:lnTo>
                    <a:pt x="2866948" y="41859"/>
                  </a:lnTo>
                  <a:lnTo>
                    <a:pt x="2859671" y="38227"/>
                  </a:lnTo>
                  <a:lnTo>
                    <a:pt x="2850705" y="38227"/>
                  </a:lnTo>
                  <a:lnTo>
                    <a:pt x="2844114" y="38620"/>
                  </a:lnTo>
                  <a:lnTo>
                    <a:pt x="2837891" y="40043"/>
                  </a:lnTo>
                  <a:lnTo>
                    <a:pt x="2831731" y="42824"/>
                  </a:lnTo>
                  <a:lnTo>
                    <a:pt x="2825267" y="47320"/>
                  </a:lnTo>
                  <a:lnTo>
                    <a:pt x="2825267" y="56413"/>
                  </a:lnTo>
                  <a:lnTo>
                    <a:pt x="2828899" y="56413"/>
                  </a:lnTo>
                  <a:lnTo>
                    <a:pt x="2832531" y="50952"/>
                  </a:lnTo>
                  <a:lnTo>
                    <a:pt x="2832531" y="47320"/>
                  </a:lnTo>
                  <a:lnTo>
                    <a:pt x="2834233" y="47320"/>
                  </a:lnTo>
                  <a:lnTo>
                    <a:pt x="2837865" y="45504"/>
                  </a:lnTo>
                  <a:lnTo>
                    <a:pt x="2850705" y="45504"/>
                  </a:lnTo>
                  <a:lnTo>
                    <a:pt x="2854337" y="47320"/>
                  </a:lnTo>
                  <a:lnTo>
                    <a:pt x="2856039" y="49136"/>
                  </a:lnTo>
                  <a:lnTo>
                    <a:pt x="2859671" y="52781"/>
                  </a:lnTo>
                  <a:lnTo>
                    <a:pt x="2861614" y="56413"/>
                  </a:lnTo>
                  <a:lnTo>
                    <a:pt x="2861614" y="63690"/>
                  </a:lnTo>
                  <a:lnTo>
                    <a:pt x="2861614" y="67335"/>
                  </a:lnTo>
                  <a:lnTo>
                    <a:pt x="2861614" y="87363"/>
                  </a:lnTo>
                  <a:lnTo>
                    <a:pt x="2856039" y="94640"/>
                  </a:lnTo>
                  <a:lnTo>
                    <a:pt x="2848775" y="98285"/>
                  </a:lnTo>
                  <a:lnTo>
                    <a:pt x="2836164" y="98285"/>
                  </a:lnTo>
                  <a:lnTo>
                    <a:pt x="2832531" y="94640"/>
                  </a:lnTo>
                  <a:lnTo>
                    <a:pt x="2832531" y="81915"/>
                  </a:lnTo>
                  <a:lnTo>
                    <a:pt x="2834233" y="78270"/>
                  </a:lnTo>
                  <a:lnTo>
                    <a:pt x="2837865" y="74612"/>
                  </a:lnTo>
                  <a:lnTo>
                    <a:pt x="2839809" y="72783"/>
                  </a:lnTo>
                  <a:lnTo>
                    <a:pt x="2848775" y="70967"/>
                  </a:lnTo>
                  <a:lnTo>
                    <a:pt x="2861614" y="67335"/>
                  </a:lnTo>
                  <a:lnTo>
                    <a:pt x="2861614" y="63690"/>
                  </a:lnTo>
                  <a:lnTo>
                    <a:pt x="2848229" y="66167"/>
                  </a:lnTo>
                  <a:lnTo>
                    <a:pt x="2838107" y="68465"/>
                  </a:lnTo>
                  <a:lnTo>
                    <a:pt x="2831084" y="71107"/>
                  </a:lnTo>
                  <a:lnTo>
                    <a:pt x="2826956" y="74612"/>
                  </a:lnTo>
                  <a:lnTo>
                    <a:pt x="2821622" y="78270"/>
                  </a:lnTo>
                  <a:lnTo>
                    <a:pt x="2819692" y="83731"/>
                  </a:lnTo>
                  <a:lnTo>
                    <a:pt x="2819692" y="96469"/>
                  </a:lnTo>
                  <a:lnTo>
                    <a:pt x="2821622" y="98285"/>
                  </a:lnTo>
                  <a:lnTo>
                    <a:pt x="2823324" y="101917"/>
                  </a:lnTo>
                  <a:lnTo>
                    <a:pt x="2825267" y="103746"/>
                  </a:lnTo>
                  <a:lnTo>
                    <a:pt x="2828899" y="103746"/>
                  </a:lnTo>
                  <a:lnTo>
                    <a:pt x="2830588" y="105562"/>
                  </a:lnTo>
                  <a:lnTo>
                    <a:pt x="2847073" y="105562"/>
                  </a:lnTo>
                  <a:lnTo>
                    <a:pt x="2855379" y="98285"/>
                  </a:lnTo>
                  <a:lnTo>
                    <a:pt x="2861614" y="92824"/>
                  </a:lnTo>
                  <a:lnTo>
                    <a:pt x="2861614" y="105562"/>
                  </a:lnTo>
                  <a:lnTo>
                    <a:pt x="2883420" y="105562"/>
                  </a:lnTo>
                  <a:lnTo>
                    <a:pt x="2883420" y="101917"/>
                  </a:lnTo>
                  <a:close/>
                </a:path>
                <a:path w="3138170" h="1778635">
                  <a:moveTo>
                    <a:pt x="2932366" y="41859"/>
                  </a:moveTo>
                  <a:lnTo>
                    <a:pt x="2928734" y="41859"/>
                  </a:lnTo>
                  <a:lnTo>
                    <a:pt x="2925102" y="43675"/>
                  </a:lnTo>
                  <a:lnTo>
                    <a:pt x="2912503" y="43675"/>
                  </a:lnTo>
                  <a:lnTo>
                    <a:pt x="2912770" y="33782"/>
                  </a:lnTo>
                  <a:lnTo>
                    <a:pt x="2913354" y="25933"/>
                  </a:lnTo>
                  <a:lnTo>
                    <a:pt x="2913926" y="20129"/>
                  </a:lnTo>
                  <a:lnTo>
                    <a:pt x="2914192" y="16370"/>
                  </a:lnTo>
                  <a:lnTo>
                    <a:pt x="2912503" y="16370"/>
                  </a:lnTo>
                  <a:lnTo>
                    <a:pt x="2901594" y="21831"/>
                  </a:lnTo>
                  <a:lnTo>
                    <a:pt x="2901594" y="41859"/>
                  </a:lnTo>
                  <a:lnTo>
                    <a:pt x="2890685" y="47320"/>
                  </a:lnTo>
                  <a:lnTo>
                    <a:pt x="2890685" y="50952"/>
                  </a:lnTo>
                  <a:lnTo>
                    <a:pt x="2894330" y="49136"/>
                  </a:lnTo>
                  <a:lnTo>
                    <a:pt x="2901594" y="49136"/>
                  </a:lnTo>
                  <a:lnTo>
                    <a:pt x="2901594" y="81915"/>
                  </a:lnTo>
                  <a:lnTo>
                    <a:pt x="2899651" y="83731"/>
                  </a:lnTo>
                  <a:lnTo>
                    <a:pt x="2899651" y="101917"/>
                  </a:lnTo>
                  <a:lnTo>
                    <a:pt x="2905226" y="105562"/>
                  </a:lnTo>
                  <a:lnTo>
                    <a:pt x="2923400" y="105562"/>
                  </a:lnTo>
                  <a:lnTo>
                    <a:pt x="2928734" y="100101"/>
                  </a:lnTo>
                  <a:lnTo>
                    <a:pt x="2930677" y="98285"/>
                  </a:lnTo>
                  <a:lnTo>
                    <a:pt x="2932366" y="98285"/>
                  </a:lnTo>
                  <a:lnTo>
                    <a:pt x="2930677" y="94640"/>
                  </a:lnTo>
                  <a:lnTo>
                    <a:pt x="2927045" y="96469"/>
                  </a:lnTo>
                  <a:lnTo>
                    <a:pt x="2925102" y="98285"/>
                  </a:lnTo>
                  <a:lnTo>
                    <a:pt x="2917837" y="98285"/>
                  </a:lnTo>
                  <a:lnTo>
                    <a:pt x="2916136" y="96469"/>
                  </a:lnTo>
                  <a:lnTo>
                    <a:pt x="2914192" y="94640"/>
                  </a:lnTo>
                  <a:lnTo>
                    <a:pt x="2912503" y="92824"/>
                  </a:lnTo>
                  <a:lnTo>
                    <a:pt x="2912503" y="49136"/>
                  </a:lnTo>
                  <a:lnTo>
                    <a:pt x="2930677" y="49136"/>
                  </a:lnTo>
                  <a:lnTo>
                    <a:pt x="2932366" y="43675"/>
                  </a:lnTo>
                  <a:lnTo>
                    <a:pt x="2932366" y="41859"/>
                  </a:lnTo>
                  <a:close/>
                </a:path>
                <a:path w="3138170" h="1778635">
                  <a:moveTo>
                    <a:pt x="2936011" y="276669"/>
                  </a:moveTo>
                  <a:lnTo>
                    <a:pt x="2930677" y="276669"/>
                  </a:lnTo>
                  <a:lnTo>
                    <a:pt x="2928734" y="274853"/>
                  </a:lnTo>
                  <a:lnTo>
                    <a:pt x="2927045" y="274853"/>
                  </a:lnTo>
                  <a:lnTo>
                    <a:pt x="2927045" y="273024"/>
                  </a:lnTo>
                  <a:lnTo>
                    <a:pt x="2925102" y="271208"/>
                  </a:lnTo>
                  <a:lnTo>
                    <a:pt x="2925102" y="225704"/>
                  </a:lnTo>
                  <a:lnTo>
                    <a:pt x="2923400" y="223888"/>
                  </a:lnTo>
                  <a:lnTo>
                    <a:pt x="2922435" y="222059"/>
                  </a:lnTo>
                  <a:lnTo>
                    <a:pt x="2921470" y="220243"/>
                  </a:lnTo>
                  <a:lnTo>
                    <a:pt x="2919768" y="218427"/>
                  </a:lnTo>
                  <a:lnTo>
                    <a:pt x="2917837" y="216611"/>
                  </a:lnTo>
                  <a:lnTo>
                    <a:pt x="2910560" y="212940"/>
                  </a:lnTo>
                  <a:lnTo>
                    <a:pt x="2897962" y="212940"/>
                  </a:lnTo>
                  <a:lnTo>
                    <a:pt x="2894330" y="214782"/>
                  </a:lnTo>
                  <a:lnTo>
                    <a:pt x="2892387" y="214782"/>
                  </a:lnTo>
                  <a:lnTo>
                    <a:pt x="2890685" y="216611"/>
                  </a:lnTo>
                  <a:lnTo>
                    <a:pt x="2887053" y="220243"/>
                  </a:lnTo>
                  <a:lnTo>
                    <a:pt x="2881477" y="225704"/>
                  </a:lnTo>
                  <a:lnTo>
                    <a:pt x="2879788" y="222059"/>
                  </a:lnTo>
                  <a:lnTo>
                    <a:pt x="2876156" y="218427"/>
                  </a:lnTo>
                  <a:lnTo>
                    <a:pt x="2872511" y="216611"/>
                  </a:lnTo>
                  <a:lnTo>
                    <a:pt x="2868879" y="212940"/>
                  </a:lnTo>
                  <a:lnTo>
                    <a:pt x="2854337" y="212940"/>
                  </a:lnTo>
                  <a:lnTo>
                    <a:pt x="2852407" y="214782"/>
                  </a:lnTo>
                  <a:lnTo>
                    <a:pt x="2848775" y="214782"/>
                  </a:lnTo>
                  <a:lnTo>
                    <a:pt x="2847073" y="216611"/>
                  </a:lnTo>
                  <a:lnTo>
                    <a:pt x="2845130" y="218427"/>
                  </a:lnTo>
                  <a:lnTo>
                    <a:pt x="2839809" y="223888"/>
                  </a:lnTo>
                  <a:lnTo>
                    <a:pt x="2839809" y="212940"/>
                  </a:lnTo>
                  <a:lnTo>
                    <a:pt x="2837865" y="212940"/>
                  </a:lnTo>
                  <a:lnTo>
                    <a:pt x="2832531" y="214782"/>
                  </a:lnTo>
                  <a:lnTo>
                    <a:pt x="2825267" y="216611"/>
                  </a:lnTo>
                  <a:lnTo>
                    <a:pt x="2816060" y="218427"/>
                  </a:lnTo>
                  <a:lnTo>
                    <a:pt x="2816060" y="222059"/>
                  </a:lnTo>
                  <a:lnTo>
                    <a:pt x="2826956" y="222059"/>
                  </a:lnTo>
                  <a:lnTo>
                    <a:pt x="2826956" y="273024"/>
                  </a:lnTo>
                  <a:lnTo>
                    <a:pt x="2825267" y="273024"/>
                  </a:lnTo>
                  <a:lnTo>
                    <a:pt x="2825267" y="274853"/>
                  </a:lnTo>
                  <a:lnTo>
                    <a:pt x="2821622" y="274853"/>
                  </a:lnTo>
                  <a:lnTo>
                    <a:pt x="2816060" y="276669"/>
                  </a:lnTo>
                  <a:lnTo>
                    <a:pt x="2816060" y="280301"/>
                  </a:lnTo>
                  <a:lnTo>
                    <a:pt x="2850705" y="280301"/>
                  </a:lnTo>
                  <a:lnTo>
                    <a:pt x="2850705" y="276669"/>
                  </a:lnTo>
                  <a:lnTo>
                    <a:pt x="2845130" y="274853"/>
                  </a:lnTo>
                  <a:lnTo>
                    <a:pt x="2839809" y="274853"/>
                  </a:lnTo>
                  <a:lnTo>
                    <a:pt x="2839809" y="229336"/>
                  </a:lnTo>
                  <a:lnTo>
                    <a:pt x="2841498" y="229336"/>
                  </a:lnTo>
                  <a:lnTo>
                    <a:pt x="2841498" y="227520"/>
                  </a:lnTo>
                  <a:lnTo>
                    <a:pt x="2843441" y="225704"/>
                  </a:lnTo>
                  <a:lnTo>
                    <a:pt x="2845130" y="223888"/>
                  </a:lnTo>
                  <a:lnTo>
                    <a:pt x="2848775" y="222059"/>
                  </a:lnTo>
                  <a:lnTo>
                    <a:pt x="2861614" y="222059"/>
                  </a:lnTo>
                  <a:lnTo>
                    <a:pt x="2865247" y="223888"/>
                  </a:lnTo>
                  <a:lnTo>
                    <a:pt x="2866948" y="225704"/>
                  </a:lnTo>
                  <a:lnTo>
                    <a:pt x="2868879" y="229336"/>
                  </a:lnTo>
                  <a:lnTo>
                    <a:pt x="2868879" y="231165"/>
                  </a:lnTo>
                  <a:lnTo>
                    <a:pt x="2870581" y="234797"/>
                  </a:lnTo>
                  <a:lnTo>
                    <a:pt x="2870581" y="267576"/>
                  </a:lnTo>
                  <a:lnTo>
                    <a:pt x="2868879" y="271208"/>
                  </a:lnTo>
                  <a:lnTo>
                    <a:pt x="2868879" y="274853"/>
                  </a:lnTo>
                  <a:lnTo>
                    <a:pt x="2863304" y="274853"/>
                  </a:lnTo>
                  <a:lnTo>
                    <a:pt x="2859671" y="276669"/>
                  </a:lnTo>
                  <a:lnTo>
                    <a:pt x="2857982" y="276669"/>
                  </a:lnTo>
                  <a:lnTo>
                    <a:pt x="2857982" y="280301"/>
                  </a:lnTo>
                  <a:lnTo>
                    <a:pt x="2894330" y="280301"/>
                  </a:lnTo>
                  <a:lnTo>
                    <a:pt x="2894330" y="276669"/>
                  </a:lnTo>
                  <a:lnTo>
                    <a:pt x="2892387" y="276669"/>
                  </a:lnTo>
                  <a:lnTo>
                    <a:pt x="2888754" y="274853"/>
                  </a:lnTo>
                  <a:lnTo>
                    <a:pt x="2883420" y="274853"/>
                  </a:lnTo>
                  <a:lnTo>
                    <a:pt x="2883420" y="267576"/>
                  </a:lnTo>
                  <a:lnTo>
                    <a:pt x="2881477" y="262115"/>
                  </a:lnTo>
                  <a:lnTo>
                    <a:pt x="2881477" y="232981"/>
                  </a:lnTo>
                  <a:lnTo>
                    <a:pt x="2883420" y="231165"/>
                  </a:lnTo>
                  <a:lnTo>
                    <a:pt x="2883420" y="229336"/>
                  </a:lnTo>
                  <a:lnTo>
                    <a:pt x="2885122" y="227520"/>
                  </a:lnTo>
                  <a:lnTo>
                    <a:pt x="2887053" y="225704"/>
                  </a:lnTo>
                  <a:lnTo>
                    <a:pt x="2888754" y="223888"/>
                  </a:lnTo>
                  <a:lnTo>
                    <a:pt x="2890685" y="222059"/>
                  </a:lnTo>
                  <a:lnTo>
                    <a:pt x="2905226" y="222059"/>
                  </a:lnTo>
                  <a:lnTo>
                    <a:pt x="2906928" y="223888"/>
                  </a:lnTo>
                  <a:lnTo>
                    <a:pt x="2910560" y="225704"/>
                  </a:lnTo>
                  <a:lnTo>
                    <a:pt x="2912503" y="227520"/>
                  </a:lnTo>
                  <a:lnTo>
                    <a:pt x="2912503" y="234797"/>
                  </a:lnTo>
                  <a:lnTo>
                    <a:pt x="2914192" y="240258"/>
                  </a:lnTo>
                  <a:lnTo>
                    <a:pt x="2914192" y="265747"/>
                  </a:lnTo>
                  <a:lnTo>
                    <a:pt x="2912503" y="273024"/>
                  </a:lnTo>
                  <a:lnTo>
                    <a:pt x="2912503" y="278485"/>
                  </a:lnTo>
                  <a:lnTo>
                    <a:pt x="2914192" y="280301"/>
                  </a:lnTo>
                  <a:lnTo>
                    <a:pt x="2936011" y="280301"/>
                  </a:lnTo>
                  <a:lnTo>
                    <a:pt x="2936011" y="276669"/>
                  </a:lnTo>
                  <a:close/>
                </a:path>
                <a:path w="3138170" h="1778635">
                  <a:moveTo>
                    <a:pt x="2963392" y="12725"/>
                  </a:moveTo>
                  <a:lnTo>
                    <a:pt x="2961449" y="10909"/>
                  </a:lnTo>
                  <a:lnTo>
                    <a:pt x="2959747" y="9093"/>
                  </a:lnTo>
                  <a:lnTo>
                    <a:pt x="2957817" y="7277"/>
                  </a:lnTo>
                  <a:lnTo>
                    <a:pt x="2950540" y="7277"/>
                  </a:lnTo>
                  <a:lnTo>
                    <a:pt x="2948851" y="9093"/>
                  </a:lnTo>
                  <a:lnTo>
                    <a:pt x="2946908" y="10909"/>
                  </a:lnTo>
                  <a:lnTo>
                    <a:pt x="2946908" y="18186"/>
                  </a:lnTo>
                  <a:lnTo>
                    <a:pt x="2948851" y="20002"/>
                  </a:lnTo>
                  <a:lnTo>
                    <a:pt x="2950540" y="21831"/>
                  </a:lnTo>
                  <a:lnTo>
                    <a:pt x="2957817" y="21831"/>
                  </a:lnTo>
                  <a:lnTo>
                    <a:pt x="2959747" y="20002"/>
                  </a:lnTo>
                  <a:lnTo>
                    <a:pt x="2961449" y="18186"/>
                  </a:lnTo>
                  <a:lnTo>
                    <a:pt x="2963392" y="16370"/>
                  </a:lnTo>
                  <a:lnTo>
                    <a:pt x="2963392" y="12725"/>
                  </a:lnTo>
                  <a:close/>
                </a:path>
                <a:path w="3138170" h="1778635">
                  <a:moveTo>
                    <a:pt x="2972358" y="101917"/>
                  </a:moveTo>
                  <a:lnTo>
                    <a:pt x="2967024" y="100101"/>
                  </a:lnTo>
                  <a:lnTo>
                    <a:pt x="2963392" y="100101"/>
                  </a:lnTo>
                  <a:lnTo>
                    <a:pt x="2961449" y="98285"/>
                  </a:lnTo>
                  <a:lnTo>
                    <a:pt x="2961449" y="38227"/>
                  </a:lnTo>
                  <a:lnTo>
                    <a:pt x="2959747" y="38227"/>
                  </a:lnTo>
                  <a:lnTo>
                    <a:pt x="2954185" y="40043"/>
                  </a:lnTo>
                  <a:lnTo>
                    <a:pt x="2946908" y="41859"/>
                  </a:lnTo>
                  <a:lnTo>
                    <a:pt x="2937941" y="43675"/>
                  </a:lnTo>
                  <a:lnTo>
                    <a:pt x="2937941" y="47320"/>
                  </a:lnTo>
                  <a:lnTo>
                    <a:pt x="2948851" y="47320"/>
                  </a:lnTo>
                  <a:lnTo>
                    <a:pt x="2948851" y="98285"/>
                  </a:lnTo>
                  <a:lnTo>
                    <a:pt x="2946908" y="100101"/>
                  </a:lnTo>
                  <a:lnTo>
                    <a:pt x="2943275" y="100101"/>
                  </a:lnTo>
                  <a:lnTo>
                    <a:pt x="2937941" y="101917"/>
                  </a:lnTo>
                  <a:lnTo>
                    <a:pt x="2937941" y="105562"/>
                  </a:lnTo>
                  <a:lnTo>
                    <a:pt x="2972358" y="105562"/>
                  </a:lnTo>
                  <a:lnTo>
                    <a:pt x="2972358" y="101917"/>
                  </a:lnTo>
                  <a:close/>
                </a:path>
                <a:path w="3138170" h="1778635">
                  <a:moveTo>
                    <a:pt x="3050629" y="60058"/>
                  </a:moveTo>
                  <a:lnTo>
                    <a:pt x="3046996" y="52781"/>
                  </a:lnTo>
                  <a:lnTo>
                    <a:pt x="3041421" y="47320"/>
                  </a:lnTo>
                  <a:lnTo>
                    <a:pt x="3036011" y="41910"/>
                  </a:lnTo>
                  <a:lnTo>
                    <a:pt x="3036011" y="85775"/>
                  </a:lnTo>
                  <a:lnTo>
                    <a:pt x="3034144" y="91008"/>
                  </a:lnTo>
                  <a:lnTo>
                    <a:pt x="3030512" y="96469"/>
                  </a:lnTo>
                  <a:lnTo>
                    <a:pt x="3026880" y="100101"/>
                  </a:lnTo>
                  <a:lnTo>
                    <a:pt x="3023247" y="101917"/>
                  </a:lnTo>
                  <a:lnTo>
                    <a:pt x="3012338" y="101917"/>
                  </a:lnTo>
                  <a:lnTo>
                    <a:pt x="2996107" y="80086"/>
                  </a:lnTo>
                  <a:lnTo>
                    <a:pt x="2994164" y="74612"/>
                  </a:lnTo>
                  <a:lnTo>
                    <a:pt x="2994164" y="60058"/>
                  </a:lnTo>
                  <a:lnTo>
                    <a:pt x="2996107" y="52781"/>
                  </a:lnTo>
                  <a:lnTo>
                    <a:pt x="2999740" y="49136"/>
                  </a:lnTo>
                  <a:lnTo>
                    <a:pt x="3003372" y="43675"/>
                  </a:lnTo>
                  <a:lnTo>
                    <a:pt x="3008706" y="41859"/>
                  </a:lnTo>
                  <a:lnTo>
                    <a:pt x="3021546" y="41859"/>
                  </a:lnTo>
                  <a:lnTo>
                    <a:pt x="3036011" y="85775"/>
                  </a:lnTo>
                  <a:lnTo>
                    <a:pt x="3036011" y="41910"/>
                  </a:lnTo>
                  <a:lnTo>
                    <a:pt x="3034144" y="40043"/>
                  </a:lnTo>
                  <a:lnTo>
                    <a:pt x="3026880" y="38227"/>
                  </a:lnTo>
                  <a:lnTo>
                    <a:pt x="3008706" y="38227"/>
                  </a:lnTo>
                  <a:lnTo>
                    <a:pt x="3003372" y="40043"/>
                  </a:lnTo>
                  <a:lnTo>
                    <a:pt x="2996107" y="43675"/>
                  </a:lnTo>
                  <a:lnTo>
                    <a:pt x="2990532" y="47320"/>
                  </a:lnTo>
                  <a:lnTo>
                    <a:pt x="2986900" y="50952"/>
                  </a:lnTo>
                  <a:lnTo>
                    <a:pt x="2985173" y="56476"/>
                  </a:lnTo>
                  <a:lnTo>
                    <a:pt x="2983255" y="61874"/>
                  </a:lnTo>
                  <a:lnTo>
                    <a:pt x="2981566" y="67335"/>
                  </a:lnTo>
                  <a:lnTo>
                    <a:pt x="2981566" y="78270"/>
                  </a:lnTo>
                  <a:lnTo>
                    <a:pt x="2983255" y="83731"/>
                  </a:lnTo>
                  <a:lnTo>
                    <a:pt x="2985198" y="89192"/>
                  </a:lnTo>
                  <a:lnTo>
                    <a:pt x="2986900" y="94640"/>
                  </a:lnTo>
                  <a:lnTo>
                    <a:pt x="2990532" y="98285"/>
                  </a:lnTo>
                  <a:lnTo>
                    <a:pt x="2996107" y="101917"/>
                  </a:lnTo>
                  <a:lnTo>
                    <a:pt x="3001429" y="105562"/>
                  </a:lnTo>
                  <a:lnTo>
                    <a:pt x="3007004" y="107378"/>
                  </a:lnTo>
                  <a:lnTo>
                    <a:pt x="3014281" y="107378"/>
                  </a:lnTo>
                  <a:lnTo>
                    <a:pt x="3021012" y="106692"/>
                  </a:lnTo>
                  <a:lnTo>
                    <a:pt x="3027629" y="104648"/>
                  </a:lnTo>
                  <a:lnTo>
                    <a:pt x="3032683" y="101917"/>
                  </a:lnTo>
                  <a:lnTo>
                    <a:pt x="3033941" y="101244"/>
                  </a:lnTo>
                  <a:lnTo>
                    <a:pt x="3050629" y="70967"/>
                  </a:lnTo>
                  <a:lnTo>
                    <a:pt x="3050629" y="60058"/>
                  </a:lnTo>
                  <a:close/>
                </a:path>
                <a:path w="3138170" h="1778635">
                  <a:moveTo>
                    <a:pt x="3137865" y="101917"/>
                  </a:moveTo>
                  <a:lnTo>
                    <a:pt x="3132531" y="101917"/>
                  </a:lnTo>
                  <a:lnTo>
                    <a:pt x="3130588" y="100101"/>
                  </a:lnTo>
                  <a:lnTo>
                    <a:pt x="3128899" y="100101"/>
                  </a:lnTo>
                  <a:lnTo>
                    <a:pt x="3128899" y="98285"/>
                  </a:lnTo>
                  <a:lnTo>
                    <a:pt x="3126956" y="96469"/>
                  </a:lnTo>
                  <a:lnTo>
                    <a:pt x="3126956" y="52781"/>
                  </a:lnTo>
                  <a:lnTo>
                    <a:pt x="3125266" y="49136"/>
                  </a:lnTo>
                  <a:lnTo>
                    <a:pt x="3125266" y="47320"/>
                  </a:lnTo>
                  <a:lnTo>
                    <a:pt x="3123323" y="45504"/>
                  </a:lnTo>
                  <a:lnTo>
                    <a:pt x="3121622" y="43675"/>
                  </a:lnTo>
                  <a:lnTo>
                    <a:pt x="3114357" y="40043"/>
                  </a:lnTo>
                  <a:lnTo>
                    <a:pt x="3112414" y="38227"/>
                  </a:lnTo>
                  <a:lnTo>
                    <a:pt x="3096183" y="38227"/>
                  </a:lnTo>
                  <a:lnTo>
                    <a:pt x="3094240" y="40043"/>
                  </a:lnTo>
                  <a:lnTo>
                    <a:pt x="3092551" y="40043"/>
                  </a:lnTo>
                  <a:lnTo>
                    <a:pt x="3090608" y="41859"/>
                  </a:lnTo>
                  <a:lnTo>
                    <a:pt x="3088919" y="45504"/>
                  </a:lnTo>
                  <a:lnTo>
                    <a:pt x="3085274" y="47320"/>
                  </a:lnTo>
                  <a:lnTo>
                    <a:pt x="3081642" y="50952"/>
                  </a:lnTo>
                  <a:lnTo>
                    <a:pt x="3081642" y="38227"/>
                  </a:lnTo>
                  <a:lnTo>
                    <a:pt x="3079699" y="38227"/>
                  </a:lnTo>
                  <a:lnTo>
                    <a:pt x="3074378" y="40043"/>
                  </a:lnTo>
                  <a:lnTo>
                    <a:pt x="3066859" y="41859"/>
                  </a:lnTo>
                  <a:lnTo>
                    <a:pt x="3057893" y="43675"/>
                  </a:lnTo>
                  <a:lnTo>
                    <a:pt x="3055963" y="43675"/>
                  </a:lnTo>
                  <a:lnTo>
                    <a:pt x="3055963" y="47320"/>
                  </a:lnTo>
                  <a:lnTo>
                    <a:pt x="3066859" y="47320"/>
                  </a:lnTo>
                  <a:lnTo>
                    <a:pt x="3068802" y="49136"/>
                  </a:lnTo>
                  <a:lnTo>
                    <a:pt x="3068802" y="98285"/>
                  </a:lnTo>
                  <a:lnTo>
                    <a:pt x="3066859" y="98285"/>
                  </a:lnTo>
                  <a:lnTo>
                    <a:pt x="3066859" y="100101"/>
                  </a:lnTo>
                  <a:lnTo>
                    <a:pt x="3061525" y="100101"/>
                  </a:lnTo>
                  <a:lnTo>
                    <a:pt x="3057893" y="101917"/>
                  </a:lnTo>
                  <a:lnTo>
                    <a:pt x="3057893" y="105562"/>
                  </a:lnTo>
                  <a:lnTo>
                    <a:pt x="3092551" y="105562"/>
                  </a:lnTo>
                  <a:lnTo>
                    <a:pt x="3092551" y="101917"/>
                  </a:lnTo>
                  <a:lnTo>
                    <a:pt x="3090608" y="101917"/>
                  </a:lnTo>
                  <a:lnTo>
                    <a:pt x="3086976" y="100101"/>
                  </a:lnTo>
                  <a:lnTo>
                    <a:pt x="3081642" y="100101"/>
                  </a:lnTo>
                  <a:lnTo>
                    <a:pt x="3081642" y="81915"/>
                  </a:lnTo>
                  <a:lnTo>
                    <a:pt x="3079699" y="78270"/>
                  </a:lnTo>
                  <a:lnTo>
                    <a:pt x="3079699" y="61874"/>
                  </a:lnTo>
                  <a:lnTo>
                    <a:pt x="3081642" y="60058"/>
                  </a:lnTo>
                  <a:lnTo>
                    <a:pt x="3081642" y="56413"/>
                  </a:lnTo>
                  <a:lnTo>
                    <a:pt x="3083344" y="54597"/>
                  </a:lnTo>
                  <a:lnTo>
                    <a:pt x="3083344" y="52781"/>
                  </a:lnTo>
                  <a:lnTo>
                    <a:pt x="3085274" y="52781"/>
                  </a:lnTo>
                  <a:lnTo>
                    <a:pt x="3086976" y="50952"/>
                  </a:lnTo>
                  <a:lnTo>
                    <a:pt x="3088919" y="49136"/>
                  </a:lnTo>
                  <a:lnTo>
                    <a:pt x="3092551" y="47320"/>
                  </a:lnTo>
                  <a:lnTo>
                    <a:pt x="3105150" y="47320"/>
                  </a:lnTo>
                  <a:lnTo>
                    <a:pt x="3107093" y="49136"/>
                  </a:lnTo>
                  <a:lnTo>
                    <a:pt x="3108782" y="49136"/>
                  </a:lnTo>
                  <a:lnTo>
                    <a:pt x="3110725" y="50952"/>
                  </a:lnTo>
                  <a:lnTo>
                    <a:pt x="3112414" y="52781"/>
                  </a:lnTo>
                  <a:lnTo>
                    <a:pt x="3114357" y="54597"/>
                  </a:lnTo>
                  <a:lnTo>
                    <a:pt x="3114357" y="60058"/>
                  </a:lnTo>
                  <a:lnTo>
                    <a:pt x="3116059" y="61874"/>
                  </a:lnTo>
                  <a:lnTo>
                    <a:pt x="3116059" y="91008"/>
                  </a:lnTo>
                  <a:lnTo>
                    <a:pt x="3114357" y="98285"/>
                  </a:lnTo>
                  <a:lnTo>
                    <a:pt x="3114357" y="103746"/>
                  </a:lnTo>
                  <a:lnTo>
                    <a:pt x="3116059" y="105562"/>
                  </a:lnTo>
                  <a:lnTo>
                    <a:pt x="3137865" y="105562"/>
                  </a:lnTo>
                  <a:lnTo>
                    <a:pt x="3137865" y="101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315907" y="5570282"/>
              <a:ext cx="513080" cy="146050"/>
            </a:xfrm>
            <a:custGeom>
              <a:avLst/>
              <a:gdLst/>
              <a:ahLst/>
              <a:cxnLst/>
              <a:rect l="l" t="t" r="r" b="b"/>
              <a:pathLst>
                <a:path w="513079" h="146050">
                  <a:moveTo>
                    <a:pt x="256137" y="0"/>
                  </a:moveTo>
                  <a:lnTo>
                    <a:pt x="187942" y="2612"/>
                  </a:lnTo>
                  <a:lnTo>
                    <a:pt x="126727" y="9979"/>
                  </a:lnTo>
                  <a:lnTo>
                    <a:pt x="74908" y="21391"/>
                  </a:lnTo>
                  <a:lnTo>
                    <a:pt x="34903" y="36140"/>
                  </a:lnTo>
                  <a:lnTo>
                    <a:pt x="0" y="72818"/>
                  </a:lnTo>
                  <a:lnTo>
                    <a:pt x="9128" y="92108"/>
                  </a:lnTo>
                  <a:lnTo>
                    <a:pt x="74908" y="124225"/>
                  </a:lnTo>
                  <a:lnTo>
                    <a:pt x="126727" y="135635"/>
                  </a:lnTo>
                  <a:lnTo>
                    <a:pt x="187942" y="143000"/>
                  </a:lnTo>
                  <a:lnTo>
                    <a:pt x="256137" y="145613"/>
                  </a:lnTo>
                  <a:lnTo>
                    <a:pt x="324435" y="143000"/>
                  </a:lnTo>
                  <a:lnTo>
                    <a:pt x="385718" y="135635"/>
                  </a:lnTo>
                  <a:lnTo>
                    <a:pt x="437578" y="124225"/>
                  </a:lnTo>
                  <a:lnTo>
                    <a:pt x="477604" y="109479"/>
                  </a:lnTo>
                  <a:lnTo>
                    <a:pt x="512517" y="72818"/>
                  </a:lnTo>
                  <a:lnTo>
                    <a:pt x="503387" y="53519"/>
                  </a:lnTo>
                  <a:lnTo>
                    <a:pt x="437578" y="21391"/>
                  </a:lnTo>
                  <a:lnTo>
                    <a:pt x="385718" y="9979"/>
                  </a:lnTo>
                  <a:lnTo>
                    <a:pt x="324435" y="2612"/>
                  </a:lnTo>
                  <a:lnTo>
                    <a:pt x="25613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315907" y="5643101"/>
              <a:ext cx="513080" cy="73025"/>
            </a:xfrm>
            <a:custGeom>
              <a:avLst/>
              <a:gdLst/>
              <a:ahLst/>
              <a:cxnLst/>
              <a:rect l="l" t="t" r="r" b="b"/>
              <a:pathLst>
                <a:path w="513079" h="73025">
                  <a:moveTo>
                    <a:pt x="0" y="0"/>
                  </a:moveTo>
                  <a:lnTo>
                    <a:pt x="12039" y="19289"/>
                  </a:lnTo>
                  <a:lnTo>
                    <a:pt x="44219" y="36661"/>
                  </a:lnTo>
                  <a:lnTo>
                    <a:pt x="90629" y="51406"/>
                  </a:lnTo>
                  <a:lnTo>
                    <a:pt x="145359" y="62816"/>
                  </a:lnTo>
                  <a:lnTo>
                    <a:pt x="202498" y="70181"/>
                  </a:lnTo>
                  <a:lnTo>
                    <a:pt x="256137" y="72794"/>
                  </a:lnTo>
                  <a:lnTo>
                    <a:pt x="310552" y="70181"/>
                  </a:lnTo>
                  <a:lnTo>
                    <a:pt x="367948" y="62816"/>
                  </a:lnTo>
                  <a:lnTo>
                    <a:pt x="422584" y="51406"/>
                  </a:lnTo>
                  <a:lnTo>
                    <a:pt x="468719" y="36661"/>
                  </a:lnTo>
                  <a:lnTo>
                    <a:pt x="500611" y="19289"/>
                  </a:lnTo>
                  <a:lnTo>
                    <a:pt x="512517" y="0"/>
                  </a:lnTo>
                </a:path>
              </a:pathLst>
            </a:custGeom>
            <a:ln w="109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568652" y="5393717"/>
              <a:ext cx="261710" cy="329334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570349" y="5393717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327553"/>
                  </a:moveTo>
                  <a:lnTo>
                    <a:pt x="0" y="78220"/>
                  </a:ln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</a:pathLst>
            </a:custGeom>
            <a:ln w="3394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568410" y="5471874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1938" y="249397"/>
                  </a:moveTo>
                  <a:lnTo>
                    <a:pt x="0" y="249302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397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568410" y="5471874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1938" y="64"/>
                  </a:moveTo>
                  <a:lnTo>
                    <a:pt x="1938" y="249397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  <a:path w="2539" h="249554">
                  <a:moveTo>
                    <a:pt x="0" y="249302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302"/>
                  </a:lnTo>
                </a:path>
              </a:pathLst>
            </a:custGeom>
            <a:ln w="3394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566714" y="547181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358"/>
                  </a:moveTo>
                  <a:lnTo>
                    <a:pt x="0" y="249275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358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566714" y="547181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358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</a:pathLst>
            </a:custGeom>
            <a:ln w="3394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566714" y="5471817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</a:pathLst>
            </a:custGeom>
            <a:ln w="3394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564775" y="547175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1938" y="249339"/>
                  </a:moveTo>
                  <a:lnTo>
                    <a:pt x="0" y="249245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339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564775" y="547175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1938" y="64"/>
                  </a:moveTo>
                  <a:lnTo>
                    <a:pt x="1938" y="249339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  <a:path w="2539" h="249554">
                  <a:moveTo>
                    <a:pt x="0" y="24924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245"/>
                  </a:lnTo>
                </a:path>
              </a:pathLst>
            </a:custGeom>
            <a:ln w="3394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563079" y="547169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301"/>
                  </a:moveTo>
                  <a:lnTo>
                    <a:pt x="0" y="249218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301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563079" y="547169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301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</a:pathLst>
            </a:custGeom>
            <a:ln w="3394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561140" y="547163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1938" y="249282"/>
                  </a:moveTo>
                  <a:lnTo>
                    <a:pt x="0" y="249187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282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561140" y="547163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1938" y="64"/>
                  </a:moveTo>
                  <a:lnTo>
                    <a:pt x="1938" y="249282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  <a:path w="2539" h="249554">
                  <a:moveTo>
                    <a:pt x="0" y="249187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187"/>
                  </a:lnTo>
                </a:path>
              </a:pathLst>
            </a:custGeom>
            <a:ln w="3394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559444" y="547157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243"/>
                  </a:moveTo>
                  <a:lnTo>
                    <a:pt x="0" y="249161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243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559444" y="547157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243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</a:pathLst>
            </a:custGeom>
            <a:ln w="3394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559444" y="5471577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249161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161"/>
                  </a:lnTo>
                </a:path>
                <a:path h="249554">
                  <a:moveTo>
                    <a:pt x="0" y="249161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161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557505" y="547151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1938" y="249225"/>
                  </a:moveTo>
                  <a:lnTo>
                    <a:pt x="0" y="249130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225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557505" y="547151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0" y="249130"/>
                  </a:moveTo>
                  <a:lnTo>
                    <a:pt x="0" y="0"/>
                  </a:lnTo>
                </a:path>
                <a:path w="2539" h="249554">
                  <a:moveTo>
                    <a:pt x="1938" y="64"/>
                  </a:moveTo>
                  <a:lnTo>
                    <a:pt x="1938" y="249225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  <a:path w="2539" h="249554">
                  <a:moveTo>
                    <a:pt x="0" y="0"/>
                  </a:moveTo>
                  <a:lnTo>
                    <a:pt x="0" y="249130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555809" y="547145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186"/>
                  </a:moveTo>
                  <a:lnTo>
                    <a:pt x="0" y="249103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186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555809" y="547145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186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553870" y="547139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1938" y="249167"/>
                  </a:moveTo>
                  <a:lnTo>
                    <a:pt x="0" y="249073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167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553871" y="5393717"/>
              <a:ext cx="2540" cy="327025"/>
            </a:xfrm>
            <a:custGeom>
              <a:avLst/>
              <a:gdLst/>
              <a:ahLst/>
              <a:cxnLst/>
              <a:rect l="l" t="t" r="r" b="b"/>
              <a:pathLst>
                <a:path w="2539" h="327025">
                  <a:moveTo>
                    <a:pt x="0" y="326749"/>
                  </a:moveTo>
                  <a:lnTo>
                    <a:pt x="0" y="77675"/>
                  </a:lnTo>
                </a:path>
                <a:path w="2539" h="327025">
                  <a:moveTo>
                    <a:pt x="1938" y="77740"/>
                  </a:moveTo>
                  <a:lnTo>
                    <a:pt x="1938" y="326843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  <a:path w="2539" h="327025">
                  <a:moveTo>
                    <a:pt x="0" y="77675"/>
                  </a:moveTo>
                  <a:lnTo>
                    <a:pt x="0" y="0"/>
                  </a:lnTo>
                  <a:lnTo>
                    <a:pt x="0" y="77675"/>
                  </a:lnTo>
                  <a:lnTo>
                    <a:pt x="0" y="326749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552174" y="547133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129"/>
                  </a:moveTo>
                  <a:lnTo>
                    <a:pt x="0" y="249046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129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552174" y="547133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129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550236" y="547127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1938" y="249110"/>
                  </a:moveTo>
                  <a:lnTo>
                    <a:pt x="0" y="249015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110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550236" y="547127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0" y="249015"/>
                  </a:moveTo>
                  <a:lnTo>
                    <a:pt x="0" y="0"/>
                  </a:lnTo>
                </a:path>
                <a:path w="2539" h="249554">
                  <a:moveTo>
                    <a:pt x="1938" y="64"/>
                  </a:moveTo>
                  <a:lnTo>
                    <a:pt x="1938" y="249110"/>
                  </a:lnTo>
                </a:path>
                <a:path w="2539" h="249554">
                  <a:moveTo>
                    <a:pt x="0" y="24901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015"/>
                  </a:lnTo>
                </a:path>
                <a:path w="2539" h="249554">
                  <a:moveTo>
                    <a:pt x="0" y="24901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015"/>
                  </a:lnTo>
                </a:path>
                <a:path w="2539" h="249554">
                  <a:moveTo>
                    <a:pt x="0" y="24901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015"/>
                  </a:lnTo>
                </a:path>
                <a:path w="2539" h="249554">
                  <a:moveTo>
                    <a:pt x="0" y="24901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015"/>
                  </a:lnTo>
                </a:path>
                <a:path w="2539" h="249554">
                  <a:moveTo>
                    <a:pt x="0" y="249015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9015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550236" y="5471273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24901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015"/>
                  </a:lnTo>
                </a:path>
                <a:path h="249554">
                  <a:moveTo>
                    <a:pt x="0" y="24901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015"/>
                  </a:lnTo>
                </a:path>
                <a:path h="249554">
                  <a:moveTo>
                    <a:pt x="0" y="24901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015"/>
                  </a:lnTo>
                </a:path>
                <a:path h="249554">
                  <a:moveTo>
                    <a:pt x="0" y="24901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015"/>
                  </a:lnTo>
                </a:path>
                <a:path h="249554">
                  <a:moveTo>
                    <a:pt x="0" y="24901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015"/>
                  </a:lnTo>
                </a:path>
                <a:path h="249554">
                  <a:moveTo>
                    <a:pt x="0" y="24901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015"/>
                  </a:lnTo>
                </a:path>
                <a:path h="249554">
                  <a:moveTo>
                    <a:pt x="0" y="24901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015"/>
                  </a:lnTo>
                </a:path>
                <a:path h="249554">
                  <a:moveTo>
                    <a:pt x="0" y="24901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015"/>
                  </a:lnTo>
                </a:path>
                <a:path h="249554">
                  <a:moveTo>
                    <a:pt x="0" y="24901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015"/>
                  </a:lnTo>
                </a:path>
              </a:pathLst>
            </a:custGeom>
            <a:ln w="3394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548539" y="547121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071"/>
                  </a:moveTo>
                  <a:lnTo>
                    <a:pt x="0" y="248989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071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548540" y="5393717"/>
              <a:ext cx="1905" cy="327025"/>
            </a:xfrm>
            <a:custGeom>
              <a:avLst/>
              <a:gdLst/>
              <a:ahLst/>
              <a:cxnLst/>
              <a:rect l="l" t="t" r="r" b="b"/>
              <a:pathLst>
                <a:path w="1904" h="327025">
                  <a:moveTo>
                    <a:pt x="0" y="326488"/>
                  </a:moveTo>
                  <a:lnTo>
                    <a:pt x="0" y="77499"/>
                  </a:lnTo>
                </a:path>
                <a:path w="1904" h="327025">
                  <a:moveTo>
                    <a:pt x="1696" y="77555"/>
                  </a:moveTo>
                  <a:lnTo>
                    <a:pt x="1696" y="326571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  <a:path w="1904" h="327025">
                  <a:moveTo>
                    <a:pt x="0" y="326488"/>
                  </a:moveTo>
                  <a:lnTo>
                    <a:pt x="0" y="77499"/>
                  </a:lnTo>
                  <a:lnTo>
                    <a:pt x="0" y="0"/>
                  </a:lnTo>
                  <a:lnTo>
                    <a:pt x="0" y="77499"/>
                  </a:lnTo>
                  <a:lnTo>
                    <a:pt x="0" y="326488"/>
                  </a:lnTo>
                </a:path>
              </a:pathLst>
            </a:custGeom>
            <a:ln w="3394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546601" y="547115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1938" y="249053"/>
                  </a:moveTo>
                  <a:lnTo>
                    <a:pt x="0" y="248958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053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546601" y="5471153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1938" y="64"/>
                  </a:moveTo>
                  <a:lnTo>
                    <a:pt x="1938" y="249053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  <a:path w="2539" h="249554">
                  <a:moveTo>
                    <a:pt x="0" y="248958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58"/>
                  </a:lnTo>
                </a:path>
              </a:pathLst>
            </a:custGeom>
            <a:ln w="3394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544905" y="5471097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014"/>
                  </a:moveTo>
                  <a:lnTo>
                    <a:pt x="0" y="248931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014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544905" y="5393717"/>
              <a:ext cx="1905" cy="326390"/>
            </a:xfrm>
            <a:custGeom>
              <a:avLst/>
              <a:gdLst/>
              <a:ahLst/>
              <a:cxnLst/>
              <a:rect l="l" t="t" r="r" b="b"/>
              <a:pathLst>
                <a:path w="1904" h="326389">
                  <a:moveTo>
                    <a:pt x="0" y="326311"/>
                  </a:moveTo>
                  <a:lnTo>
                    <a:pt x="0" y="77379"/>
                  </a:lnTo>
                </a:path>
                <a:path w="1904" h="326389">
                  <a:moveTo>
                    <a:pt x="1696" y="77435"/>
                  </a:moveTo>
                  <a:lnTo>
                    <a:pt x="1696" y="326394"/>
                  </a:lnTo>
                </a:path>
                <a:path w="1904"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w="1904"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w="1904"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w="1904"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w="1904"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w="1904"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w="1904"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w="1904"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w="1904"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</a:pathLst>
            </a:custGeom>
            <a:ln w="3394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544905" y="5393717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  <a:path h="326389">
                  <a:moveTo>
                    <a:pt x="0" y="77379"/>
                  </a:moveTo>
                  <a:lnTo>
                    <a:pt x="0" y="0"/>
                  </a:lnTo>
                  <a:lnTo>
                    <a:pt x="0" y="77379"/>
                  </a:lnTo>
                  <a:lnTo>
                    <a:pt x="0" y="326311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542966" y="5471032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1938" y="248995"/>
                  </a:moveTo>
                  <a:lnTo>
                    <a:pt x="0" y="248901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995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542966" y="5471032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1938" y="64"/>
                  </a:moveTo>
                  <a:lnTo>
                    <a:pt x="1938" y="248995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  <a:path w="2539" h="249554">
                  <a:moveTo>
                    <a:pt x="0" y="248901"/>
                  </a:moveTo>
                  <a:lnTo>
                    <a:pt x="0" y="0"/>
                  </a:lnTo>
                </a:path>
                <a:path w="2539" h="249554">
                  <a:moveTo>
                    <a:pt x="0" y="0"/>
                  </a:moveTo>
                  <a:lnTo>
                    <a:pt x="0" y="248901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541270" y="5470976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8957"/>
                  </a:moveTo>
                  <a:lnTo>
                    <a:pt x="0" y="248874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957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541270" y="5470976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8957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  <a:path w="1904" h="249554">
                  <a:moveTo>
                    <a:pt x="0" y="248874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874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539331" y="5470912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1938" y="248938"/>
                  </a:moveTo>
                  <a:lnTo>
                    <a:pt x="0" y="248843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938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539331" y="5470912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39" h="249554">
                  <a:moveTo>
                    <a:pt x="0" y="248843"/>
                  </a:moveTo>
                  <a:lnTo>
                    <a:pt x="0" y="0"/>
                  </a:lnTo>
                </a:path>
                <a:path w="2539" h="249554">
                  <a:moveTo>
                    <a:pt x="1938" y="64"/>
                  </a:moveTo>
                  <a:lnTo>
                    <a:pt x="1938" y="248938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  <a:path w="2539" h="249554">
                  <a:moveTo>
                    <a:pt x="0" y="0"/>
                  </a:moveTo>
                  <a:lnTo>
                    <a:pt x="0" y="248843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537635" y="5470856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899"/>
                  </a:moveTo>
                  <a:lnTo>
                    <a:pt x="0" y="248817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899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537635" y="5470856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817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899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535696" y="5470792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1938" y="248881"/>
                  </a:moveTo>
                  <a:lnTo>
                    <a:pt x="0" y="248786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881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535696" y="5470792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0" y="248786"/>
                  </a:moveTo>
                  <a:lnTo>
                    <a:pt x="0" y="0"/>
                  </a:lnTo>
                </a:path>
                <a:path w="2539" h="248920">
                  <a:moveTo>
                    <a:pt x="1938" y="64"/>
                  </a:moveTo>
                  <a:lnTo>
                    <a:pt x="1938" y="248881"/>
                  </a:lnTo>
                </a:path>
                <a:path w="2539" h="248920">
                  <a:moveTo>
                    <a:pt x="0" y="0"/>
                  </a:moveTo>
                  <a:lnTo>
                    <a:pt x="0" y="248786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535696" y="5470792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  <a:path h="248920">
                  <a:moveTo>
                    <a:pt x="0" y="0"/>
                  </a:moveTo>
                  <a:lnTo>
                    <a:pt x="0" y="248786"/>
                  </a:lnTo>
                </a:path>
              </a:pathLst>
            </a:custGeom>
            <a:ln w="3394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534000" y="5470736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842"/>
                  </a:moveTo>
                  <a:lnTo>
                    <a:pt x="0" y="248759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842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534000" y="5470736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842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</a:pathLst>
            </a:custGeom>
            <a:ln w="3394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532061" y="5470672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1938" y="248823"/>
                  </a:moveTo>
                  <a:lnTo>
                    <a:pt x="0" y="248729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823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532061" y="5470672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1938" y="64"/>
                  </a:moveTo>
                  <a:lnTo>
                    <a:pt x="1938" y="248823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  <a:path w="2539" h="248920">
                  <a:moveTo>
                    <a:pt x="0" y="248729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729"/>
                  </a:lnTo>
                </a:path>
              </a:pathLst>
            </a:custGeom>
            <a:ln w="3394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530365" y="5470616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785"/>
                  </a:moveTo>
                  <a:lnTo>
                    <a:pt x="0" y="248702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785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530365" y="5393717"/>
              <a:ext cx="1905" cy="325755"/>
            </a:xfrm>
            <a:custGeom>
              <a:avLst/>
              <a:gdLst/>
              <a:ahLst/>
              <a:cxnLst/>
              <a:rect l="l" t="t" r="r" b="b"/>
              <a:pathLst>
                <a:path w="1904" h="325754">
                  <a:moveTo>
                    <a:pt x="0" y="325601"/>
                  </a:moveTo>
                  <a:lnTo>
                    <a:pt x="0" y="76898"/>
                  </a:lnTo>
                </a:path>
                <a:path w="1904" h="325754">
                  <a:moveTo>
                    <a:pt x="1696" y="76954"/>
                  </a:moveTo>
                  <a:lnTo>
                    <a:pt x="1696" y="325684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</a:pathLst>
            </a:custGeom>
            <a:ln w="3394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530365" y="5393717"/>
              <a:ext cx="0" cy="325755"/>
            </a:xfrm>
            <a:custGeom>
              <a:avLst/>
              <a:gdLst/>
              <a:ahLst/>
              <a:cxnLst/>
              <a:rect l="l" t="t" r="r" b="b"/>
              <a:pathLst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</a:pathLst>
            </a:custGeom>
            <a:ln w="3394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528426" y="5470552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1938" y="248766"/>
                  </a:moveTo>
                  <a:lnTo>
                    <a:pt x="0" y="248671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766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528427" y="5393717"/>
              <a:ext cx="2540" cy="325755"/>
            </a:xfrm>
            <a:custGeom>
              <a:avLst/>
              <a:gdLst/>
              <a:ahLst/>
              <a:cxnLst/>
              <a:rect l="l" t="t" r="r" b="b"/>
              <a:pathLst>
                <a:path w="2539" h="325754">
                  <a:moveTo>
                    <a:pt x="0" y="325506"/>
                  </a:moveTo>
                  <a:lnTo>
                    <a:pt x="0" y="76834"/>
                  </a:lnTo>
                </a:path>
                <a:path w="2539" h="325754">
                  <a:moveTo>
                    <a:pt x="1938" y="76898"/>
                  </a:moveTo>
                  <a:lnTo>
                    <a:pt x="1938" y="325601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39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</a:pathLst>
            </a:custGeom>
            <a:ln w="3394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526730" y="5470496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727"/>
                  </a:moveTo>
                  <a:lnTo>
                    <a:pt x="0" y="248644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727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526730" y="5470496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645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727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</a:pathLst>
            </a:custGeom>
            <a:ln w="3394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524792" y="5470432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1938" y="248709"/>
                  </a:moveTo>
                  <a:lnTo>
                    <a:pt x="0" y="248614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709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524792" y="5470432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1938" y="64"/>
                  </a:moveTo>
                  <a:lnTo>
                    <a:pt x="1938" y="248709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  <a:path w="2539" h="248920">
                  <a:moveTo>
                    <a:pt x="0" y="248614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614"/>
                  </a:lnTo>
                </a:path>
              </a:pathLst>
            </a:custGeom>
            <a:ln w="3394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523095" y="5470376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670"/>
                  </a:moveTo>
                  <a:lnTo>
                    <a:pt x="0" y="248587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670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523095" y="5393717"/>
              <a:ext cx="1905" cy="325755"/>
            </a:xfrm>
            <a:custGeom>
              <a:avLst/>
              <a:gdLst/>
              <a:ahLst/>
              <a:cxnLst/>
              <a:rect l="l" t="t" r="r" b="b"/>
              <a:pathLst>
                <a:path w="1904" h="325754">
                  <a:moveTo>
                    <a:pt x="0" y="325246"/>
                  </a:moveTo>
                  <a:lnTo>
                    <a:pt x="0" y="76658"/>
                  </a:lnTo>
                </a:path>
                <a:path w="1904" h="325754">
                  <a:moveTo>
                    <a:pt x="1696" y="76714"/>
                  </a:moveTo>
                  <a:lnTo>
                    <a:pt x="1696" y="325329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</a:pathLst>
            </a:custGeom>
            <a:ln w="3394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523095" y="5393717"/>
              <a:ext cx="0" cy="325755"/>
            </a:xfrm>
            <a:custGeom>
              <a:avLst/>
              <a:gdLst/>
              <a:ahLst/>
              <a:cxnLst/>
              <a:rect l="l" t="t" r="r" b="b"/>
              <a:pathLst>
                <a:path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</a:pathLst>
            </a:custGeom>
            <a:ln w="3392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521156" y="5470312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1938" y="248651"/>
                  </a:moveTo>
                  <a:lnTo>
                    <a:pt x="0" y="248557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651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521157" y="5393717"/>
              <a:ext cx="2540" cy="325755"/>
            </a:xfrm>
            <a:custGeom>
              <a:avLst/>
              <a:gdLst/>
              <a:ahLst/>
              <a:cxnLst/>
              <a:rect l="l" t="t" r="r" b="b"/>
              <a:pathLst>
                <a:path w="2539" h="325754">
                  <a:moveTo>
                    <a:pt x="0" y="325151"/>
                  </a:moveTo>
                  <a:lnTo>
                    <a:pt x="0" y="76594"/>
                  </a:lnTo>
                </a:path>
                <a:path w="2539" h="325754">
                  <a:moveTo>
                    <a:pt x="1938" y="76658"/>
                  </a:moveTo>
                  <a:lnTo>
                    <a:pt x="1938" y="325246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39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</a:pathLst>
            </a:custGeom>
            <a:ln w="3394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519460" y="5470256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613"/>
                  </a:moveTo>
                  <a:lnTo>
                    <a:pt x="0" y="248530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613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519460" y="5470255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530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613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  <a:path w="1904" h="248920">
                  <a:moveTo>
                    <a:pt x="0" y="0"/>
                  </a:moveTo>
                  <a:lnTo>
                    <a:pt x="0" y="248530"/>
                  </a:lnTo>
                </a:path>
              </a:pathLst>
            </a:custGeom>
            <a:ln w="3394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517522" y="5470191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1938" y="248594"/>
                  </a:moveTo>
                  <a:lnTo>
                    <a:pt x="0" y="248499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594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517522" y="5470191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0" y="248499"/>
                  </a:moveTo>
                  <a:lnTo>
                    <a:pt x="0" y="0"/>
                  </a:lnTo>
                </a:path>
                <a:path w="2539" h="248920">
                  <a:moveTo>
                    <a:pt x="1938" y="64"/>
                  </a:moveTo>
                  <a:lnTo>
                    <a:pt x="1938" y="248594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  <a:path w="2539" h="248920">
                  <a:moveTo>
                    <a:pt x="0" y="0"/>
                  </a:moveTo>
                  <a:lnTo>
                    <a:pt x="0" y="248499"/>
                  </a:lnTo>
                </a:path>
              </a:pathLst>
            </a:custGeom>
            <a:ln w="3394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515825" y="5470135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555"/>
                  </a:moveTo>
                  <a:lnTo>
                    <a:pt x="0" y="248472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555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515826" y="5393717"/>
              <a:ext cx="1905" cy="325120"/>
            </a:xfrm>
            <a:custGeom>
              <a:avLst/>
              <a:gdLst/>
              <a:ahLst/>
              <a:cxnLst/>
              <a:rect l="l" t="t" r="r" b="b"/>
              <a:pathLst>
                <a:path w="1904" h="325120">
                  <a:moveTo>
                    <a:pt x="0" y="324891"/>
                  </a:moveTo>
                  <a:lnTo>
                    <a:pt x="0" y="76418"/>
                  </a:lnTo>
                </a:path>
                <a:path w="1904" h="325120">
                  <a:moveTo>
                    <a:pt x="1696" y="76474"/>
                  </a:moveTo>
                  <a:lnTo>
                    <a:pt x="1696" y="324974"/>
                  </a:lnTo>
                </a:path>
                <a:path w="1904"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w="1904"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w="1904"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w="1904"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</a:pathLst>
            </a:custGeom>
            <a:ln w="3394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515826" y="5393717"/>
              <a:ext cx="0" cy="325120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324891"/>
                  </a:moveTo>
                  <a:lnTo>
                    <a:pt x="0" y="76418"/>
                  </a:ln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</a:pathLst>
            </a:custGeom>
            <a:ln w="3394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513887" y="5470071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1938" y="248537"/>
                  </a:moveTo>
                  <a:lnTo>
                    <a:pt x="0" y="248442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537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513887" y="5470071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1938" y="64"/>
                  </a:moveTo>
                  <a:lnTo>
                    <a:pt x="1938" y="248537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  <a:path w="2539" h="248920">
                  <a:moveTo>
                    <a:pt x="0" y="248442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442"/>
                  </a:lnTo>
                </a:path>
              </a:pathLst>
            </a:custGeom>
            <a:ln w="3394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512191" y="5470015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498"/>
                  </a:moveTo>
                  <a:lnTo>
                    <a:pt x="0" y="248415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498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512191" y="5470015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498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  <a:path w="1904" h="248920">
                  <a:moveTo>
                    <a:pt x="0" y="24841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415"/>
                  </a:lnTo>
                </a:path>
              </a:pathLst>
            </a:custGeom>
            <a:ln w="3394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510252" y="5469951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1938" y="248479"/>
                  </a:moveTo>
                  <a:lnTo>
                    <a:pt x="0" y="248385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479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510252" y="5469951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1938" y="64"/>
                  </a:moveTo>
                  <a:lnTo>
                    <a:pt x="1938" y="248479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  <a:path w="2539" h="248920">
                  <a:moveTo>
                    <a:pt x="0" y="248385"/>
                  </a:moveTo>
                  <a:lnTo>
                    <a:pt x="0" y="0"/>
                  </a:lnTo>
                </a:path>
                <a:path w="2539" h="248920">
                  <a:moveTo>
                    <a:pt x="0" y="0"/>
                  </a:moveTo>
                  <a:lnTo>
                    <a:pt x="0" y="248385"/>
                  </a:lnTo>
                </a:path>
              </a:pathLst>
            </a:custGeom>
            <a:ln w="3394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508556" y="5469895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441"/>
                  </a:moveTo>
                  <a:lnTo>
                    <a:pt x="0" y="248358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441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508556" y="5469895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358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441"/>
                  </a:lnTo>
                </a:path>
                <a:path w="1904" h="248920">
                  <a:moveTo>
                    <a:pt x="0" y="0"/>
                  </a:moveTo>
                  <a:lnTo>
                    <a:pt x="0" y="248358"/>
                  </a:lnTo>
                </a:path>
                <a:path w="1904" h="248920">
                  <a:moveTo>
                    <a:pt x="0" y="0"/>
                  </a:moveTo>
                  <a:lnTo>
                    <a:pt x="0" y="248358"/>
                  </a:lnTo>
                </a:path>
                <a:path w="1904" h="248920">
                  <a:moveTo>
                    <a:pt x="0" y="0"/>
                  </a:moveTo>
                  <a:lnTo>
                    <a:pt x="0" y="248358"/>
                  </a:lnTo>
                </a:path>
                <a:path w="1904" h="248920">
                  <a:moveTo>
                    <a:pt x="0" y="0"/>
                  </a:moveTo>
                  <a:lnTo>
                    <a:pt x="0" y="248358"/>
                  </a:lnTo>
                </a:path>
                <a:path w="1904" h="248920">
                  <a:moveTo>
                    <a:pt x="0" y="0"/>
                  </a:moveTo>
                  <a:lnTo>
                    <a:pt x="0" y="248358"/>
                  </a:lnTo>
                </a:path>
                <a:path w="1904" h="248920">
                  <a:moveTo>
                    <a:pt x="0" y="0"/>
                  </a:moveTo>
                  <a:lnTo>
                    <a:pt x="0" y="248358"/>
                  </a:lnTo>
                </a:path>
                <a:path w="1904" h="248920">
                  <a:moveTo>
                    <a:pt x="0" y="0"/>
                  </a:moveTo>
                  <a:lnTo>
                    <a:pt x="0" y="248358"/>
                  </a:lnTo>
                </a:path>
                <a:path w="1904" h="248920">
                  <a:moveTo>
                    <a:pt x="0" y="0"/>
                  </a:moveTo>
                  <a:lnTo>
                    <a:pt x="0" y="248358"/>
                  </a:lnTo>
                </a:path>
                <a:path w="1904" h="248920">
                  <a:moveTo>
                    <a:pt x="0" y="0"/>
                  </a:moveTo>
                  <a:lnTo>
                    <a:pt x="0" y="248358"/>
                  </a:lnTo>
                </a:path>
                <a:path w="1904" h="248920">
                  <a:moveTo>
                    <a:pt x="0" y="0"/>
                  </a:moveTo>
                  <a:lnTo>
                    <a:pt x="0" y="248358"/>
                  </a:lnTo>
                </a:path>
              </a:pathLst>
            </a:custGeom>
            <a:ln w="3394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508556" y="5469895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358"/>
                  </a:lnTo>
                </a:path>
                <a:path h="248920">
                  <a:moveTo>
                    <a:pt x="0" y="0"/>
                  </a:moveTo>
                  <a:lnTo>
                    <a:pt x="0" y="248358"/>
                  </a:lnTo>
                </a:path>
                <a:path h="248920">
                  <a:moveTo>
                    <a:pt x="0" y="0"/>
                  </a:moveTo>
                  <a:lnTo>
                    <a:pt x="0" y="248358"/>
                  </a:lnTo>
                </a:path>
              </a:pathLst>
            </a:custGeom>
            <a:ln w="3394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506617" y="5469831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1938" y="248422"/>
                  </a:moveTo>
                  <a:lnTo>
                    <a:pt x="0" y="248327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422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506617" y="5469831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0" y="248327"/>
                  </a:moveTo>
                  <a:lnTo>
                    <a:pt x="0" y="0"/>
                  </a:lnTo>
                </a:path>
                <a:path w="2539" h="248920">
                  <a:moveTo>
                    <a:pt x="1938" y="64"/>
                  </a:moveTo>
                  <a:lnTo>
                    <a:pt x="1938" y="248422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  <a:path w="2539" h="248920">
                  <a:moveTo>
                    <a:pt x="0" y="0"/>
                  </a:moveTo>
                  <a:lnTo>
                    <a:pt x="0" y="248327"/>
                  </a:lnTo>
                </a:path>
              </a:pathLst>
            </a:custGeom>
            <a:ln w="3394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504921" y="5469775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383"/>
                  </a:moveTo>
                  <a:lnTo>
                    <a:pt x="0" y="248300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383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504921" y="5469775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300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383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  <a:path w="1904" h="248920">
                  <a:moveTo>
                    <a:pt x="0" y="0"/>
                  </a:moveTo>
                  <a:lnTo>
                    <a:pt x="0" y="248300"/>
                  </a:lnTo>
                </a:path>
              </a:pathLst>
            </a:custGeom>
            <a:ln w="3394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502982" y="5469656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0" y="0"/>
                  </a:moveTo>
                  <a:lnTo>
                    <a:pt x="0" y="248250"/>
                  </a:lnTo>
                  <a:lnTo>
                    <a:pt x="723" y="248360"/>
                  </a:lnTo>
                  <a:lnTo>
                    <a:pt x="1938" y="248419"/>
                  </a:lnTo>
                  <a:lnTo>
                    <a:pt x="1938" y="119"/>
                  </a:lnTo>
                  <a:lnTo>
                    <a:pt x="723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502982" y="5469656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0" y="248250"/>
                  </a:moveTo>
                  <a:lnTo>
                    <a:pt x="0" y="0"/>
                  </a:lnTo>
                </a:path>
                <a:path w="2539" h="248920">
                  <a:moveTo>
                    <a:pt x="1938" y="119"/>
                  </a:moveTo>
                  <a:lnTo>
                    <a:pt x="1938" y="248419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  <a:path w="2539" h="248920">
                  <a:moveTo>
                    <a:pt x="0" y="0"/>
                  </a:moveTo>
                  <a:lnTo>
                    <a:pt x="0" y="248250"/>
                  </a:lnTo>
                </a:path>
              </a:pathLst>
            </a:custGeom>
            <a:ln w="3394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501286" y="5469471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434"/>
                  </a:moveTo>
                  <a:lnTo>
                    <a:pt x="0" y="248175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8434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501286" y="5469471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1696" y="184"/>
                  </a:moveTo>
                  <a:lnTo>
                    <a:pt x="1696" y="248434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  <a:path w="1904" h="248920">
                  <a:moveTo>
                    <a:pt x="0" y="24817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175"/>
                  </a:lnTo>
                </a:path>
              </a:pathLst>
            </a:custGeom>
            <a:ln w="3394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499347" y="5469260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1938" y="248387"/>
                  </a:moveTo>
                  <a:lnTo>
                    <a:pt x="0" y="248091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8387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499347" y="5469260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39" h="248920">
                  <a:moveTo>
                    <a:pt x="0" y="248091"/>
                  </a:moveTo>
                  <a:lnTo>
                    <a:pt x="0" y="0"/>
                  </a:lnTo>
                </a:path>
                <a:path w="2539" h="248920">
                  <a:moveTo>
                    <a:pt x="1938" y="211"/>
                  </a:moveTo>
                  <a:lnTo>
                    <a:pt x="1938" y="248387"/>
                  </a:lnTo>
                </a:path>
                <a:path w="2539" h="248920">
                  <a:moveTo>
                    <a:pt x="0" y="0"/>
                  </a:moveTo>
                  <a:lnTo>
                    <a:pt x="0" y="248091"/>
                  </a:lnTo>
                </a:path>
                <a:path w="2539" h="248920">
                  <a:moveTo>
                    <a:pt x="0" y="0"/>
                  </a:moveTo>
                  <a:lnTo>
                    <a:pt x="0" y="248091"/>
                  </a:lnTo>
                </a:path>
              </a:pathLst>
            </a:custGeom>
            <a:ln w="3394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499347" y="5469260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  <a:path h="248285">
                  <a:moveTo>
                    <a:pt x="0" y="0"/>
                  </a:moveTo>
                  <a:lnTo>
                    <a:pt x="0" y="248091"/>
                  </a:lnTo>
                </a:path>
              </a:pathLst>
            </a:custGeom>
            <a:ln w="3394">
              <a:solidFill>
                <a:srgbClr val="BE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497651" y="5469075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4" h="248285">
                  <a:moveTo>
                    <a:pt x="1696" y="248275"/>
                  </a:moveTo>
                  <a:lnTo>
                    <a:pt x="0" y="248016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8275"/>
                  </a:lnTo>
                  <a:close/>
                </a:path>
              </a:pathLst>
            </a:custGeom>
            <a:solidFill>
              <a:srgbClr val="BE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497651" y="5469075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1696" y="184"/>
                  </a:moveTo>
                  <a:lnTo>
                    <a:pt x="1696" y="248275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  <a:path w="1904" h="248285">
                  <a:moveTo>
                    <a:pt x="0" y="248016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8016"/>
                  </a:lnTo>
                </a:path>
              </a:pathLst>
            </a:custGeom>
            <a:ln w="3394">
              <a:solidFill>
                <a:srgbClr val="BE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495712" y="5468864"/>
              <a:ext cx="2540" cy="248285"/>
            </a:xfrm>
            <a:custGeom>
              <a:avLst/>
              <a:gdLst/>
              <a:ahLst/>
              <a:cxnLst/>
              <a:rect l="l" t="t" r="r" b="b"/>
              <a:pathLst>
                <a:path w="2539" h="248285">
                  <a:moveTo>
                    <a:pt x="1938" y="248227"/>
                  </a:moveTo>
                  <a:lnTo>
                    <a:pt x="0" y="247931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8227"/>
                  </a:lnTo>
                  <a:close/>
                </a:path>
              </a:pathLst>
            </a:custGeom>
            <a:solidFill>
              <a:srgbClr val="BE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495713" y="5468864"/>
              <a:ext cx="2540" cy="248285"/>
            </a:xfrm>
            <a:custGeom>
              <a:avLst/>
              <a:gdLst/>
              <a:ahLst/>
              <a:cxnLst/>
              <a:rect l="l" t="t" r="r" b="b"/>
              <a:pathLst>
                <a:path w="2539" h="248285">
                  <a:moveTo>
                    <a:pt x="0" y="247931"/>
                  </a:moveTo>
                  <a:lnTo>
                    <a:pt x="0" y="0"/>
                  </a:lnTo>
                </a:path>
                <a:path w="2539" h="248285">
                  <a:moveTo>
                    <a:pt x="1938" y="211"/>
                  </a:moveTo>
                  <a:lnTo>
                    <a:pt x="1938" y="248228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  <a:path w="2539" h="248285">
                  <a:moveTo>
                    <a:pt x="0" y="0"/>
                  </a:moveTo>
                  <a:lnTo>
                    <a:pt x="0" y="247931"/>
                  </a:lnTo>
                </a:path>
              </a:pathLst>
            </a:custGeom>
            <a:ln w="3394">
              <a:solidFill>
                <a:srgbClr val="BE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494016" y="5468679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4" h="248285">
                  <a:moveTo>
                    <a:pt x="1696" y="248116"/>
                  </a:moveTo>
                  <a:lnTo>
                    <a:pt x="0" y="247857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8116"/>
                  </a:lnTo>
                  <a:close/>
                </a:path>
              </a:pathLst>
            </a:custGeom>
            <a:solidFill>
              <a:srgbClr val="BE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494016" y="5468679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4" h="248285">
                  <a:moveTo>
                    <a:pt x="0" y="247857"/>
                  </a:moveTo>
                  <a:lnTo>
                    <a:pt x="0" y="0"/>
                  </a:lnTo>
                </a:path>
                <a:path w="1904" h="248285">
                  <a:moveTo>
                    <a:pt x="1696" y="184"/>
                  </a:moveTo>
                  <a:lnTo>
                    <a:pt x="1696" y="248116"/>
                  </a:lnTo>
                </a:path>
                <a:path w="1904" h="248285">
                  <a:moveTo>
                    <a:pt x="0" y="0"/>
                  </a:moveTo>
                  <a:lnTo>
                    <a:pt x="0" y="247857"/>
                  </a:lnTo>
                </a:path>
                <a:path w="1904" h="248285">
                  <a:moveTo>
                    <a:pt x="0" y="0"/>
                  </a:moveTo>
                  <a:lnTo>
                    <a:pt x="0" y="247857"/>
                  </a:lnTo>
                </a:path>
                <a:path w="1904" h="248285">
                  <a:moveTo>
                    <a:pt x="0" y="0"/>
                  </a:moveTo>
                  <a:lnTo>
                    <a:pt x="0" y="247857"/>
                  </a:lnTo>
                </a:path>
                <a:path w="1904" h="248285">
                  <a:moveTo>
                    <a:pt x="0" y="0"/>
                  </a:moveTo>
                  <a:lnTo>
                    <a:pt x="0" y="247857"/>
                  </a:lnTo>
                </a:path>
                <a:path w="1904" h="248285">
                  <a:moveTo>
                    <a:pt x="0" y="0"/>
                  </a:moveTo>
                  <a:lnTo>
                    <a:pt x="0" y="247857"/>
                  </a:lnTo>
                </a:path>
                <a:path w="1904" h="248285">
                  <a:moveTo>
                    <a:pt x="0" y="0"/>
                  </a:moveTo>
                  <a:lnTo>
                    <a:pt x="0" y="247857"/>
                  </a:lnTo>
                </a:path>
                <a:path w="1904" h="248285">
                  <a:moveTo>
                    <a:pt x="0" y="0"/>
                  </a:moveTo>
                  <a:lnTo>
                    <a:pt x="0" y="247857"/>
                  </a:lnTo>
                </a:path>
              </a:pathLst>
            </a:custGeom>
            <a:ln w="3394">
              <a:solidFill>
                <a:srgbClr val="BE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494016" y="5468679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0"/>
                  </a:moveTo>
                  <a:lnTo>
                    <a:pt x="0" y="247857"/>
                  </a:lnTo>
                </a:path>
                <a:path h="248285">
                  <a:moveTo>
                    <a:pt x="0" y="0"/>
                  </a:moveTo>
                  <a:lnTo>
                    <a:pt x="0" y="247857"/>
                  </a:lnTo>
                </a:path>
                <a:path h="248285">
                  <a:moveTo>
                    <a:pt x="0" y="0"/>
                  </a:moveTo>
                  <a:lnTo>
                    <a:pt x="0" y="247857"/>
                  </a:lnTo>
                </a:path>
                <a:path h="248285">
                  <a:moveTo>
                    <a:pt x="0" y="0"/>
                  </a:moveTo>
                  <a:lnTo>
                    <a:pt x="0" y="247857"/>
                  </a:lnTo>
                </a:path>
                <a:path h="248285">
                  <a:moveTo>
                    <a:pt x="0" y="0"/>
                  </a:moveTo>
                  <a:lnTo>
                    <a:pt x="0" y="247857"/>
                  </a:lnTo>
                </a:path>
                <a:path h="248285">
                  <a:moveTo>
                    <a:pt x="0" y="0"/>
                  </a:moveTo>
                  <a:lnTo>
                    <a:pt x="0" y="247857"/>
                  </a:lnTo>
                </a:path>
                <a:path h="248285">
                  <a:moveTo>
                    <a:pt x="0" y="0"/>
                  </a:moveTo>
                  <a:lnTo>
                    <a:pt x="0" y="247857"/>
                  </a:lnTo>
                </a:path>
              </a:pathLst>
            </a:custGeom>
            <a:ln w="3394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492078" y="5468467"/>
              <a:ext cx="2540" cy="248285"/>
            </a:xfrm>
            <a:custGeom>
              <a:avLst/>
              <a:gdLst/>
              <a:ahLst/>
              <a:cxnLst/>
              <a:rect l="l" t="t" r="r" b="b"/>
              <a:pathLst>
                <a:path w="2539" h="248285">
                  <a:moveTo>
                    <a:pt x="1938" y="248068"/>
                  </a:moveTo>
                  <a:lnTo>
                    <a:pt x="0" y="247772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8068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492078" y="5468467"/>
              <a:ext cx="2540" cy="248285"/>
            </a:xfrm>
            <a:custGeom>
              <a:avLst/>
              <a:gdLst/>
              <a:ahLst/>
              <a:cxnLst/>
              <a:rect l="l" t="t" r="r" b="b"/>
              <a:pathLst>
                <a:path w="2539" h="248285">
                  <a:moveTo>
                    <a:pt x="0" y="247772"/>
                  </a:moveTo>
                  <a:lnTo>
                    <a:pt x="0" y="0"/>
                  </a:lnTo>
                </a:path>
                <a:path w="2539" h="248285">
                  <a:moveTo>
                    <a:pt x="1938" y="211"/>
                  </a:moveTo>
                  <a:lnTo>
                    <a:pt x="1938" y="248068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  <a:path w="2539" h="248285">
                  <a:moveTo>
                    <a:pt x="0" y="0"/>
                  </a:moveTo>
                  <a:lnTo>
                    <a:pt x="0" y="247772"/>
                  </a:lnTo>
                </a:path>
              </a:pathLst>
            </a:custGeom>
            <a:ln w="3394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490381" y="5468283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4" h="248285">
                  <a:moveTo>
                    <a:pt x="1696" y="247957"/>
                  </a:moveTo>
                  <a:lnTo>
                    <a:pt x="0" y="247698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7957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490382" y="5468283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1696" y="184"/>
                  </a:moveTo>
                  <a:lnTo>
                    <a:pt x="1696" y="247957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  <a:path w="1904" h="248285">
                  <a:moveTo>
                    <a:pt x="0" y="247698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698"/>
                  </a:lnTo>
                </a:path>
              </a:pathLst>
            </a:custGeom>
            <a:ln w="3394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488443" y="5468072"/>
              <a:ext cx="2540" cy="248285"/>
            </a:xfrm>
            <a:custGeom>
              <a:avLst/>
              <a:gdLst/>
              <a:ahLst/>
              <a:cxnLst/>
              <a:rect l="l" t="t" r="r" b="b"/>
              <a:pathLst>
                <a:path w="2539" h="248285">
                  <a:moveTo>
                    <a:pt x="1938" y="247909"/>
                  </a:moveTo>
                  <a:lnTo>
                    <a:pt x="0" y="247613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7909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488443" y="5468071"/>
              <a:ext cx="2540" cy="248285"/>
            </a:xfrm>
            <a:custGeom>
              <a:avLst/>
              <a:gdLst/>
              <a:ahLst/>
              <a:cxnLst/>
              <a:rect l="l" t="t" r="r" b="b"/>
              <a:pathLst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1938" y="211"/>
                  </a:moveTo>
                  <a:lnTo>
                    <a:pt x="1938" y="247909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  <a:path w="2539" h="248285">
                  <a:moveTo>
                    <a:pt x="0" y="247613"/>
                  </a:moveTo>
                  <a:lnTo>
                    <a:pt x="0" y="0"/>
                  </a:lnTo>
                </a:path>
                <a:path w="2539" h="248285">
                  <a:moveTo>
                    <a:pt x="0" y="0"/>
                  </a:moveTo>
                  <a:lnTo>
                    <a:pt x="0" y="247613"/>
                  </a:lnTo>
                </a:path>
              </a:pathLst>
            </a:custGeom>
            <a:ln w="3394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486747" y="5467887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4" h="248285">
                  <a:moveTo>
                    <a:pt x="1696" y="247798"/>
                  </a:moveTo>
                  <a:lnTo>
                    <a:pt x="0" y="247539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7798"/>
                  </a:lnTo>
                  <a:close/>
                </a:path>
              </a:pathLst>
            </a:custGeom>
            <a:solidFill>
              <a:srgbClr val="BD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486747" y="5467887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1696" y="184"/>
                  </a:moveTo>
                  <a:lnTo>
                    <a:pt x="1696" y="247798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  <a:path w="1904" h="248285">
                  <a:moveTo>
                    <a:pt x="0" y="247539"/>
                  </a:moveTo>
                  <a:lnTo>
                    <a:pt x="0" y="0"/>
                  </a:lnTo>
                </a:path>
                <a:path w="1904" h="248285">
                  <a:moveTo>
                    <a:pt x="0" y="0"/>
                  </a:moveTo>
                  <a:lnTo>
                    <a:pt x="0" y="247539"/>
                  </a:lnTo>
                </a:path>
              </a:pathLst>
            </a:custGeom>
            <a:ln w="3394">
              <a:solidFill>
                <a:srgbClr val="BD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484808" y="5467675"/>
              <a:ext cx="2540" cy="248285"/>
            </a:xfrm>
            <a:custGeom>
              <a:avLst/>
              <a:gdLst/>
              <a:ahLst/>
              <a:cxnLst/>
              <a:rect l="l" t="t" r="r" b="b"/>
              <a:pathLst>
                <a:path w="2539" h="248285">
                  <a:moveTo>
                    <a:pt x="1938" y="247750"/>
                  </a:moveTo>
                  <a:lnTo>
                    <a:pt x="0" y="247454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7750"/>
                  </a:lnTo>
                  <a:close/>
                </a:path>
              </a:pathLst>
            </a:custGeom>
            <a:solidFill>
              <a:srgbClr val="BC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484808" y="5467675"/>
              <a:ext cx="2540" cy="248285"/>
            </a:xfrm>
            <a:custGeom>
              <a:avLst/>
              <a:gdLst/>
              <a:ahLst/>
              <a:cxnLst/>
              <a:rect l="l" t="t" r="r" b="b"/>
              <a:pathLst>
                <a:path w="2539" h="248285">
                  <a:moveTo>
                    <a:pt x="0" y="247454"/>
                  </a:moveTo>
                  <a:lnTo>
                    <a:pt x="0" y="0"/>
                  </a:lnTo>
                </a:path>
                <a:path w="2539" h="248285">
                  <a:moveTo>
                    <a:pt x="1938" y="211"/>
                  </a:moveTo>
                  <a:lnTo>
                    <a:pt x="1938" y="247750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  <a:path w="2539" h="248285">
                  <a:moveTo>
                    <a:pt x="0" y="0"/>
                  </a:moveTo>
                  <a:lnTo>
                    <a:pt x="0" y="247454"/>
                  </a:lnTo>
                </a:path>
              </a:pathLst>
            </a:custGeom>
            <a:ln w="3394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483111" y="5467491"/>
              <a:ext cx="1905" cy="247650"/>
            </a:xfrm>
            <a:custGeom>
              <a:avLst/>
              <a:gdLst/>
              <a:ahLst/>
              <a:cxnLst/>
              <a:rect l="l" t="t" r="r" b="b"/>
              <a:pathLst>
                <a:path w="1904" h="247650">
                  <a:moveTo>
                    <a:pt x="1696" y="247639"/>
                  </a:moveTo>
                  <a:lnTo>
                    <a:pt x="0" y="247380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7639"/>
                  </a:lnTo>
                  <a:close/>
                </a:path>
              </a:pathLst>
            </a:custGeom>
            <a:solidFill>
              <a:srgbClr val="BC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483112" y="5467491"/>
              <a:ext cx="1905" cy="247650"/>
            </a:xfrm>
            <a:custGeom>
              <a:avLst/>
              <a:gdLst/>
              <a:ahLst/>
              <a:cxnLst/>
              <a:rect l="l" t="t" r="r" b="b"/>
              <a:pathLst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1696" y="184"/>
                  </a:moveTo>
                  <a:lnTo>
                    <a:pt x="1696" y="247639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  <a:path w="1904" h="247650">
                  <a:moveTo>
                    <a:pt x="0" y="247380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380"/>
                  </a:lnTo>
                </a:path>
              </a:pathLst>
            </a:custGeom>
            <a:ln w="3394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481173" y="5467279"/>
              <a:ext cx="2540" cy="247650"/>
            </a:xfrm>
            <a:custGeom>
              <a:avLst/>
              <a:gdLst/>
              <a:ahLst/>
              <a:cxnLst/>
              <a:rect l="l" t="t" r="r" b="b"/>
              <a:pathLst>
                <a:path w="2539" h="247650">
                  <a:moveTo>
                    <a:pt x="1938" y="247591"/>
                  </a:moveTo>
                  <a:lnTo>
                    <a:pt x="0" y="247295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7591"/>
                  </a:lnTo>
                  <a:close/>
                </a:path>
              </a:pathLst>
            </a:custGeom>
            <a:solidFill>
              <a:srgbClr val="BC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481173" y="5467279"/>
              <a:ext cx="2540" cy="247650"/>
            </a:xfrm>
            <a:custGeom>
              <a:avLst/>
              <a:gdLst/>
              <a:ahLst/>
              <a:cxnLst/>
              <a:rect l="l" t="t" r="r" b="b"/>
              <a:pathLst>
                <a:path w="2539" h="247650">
                  <a:moveTo>
                    <a:pt x="0" y="247295"/>
                  </a:moveTo>
                  <a:lnTo>
                    <a:pt x="0" y="0"/>
                  </a:lnTo>
                </a:path>
                <a:path w="2539" h="247650">
                  <a:moveTo>
                    <a:pt x="1938" y="211"/>
                  </a:moveTo>
                  <a:lnTo>
                    <a:pt x="1938" y="247591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  <a:path w="2539" h="247650">
                  <a:moveTo>
                    <a:pt x="0" y="0"/>
                  </a:moveTo>
                  <a:lnTo>
                    <a:pt x="0" y="247295"/>
                  </a:lnTo>
                </a:path>
              </a:pathLst>
            </a:custGeom>
            <a:ln w="3394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479477" y="5467094"/>
              <a:ext cx="1905" cy="247650"/>
            </a:xfrm>
            <a:custGeom>
              <a:avLst/>
              <a:gdLst/>
              <a:ahLst/>
              <a:cxnLst/>
              <a:rect l="l" t="t" r="r" b="b"/>
              <a:pathLst>
                <a:path w="1904" h="247650">
                  <a:moveTo>
                    <a:pt x="1696" y="247480"/>
                  </a:moveTo>
                  <a:lnTo>
                    <a:pt x="0" y="247221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7480"/>
                  </a:lnTo>
                  <a:close/>
                </a:path>
              </a:pathLst>
            </a:custGeom>
            <a:solidFill>
              <a:srgbClr val="BC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479477" y="5467094"/>
              <a:ext cx="1905" cy="247650"/>
            </a:xfrm>
            <a:custGeom>
              <a:avLst/>
              <a:gdLst/>
              <a:ahLst/>
              <a:cxnLst/>
              <a:rect l="l" t="t" r="r" b="b"/>
              <a:pathLst>
                <a:path w="1904" h="247650">
                  <a:moveTo>
                    <a:pt x="0" y="247221"/>
                  </a:moveTo>
                  <a:lnTo>
                    <a:pt x="0" y="0"/>
                  </a:lnTo>
                </a:path>
                <a:path w="1904" h="247650">
                  <a:moveTo>
                    <a:pt x="1696" y="184"/>
                  </a:moveTo>
                  <a:lnTo>
                    <a:pt x="1696" y="247480"/>
                  </a:lnTo>
                </a:path>
                <a:path w="1904" h="247650">
                  <a:moveTo>
                    <a:pt x="0" y="247221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221"/>
                  </a:lnTo>
                </a:path>
                <a:path w="1904" h="247650">
                  <a:moveTo>
                    <a:pt x="0" y="247221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221"/>
                  </a:lnTo>
                </a:path>
                <a:path w="1904" h="247650">
                  <a:moveTo>
                    <a:pt x="0" y="247221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221"/>
                  </a:lnTo>
                </a:path>
                <a:path w="1904" h="247650">
                  <a:moveTo>
                    <a:pt x="0" y="247221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7221"/>
                  </a:lnTo>
                </a:path>
              </a:pathLst>
            </a:custGeom>
            <a:ln w="3394">
              <a:solidFill>
                <a:srgbClr val="BC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4479477" y="5467094"/>
              <a:ext cx="0" cy="247650"/>
            </a:xfrm>
            <a:custGeom>
              <a:avLst/>
              <a:gdLst/>
              <a:ahLst/>
              <a:cxnLst/>
              <a:rect l="l" t="t" r="r" b="b"/>
              <a:pathLst>
                <a:path h="247650">
                  <a:moveTo>
                    <a:pt x="0" y="247221"/>
                  </a:moveTo>
                  <a:lnTo>
                    <a:pt x="0" y="0"/>
                  </a:lnTo>
                </a:path>
                <a:path h="247650">
                  <a:moveTo>
                    <a:pt x="0" y="0"/>
                  </a:moveTo>
                  <a:lnTo>
                    <a:pt x="0" y="247221"/>
                  </a:lnTo>
                </a:path>
                <a:path h="247650">
                  <a:moveTo>
                    <a:pt x="0" y="247221"/>
                  </a:moveTo>
                  <a:lnTo>
                    <a:pt x="0" y="0"/>
                  </a:lnTo>
                </a:path>
                <a:path h="247650">
                  <a:moveTo>
                    <a:pt x="0" y="0"/>
                  </a:moveTo>
                  <a:lnTo>
                    <a:pt x="0" y="247221"/>
                  </a:lnTo>
                </a:path>
                <a:path h="247650">
                  <a:moveTo>
                    <a:pt x="0" y="247221"/>
                  </a:moveTo>
                  <a:lnTo>
                    <a:pt x="0" y="0"/>
                  </a:lnTo>
                </a:path>
                <a:path h="247650">
                  <a:moveTo>
                    <a:pt x="0" y="0"/>
                  </a:moveTo>
                  <a:lnTo>
                    <a:pt x="0" y="247221"/>
                  </a:lnTo>
                </a:path>
                <a:path h="247650">
                  <a:moveTo>
                    <a:pt x="0" y="247221"/>
                  </a:moveTo>
                  <a:lnTo>
                    <a:pt x="0" y="0"/>
                  </a:lnTo>
                </a:path>
                <a:path h="247650">
                  <a:moveTo>
                    <a:pt x="0" y="0"/>
                  </a:moveTo>
                  <a:lnTo>
                    <a:pt x="0" y="247221"/>
                  </a:lnTo>
                </a:path>
                <a:path h="247650">
                  <a:moveTo>
                    <a:pt x="0" y="247221"/>
                  </a:moveTo>
                  <a:lnTo>
                    <a:pt x="0" y="0"/>
                  </a:lnTo>
                </a:path>
                <a:path h="247650">
                  <a:moveTo>
                    <a:pt x="0" y="0"/>
                  </a:moveTo>
                  <a:lnTo>
                    <a:pt x="0" y="247221"/>
                  </a:lnTo>
                </a:path>
                <a:path h="247650">
                  <a:moveTo>
                    <a:pt x="0" y="247221"/>
                  </a:moveTo>
                  <a:lnTo>
                    <a:pt x="0" y="0"/>
                  </a:lnTo>
                </a:path>
                <a:path h="247650">
                  <a:moveTo>
                    <a:pt x="0" y="0"/>
                  </a:moveTo>
                  <a:lnTo>
                    <a:pt x="0" y="247221"/>
                  </a:lnTo>
                </a:path>
                <a:path h="247650">
                  <a:moveTo>
                    <a:pt x="0" y="247221"/>
                  </a:moveTo>
                  <a:lnTo>
                    <a:pt x="0" y="0"/>
                  </a:lnTo>
                </a:path>
                <a:path h="247650">
                  <a:moveTo>
                    <a:pt x="0" y="0"/>
                  </a:moveTo>
                  <a:lnTo>
                    <a:pt x="0" y="247221"/>
                  </a:lnTo>
                </a:path>
                <a:path h="247650">
                  <a:moveTo>
                    <a:pt x="0" y="247221"/>
                  </a:moveTo>
                  <a:lnTo>
                    <a:pt x="0" y="0"/>
                  </a:lnTo>
                </a:path>
                <a:path h="247650">
                  <a:moveTo>
                    <a:pt x="0" y="0"/>
                  </a:moveTo>
                  <a:lnTo>
                    <a:pt x="0" y="247221"/>
                  </a:lnTo>
                </a:path>
                <a:path h="247650">
                  <a:moveTo>
                    <a:pt x="0" y="247221"/>
                  </a:moveTo>
                  <a:lnTo>
                    <a:pt x="0" y="0"/>
                  </a:lnTo>
                </a:path>
                <a:path h="247650">
                  <a:moveTo>
                    <a:pt x="0" y="0"/>
                  </a:moveTo>
                  <a:lnTo>
                    <a:pt x="0" y="247221"/>
                  </a:lnTo>
                </a:path>
              </a:pathLst>
            </a:custGeom>
            <a:ln w="3394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4477538" y="5466883"/>
              <a:ext cx="2540" cy="247650"/>
            </a:xfrm>
            <a:custGeom>
              <a:avLst/>
              <a:gdLst/>
              <a:ahLst/>
              <a:cxnLst/>
              <a:rect l="l" t="t" r="r" b="b"/>
              <a:pathLst>
                <a:path w="2539" h="247650">
                  <a:moveTo>
                    <a:pt x="1938" y="247432"/>
                  </a:moveTo>
                  <a:lnTo>
                    <a:pt x="0" y="247136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7432"/>
                  </a:lnTo>
                  <a:close/>
                </a:path>
              </a:pathLst>
            </a:custGeom>
            <a:solidFill>
              <a:srgbClr val="BB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4477538" y="5393717"/>
              <a:ext cx="2540" cy="320675"/>
            </a:xfrm>
            <a:custGeom>
              <a:avLst/>
              <a:gdLst/>
              <a:ahLst/>
              <a:cxnLst/>
              <a:rect l="l" t="t" r="r" b="b"/>
              <a:pathLst>
                <a:path w="2539" h="320675">
                  <a:moveTo>
                    <a:pt x="0" y="320302"/>
                  </a:moveTo>
                  <a:lnTo>
                    <a:pt x="0" y="73166"/>
                  </a:lnTo>
                </a:path>
                <a:path w="2539" h="320675">
                  <a:moveTo>
                    <a:pt x="1938" y="73377"/>
                  </a:moveTo>
                  <a:lnTo>
                    <a:pt x="1938" y="320598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  <a:path w="2539" h="320675">
                  <a:moveTo>
                    <a:pt x="0" y="320302"/>
                  </a:moveTo>
                  <a:lnTo>
                    <a:pt x="0" y="73166"/>
                  </a:lnTo>
                  <a:lnTo>
                    <a:pt x="0" y="0"/>
                  </a:lnTo>
                  <a:lnTo>
                    <a:pt x="0" y="73166"/>
                  </a:lnTo>
                  <a:lnTo>
                    <a:pt x="0" y="320302"/>
                  </a:lnTo>
                </a:path>
              </a:pathLst>
            </a:custGeom>
            <a:ln w="3394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4475842" y="5466698"/>
              <a:ext cx="1905" cy="247650"/>
            </a:xfrm>
            <a:custGeom>
              <a:avLst/>
              <a:gdLst/>
              <a:ahLst/>
              <a:cxnLst/>
              <a:rect l="l" t="t" r="r" b="b"/>
              <a:pathLst>
                <a:path w="1904" h="247650">
                  <a:moveTo>
                    <a:pt x="1696" y="247321"/>
                  </a:moveTo>
                  <a:lnTo>
                    <a:pt x="0" y="247062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7321"/>
                  </a:lnTo>
                  <a:close/>
                </a:path>
              </a:pathLst>
            </a:custGeom>
            <a:solidFill>
              <a:srgbClr val="BB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4475842" y="5466698"/>
              <a:ext cx="1905" cy="247650"/>
            </a:xfrm>
            <a:custGeom>
              <a:avLst/>
              <a:gdLst/>
              <a:ahLst/>
              <a:cxnLst/>
              <a:rect l="l" t="t" r="r" b="b"/>
              <a:pathLst>
                <a:path w="1904" h="247650">
                  <a:moveTo>
                    <a:pt x="0" y="247062"/>
                  </a:moveTo>
                  <a:lnTo>
                    <a:pt x="0" y="0"/>
                  </a:lnTo>
                </a:path>
                <a:path w="1904" h="247650">
                  <a:moveTo>
                    <a:pt x="1696" y="184"/>
                  </a:moveTo>
                  <a:lnTo>
                    <a:pt x="1696" y="247321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  <a:path w="1904" h="247650">
                  <a:moveTo>
                    <a:pt x="0" y="0"/>
                  </a:moveTo>
                  <a:lnTo>
                    <a:pt x="0" y="247062"/>
                  </a:lnTo>
                </a:path>
              </a:pathLst>
            </a:custGeom>
            <a:ln w="3394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4473903" y="5466487"/>
              <a:ext cx="2540" cy="247650"/>
            </a:xfrm>
            <a:custGeom>
              <a:avLst/>
              <a:gdLst/>
              <a:ahLst/>
              <a:cxnLst/>
              <a:rect l="l" t="t" r="r" b="b"/>
              <a:pathLst>
                <a:path w="2539" h="247650">
                  <a:moveTo>
                    <a:pt x="1938" y="247273"/>
                  </a:moveTo>
                  <a:lnTo>
                    <a:pt x="0" y="246977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7273"/>
                  </a:lnTo>
                  <a:close/>
                </a:path>
              </a:pathLst>
            </a:custGeom>
            <a:solidFill>
              <a:srgbClr val="BB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473904" y="5466487"/>
              <a:ext cx="2540" cy="247650"/>
            </a:xfrm>
            <a:custGeom>
              <a:avLst/>
              <a:gdLst/>
              <a:ahLst/>
              <a:cxnLst/>
              <a:rect l="l" t="t" r="r" b="b"/>
              <a:pathLst>
                <a:path w="2539" h="247650">
                  <a:moveTo>
                    <a:pt x="0" y="246977"/>
                  </a:moveTo>
                  <a:lnTo>
                    <a:pt x="0" y="0"/>
                  </a:lnTo>
                </a:path>
                <a:path w="2539" h="247650">
                  <a:moveTo>
                    <a:pt x="1938" y="211"/>
                  </a:moveTo>
                  <a:lnTo>
                    <a:pt x="1938" y="247273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  <a:path w="2539" h="247650">
                  <a:moveTo>
                    <a:pt x="0" y="0"/>
                  </a:moveTo>
                  <a:lnTo>
                    <a:pt x="0" y="246977"/>
                  </a:lnTo>
                </a:path>
              </a:pathLst>
            </a:custGeom>
            <a:ln w="3394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472207" y="5466302"/>
              <a:ext cx="1905" cy="247650"/>
            </a:xfrm>
            <a:custGeom>
              <a:avLst/>
              <a:gdLst/>
              <a:ahLst/>
              <a:cxnLst/>
              <a:rect l="l" t="t" r="r" b="b"/>
              <a:pathLst>
                <a:path w="1904" h="247650">
                  <a:moveTo>
                    <a:pt x="1696" y="247162"/>
                  </a:moveTo>
                  <a:lnTo>
                    <a:pt x="0" y="246903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7162"/>
                  </a:lnTo>
                  <a:close/>
                </a:path>
              </a:pathLst>
            </a:custGeom>
            <a:solidFill>
              <a:srgbClr val="BB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472207" y="5466302"/>
              <a:ext cx="1905" cy="247650"/>
            </a:xfrm>
            <a:custGeom>
              <a:avLst/>
              <a:gdLst/>
              <a:ahLst/>
              <a:cxnLst/>
              <a:rect l="l" t="t" r="r" b="b"/>
              <a:pathLst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1696" y="184"/>
                  </a:moveTo>
                  <a:lnTo>
                    <a:pt x="1696" y="247162"/>
                  </a:lnTo>
                </a:path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6903"/>
                  </a:lnTo>
                </a:path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6903"/>
                  </a:lnTo>
                </a:path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6903"/>
                  </a:lnTo>
                </a:path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6903"/>
                  </a:lnTo>
                </a:path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6903"/>
                  </a:lnTo>
                </a:path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6903"/>
                  </a:lnTo>
                </a:path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6903"/>
                  </a:lnTo>
                </a:path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6903"/>
                  </a:lnTo>
                </a:path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6903"/>
                  </a:lnTo>
                </a:path>
                <a:path w="1904" h="247650">
                  <a:moveTo>
                    <a:pt x="0" y="246903"/>
                  </a:moveTo>
                  <a:lnTo>
                    <a:pt x="0" y="0"/>
                  </a:lnTo>
                </a:path>
                <a:path w="1904" h="247650">
                  <a:moveTo>
                    <a:pt x="0" y="0"/>
                  </a:moveTo>
                  <a:lnTo>
                    <a:pt x="0" y="246903"/>
                  </a:lnTo>
                </a:path>
              </a:pathLst>
            </a:custGeom>
            <a:ln w="3394">
              <a:solidFill>
                <a:srgbClr val="BB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4472207" y="5466302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246903"/>
                  </a:moveTo>
                  <a:lnTo>
                    <a:pt x="0" y="0"/>
                  </a:lnTo>
                </a:path>
                <a:path h="247014">
                  <a:moveTo>
                    <a:pt x="0" y="0"/>
                  </a:moveTo>
                  <a:lnTo>
                    <a:pt x="0" y="246903"/>
                  </a:lnTo>
                </a:path>
                <a:path h="247014">
                  <a:moveTo>
                    <a:pt x="0" y="246903"/>
                  </a:moveTo>
                  <a:lnTo>
                    <a:pt x="0" y="0"/>
                  </a:lnTo>
                </a:path>
                <a:path h="247014">
                  <a:moveTo>
                    <a:pt x="0" y="0"/>
                  </a:moveTo>
                  <a:lnTo>
                    <a:pt x="0" y="246903"/>
                  </a:lnTo>
                </a:path>
                <a:path h="247014">
                  <a:moveTo>
                    <a:pt x="0" y="246903"/>
                  </a:moveTo>
                  <a:lnTo>
                    <a:pt x="0" y="0"/>
                  </a:lnTo>
                </a:path>
                <a:path h="247014">
                  <a:moveTo>
                    <a:pt x="0" y="0"/>
                  </a:moveTo>
                  <a:lnTo>
                    <a:pt x="0" y="246903"/>
                  </a:lnTo>
                </a:path>
              </a:pathLst>
            </a:custGeom>
            <a:ln w="3394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4470268" y="5466091"/>
              <a:ext cx="2540" cy="247650"/>
            </a:xfrm>
            <a:custGeom>
              <a:avLst/>
              <a:gdLst/>
              <a:ahLst/>
              <a:cxnLst/>
              <a:rect l="l" t="t" r="r" b="b"/>
              <a:pathLst>
                <a:path w="2539" h="247650">
                  <a:moveTo>
                    <a:pt x="1938" y="247114"/>
                  </a:moveTo>
                  <a:lnTo>
                    <a:pt x="0" y="246818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7114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470268" y="5466091"/>
              <a:ext cx="2540" cy="247650"/>
            </a:xfrm>
            <a:custGeom>
              <a:avLst/>
              <a:gdLst/>
              <a:ahLst/>
              <a:cxnLst/>
              <a:rect l="l" t="t" r="r" b="b"/>
              <a:pathLst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1938" y="211"/>
                  </a:moveTo>
                  <a:lnTo>
                    <a:pt x="1938" y="247114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  <a:path w="2539" h="247650">
                  <a:moveTo>
                    <a:pt x="0" y="246818"/>
                  </a:moveTo>
                  <a:lnTo>
                    <a:pt x="0" y="0"/>
                  </a:lnTo>
                </a:path>
                <a:path w="2539" h="247650">
                  <a:moveTo>
                    <a:pt x="0" y="0"/>
                  </a:moveTo>
                  <a:lnTo>
                    <a:pt x="0" y="246818"/>
                  </a:lnTo>
                </a:path>
              </a:pathLst>
            </a:custGeom>
            <a:ln w="3394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468572" y="5465906"/>
              <a:ext cx="1905" cy="247015"/>
            </a:xfrm>
            <a:custGeom>
              <a:avLst/>
              <a:gdLst/>
              <a:ahLst/>
              <a:cxnLst/>
              <a:rect l="l" t="t" r="r" b="b"/>
              <a:pathLst>
                <a:path w="1904" h="247014">
                  <a:moveTo>
                    <a:pt x="1696" y="247003"/>
                  </a:moveTo>
                  <a:lnTo>
                    <a:pt x="0" y="246743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7003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468572" y="5465906"/>
              <a:ext cx="1905" cy="247015"/>
            </a:xfrm>
            <a:custGeom>
              <a:avLst/>
              <a:gdLst/>
              <a:ahLst/>
              <a:cxnLst/>
              <a:rect l="l" t="t" r="r" b="b"/>
              <a:pathLst>
                <a:path w="1904" h="247014">
                  <a:moveTo>
                    <a:pt x="0" y="246743"/>
                  </a:moveTo>
                  <a:lnTo>
                    <a:pt x="0" y="0"/>
                  </a:lnTo>
                </a:path>
                <a:path w="1904" h="247014">
                  <a:moveTo>
                    <a:pt x="1696" y="184"/>
                  </a:moveTo>
                  <a:lnTo>
                    <a:pt x="1696" y="24700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  <a:path w="1904" h="247014">
                  <a:moveTo>
                    <a:pt x="0" y="0"/>
                  </a:moveTo>
                  <a:lnTo>
                    <a:pt x="0" y="246743"/>
                  </a:lnTo>
                </a:path>
              </a:pathLst>
            </a:custGeom>
            <a:ln w="3394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466633" y="5465695"/>
              <a:ext cx="2540" cy="247015"/>
            </a:xfrm>
            <a:custGeom>
              <a:avLst/>
              <a:gdLst/>
              <a:ahLst/>
              <a:cxnLst/>
              <a:rect l="l" t="t" r="r" b="b"/>
              <a:pathLst>
                <a:path w="2539" h="247014">
                  <a:moveTo>
                    <a:pt x="1938" y="246955"/>
                  </a:moveTo>
                  <a:lnTo>
                    <a:pt x="0" y="246659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6955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4466633" y="5465695"/>
              <a:ext cx="2540" cy="247015"/>
            </a:xfrm>
            <a:custGeom>
              <a:avLst/>
              <a:gdLst/>
              <a:ahLst/>
              <a:cxnLst/>
              <a:rect l="l" t="t" r="r" b="b"/>
              <a:pathLst>
                <a:path w="2539" h="247014">
                  <a:moveTo>
                    <a:pt x="0" y="246659"/>
                  </a:moveTo>
                  <a:lnTo>
                    <a:pt x="0" y="0"/>
                  </a:lnTo>
                </a:path>
                <a:path w="2539" h="247014">
                  <a:moveTo>
                    <a:pt x="1938" y="211"/>
                  </a:moveTo>
                  <a:lnTo>
                    <a:pt x="1938" y="246955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  <a:path w="2539" h="247014">
                  <a:moveTo>
                    <a:pt x="0" y="0"/>
                  </a:moveTo>
                  <a:lnTo>
                    <a:pt x="0" y="246659"/>
                  </a:lnTo>
                </a:path>
              </a:pathLst>
            </a:custGeom>
            <a:ln w="3394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464937" y="5465510"/>
              <a:ext cx="1905" cy="247015"/>
            </a:xfrm>
            <a:custGeom>
              <a:avLst/>
              <a:gdLst/>
              <a:ahLst/>
              <a:cxnLst/>
              <a:rect l="l" t="t" r="r" b="b"/>
              <a:pathLst>
                <a:path w="1904" h="247014">
                  <a:moveTo>
                    <a:pt x="1696" y="246843"/>
                  </a:moveTo>
                  <a:lnTo>
                    <a:pt x="0" y="246584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6843"/>
                  </a:lnTo>
                  <a:close/>
                </a:path>
              </a:pathLst>
            </a:custGeom>
            <a:solidFill>
              <a:srgbClr val="BAE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464937" y="5465510"/>
              <a:ext cx="1905" cy="247015"/>
            </a:xfrm>
            <a:custGeom>
              <a:avLst/>
              <a:gdLst/>
              <a:ahLst/>
              <a:cxnLst/>
              <a:rect l="l" t="t" r="r" b="b"/>
              <a:pathLst>
                <a:path w="1904" h="247014">
                  <a:moveTo>
                    <a:pt x="0" y="246584"/>
                  </a:moveTo>
                  <a:lnTo>
                    <a:pt x="0" y="0"/>
                  </a:lnTo>
                </a:path>
                <a:path w="1904" h="247014">
                  <a:moveTo>
                    <a:pt x="1696" y="184"/>
                  </a:moveTo>
                  <a:lnTo>
                    <a:pt x="1696" y="246843"/>
                  </a:lnTo>
                </a:path>
                <a:path w="1904" h="247014">
                  <a:moveTo>
                    <a:pt x="0" y="0"/>
                  </a:moveTo>
                  <a:lnTo>
                    <a:pt x="0" y="246584"/>
                  </a:lnTo>
                </a:path>
              </a:pathLst>
            </a:custGeom>
            <a:ln w="3394">
              <a:solidFill>
                <a:srgbClr val="BAE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464937" y="5465510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  <a:path h="247014">
                  <a:moveTo>
                    <a:pt x="0" y="0"/>
                  </a:moveTo>
                  <a:lnTo>
                    <a:pt x="0" y="246584"/>
                  </a:lnTo>
                </a:path>
              </a:pathLst>
            </a:custGeom>
            <a:ln w="3394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462998" y="5465299"/>
              <a:ext cx="2540" cy="247015"/>
            </a:xfrm>
            <a:custGeom>
              <a:avLst/>
              <a:gdLst/>
              <a:ahLst/>
              <a:cxnLst/>
              <a:rect l="l" t="t" r="r" b="b"/>
              <a:pathLst>
                <a:path w="2539" h="247014">
                  <a:moveTo>
                    <a:pt x="1938" y="246796"/>
                  </a:moveTo>
                  <a:lnTo>
                    <a:pt x="0" y="246499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6796"/>
                  </a:lnTo>
                  <a:close/>
                </a:path>
              </a:pathLst>
            </a:custGeom>
            <a:solidFill>
              <a:srgbClr val="B9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462999" y="5465299"/>
              <a:ext cx="2540" cy="247015"/>
            </a:xfrm>
            <a:custGeom>
              <a:avLst/>
              <a:gdLst/>
              <a:ahLst/>
              <a:cxnLst/>
              <a:rect l="l" t="t" r="r" b="b"/>
              <a:pathLst>
                <a:path w="2539" h="247014">
                  <a:moveTo>
                    <a:pt x="0" y="246499"/>
                  </a:moveTo>
                  <a:lnTo>
                    <a:pt x="0" y="0"/>
                  </a:lnTo>
                </a:path>
                <a:path w="2539" h="247014">
                  <a:moveTo>
                    <a:pt x="1938" y="211"/>
                  </a:moveTo>
                  <a:lnTo>
                    <a:pt x="1938" y="246796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  <a:path w="2539" h="247014">
                  <a:moveTo>
                    <a:pt x="0" y="0"/>
                  </a:moveTo>
                  <a:lnTo>
                    <a:pt x="0" y="246499"/>
                  </a:lnTo>
                </a:path>
              </a:pathLst>
            </a:custGeom>
            <a:ln w="3394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461302" y="5465114"/>
              <a:ext cx="1905" cy="247015"/>
            </a:xfrm>
            <a:custGeom>
              <a:avLst/>
              <a:gdLst/>
              <a:ahLst/>
              <a:cxnLst/>
              <a:rect l="l" t="t" r="r" b="b"/>
              <a:pathLst>
                <a:path w="1904" h="247014">
                  <a:moveTo>
                    <a:pt x="1696" y="246684"/>
                  </a:moveTo>
                  <a:lnTo>
                    <a:pt x="0" y="246425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6684"/>
                  </a:lnTo>
                  <a:close/>
                </a:path>
              </a:pathLst>
            </a:custGeom>
            <a:solidFill>
              <a:srgbClr val="B9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4461302" y="5465114"/>
              <a:ext cx="1905" cy="247015"/>
            </a:xfrm>
            <a:custGeom>
              <a:avLst/>
              <a:gdLst/>
              <a:ahLst/>
              <a:cxnLst/>
              <a:rect l="l" t="t" r="r" b="b"/>
              <a:pathLst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1696" y="184"/>
                  </a:moveTo>
                  <a:lnTo>
                    <a:pt x="1696" y="246684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  <a:path w="1904" h="247014">
                  <a:moveTo>
                    <a:pt x="0" y="246425"/>
                  </a:moveTo>
                  <a:lnTo>
                    <a:pt x="0" y="0"/>
                  </a:lnTo>
                </a:path>
                <a:path w="1904" h="247014">
                  <a:moveTo>
                    <a:pt x="0" y="0"/>
                  </a:moveTo>
                  <a:lnTo>
                    <a:pt x="0" y="246425"/>
                  </a:lnTo>
                </a:path>
              </a:pathLst>
            </a:custGeom>
            <a:ln w="3394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4459364" y="5464903"/>
              <a:ext cx="2540" cy="247015"/>
            </a:xfrm>
            <a:custGeom>
              <a:avLst/>
              <a:gdLst/>
              <a:ahLst/>
              <a:cxnLst/>
              <a:rect l="l" t="t" r="r" b="b"/>
              <a:pathLst>
                <a:path w="2539" h="247014">
                  <a:moveTo>
                    <a:pt x="1938" y="246636"/>
                  </a:moveTo>
                  <a:lnTo>
                    <a:pt x="0" y="246340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6636"/>
                  </a:lnTo>
                  <a:close/>
                </a:path>
              </a:pathLst>
            </a:custGeom>
            <a:solidFill>
              <a:srgbClr val="B9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459364" y="5464903"/>
              <a:ext cx="2540" cy="247015"/>
            </a:xfrm>
            <a:custGeom>
              <a:avLst/>
              <a:gdLst/>
              <a:ahLst/>
              <a:cxnLst/>
              <a:rect l="l" t="t" r="r" b="b"/>
              <a:pathLst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1938" y="211"/>
                  </a:moveTo>
                  <a:lnTo>
                    <a:pt x="1938" y="246636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  <a:path w="2539" h="247014">
                  <a:moveTo>
                    <a:pt x="0" y="246340"/>
                  </a:moveTo>
                  <a:lnTo>
                    <a:pt x="0" y="0"/>
                  </a:lnTo>
                </a:path>
                <a:path w="2539" h="247014">
                  <a:moveTo>
                    <a:pt x="0" y="0"/>
                  </a:moveTo>
                  <a:lnTo>
                    <a:pt x="0" y="246340"/>
                  </a:lnTo>
                </a:path>
              </a:pathLst>
            </a:custGeom>
            <a:ln w="3394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457667" y="5464718"/>
              <a:ext cx="1905" cy="247015"/>
            </a:xfrm>
            <a:custGeom>
              <a:avLst/>
              <a:gdLst/>
              <a:ahLst/>
              <a:cxnLst/>
              <a:rect l="l" t="t" r="r" b="b"/>
              <a:pathLst>
                <a:path w="1904" h="247014">
                  <a:moveTo>
                    <a:pt x="1696" y="246525"/>
                  </a:moveTo>
                  <a:lnTo>
                    <a:pt x="0" y="246266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6525"/>
                  </a:lnTo>
                  <a:close/>
                </a:path>
              </a:pathLst>
            </a:custGeom>
            <a:solidFill>
              <a:srgbClr val="B9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457668" y="5464718"/>
              <a:ext cx="1905" cy="247015"/>
            </a:xfrm>
            <a:custGeom>
              <a:avLst/>
              <a:gdLst/>
              <a:ahLst/>
              <a:cxnLst/>
              <a:rect l="l" t="t" r="r" b="b"/>
              <a:pathLst>
                <a:path w="1904" h="247014">
                  <a:moveTo>
                    <a:pt x="0" y="246266"/>
                  </a:moveTo>
                  <a:lnTo>
                    <a:pt x="0" y="0"/>
                  </a:lnTo>
                </a:path>
                <a:path w="1904" h="247014">
                  <a:moveTo>
                    <a:pt x="1696" y="184"/>
                  </a:moveTo>
                  <a:lnTo>
                    <a:pt x="1696" y="246525"/>
                  </a:lnTo>
                </a:path>
                <a:path w="1904" h="247014">
                  <a:moveTo>
                    <a:pt x="0" y="0"/>
                  </a:moveTo>
                  <a:lnTo>
                    <a:pt x="0" y="246266"/>
                  </a:lnTo>
                </a:path>
                <a:path w="1904" h="247014">
                  <a:moveTo>
                    <a:pt x="0" y="0"/>
                  </a:moveTo>
                  <a:lnTo>
                    <a:pt x="0" y="246266"/>
                  </a:lnTo>
                </a:path>
                <a:path w="1904" h="247014">
                  <a:moveTo>
                    <a:pt x="0" y="0"/>
                  </a:moveTo>
                  <a:lnTo>
                    <a:pt x="0" y="246266"/>
                  </a:lnTo>
                </a:path>
                <a:path w="1904" h="247014">
                  <a:moveTo>
                    <a:pt x="0" y="0"/>
                  </a:moveTo>
                  <a:lnTo>
                    <a:pt x="0" y="246266"/>
                  </a:lnTo>
                </a:path>
                <a:path w="1904" h="247014">
                  <a:moveTo>
                    <a:pt x="0" y="0"/>
                  </a:moveTo>
                  <a:lnTo>
                    <a:pt x="0" y="246266"/>
                  </a:lnTo>
                </a:path>
                <a:path w="1904" h="247014">
                  <a:moveTo>
                    <a:pt x="0" y="0"/>
                  </a:moveTo>
                  <a:lnTo>
                    <a:pt x="0" y="246266"/>
                  </a:lnTo>
                </a:path>
                <a:path w="1904" h="247014">
                  <a:moveTo>
                    <a:pt x="0" y="0"/>
                  </a:moveTo>
                  <a:lnTo>
                    <a:pt x="0" y="246266"/>
                  </a:lnTo>
                </a:path>
              </a:pathLst>
            </a:custGeom>
            <a:ln w="3394">
              <a:solidFill>
                <a:srgbClr val="B9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457668" y="5464718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0"/>
                  </a:moveTo>
                  <a:lnTo>
                    <a:pt x="0" y="246266"/>
                  </a:lnTo>
                </a:path>
                <a:path h="246379">
                  <a:moveTo>
                    <a:pt x="0" y="0"/>
                  </a:moveTo>
                  <a:lnTo>
                    <a:pt x="0" y="246266"/>
                  </a:lnTo>
                </a:path>
                <a:path h="246379">
                  <a:moveTo>
                    <a:pt x="0" y="0"/>
                  </a:moveTo>
                  <a:lnTo>
                    <a:pt x="0" y="246266"/>
                  </a:lnTo>
                </a:path>
                <a:path h="246379">
                  <a:moveTo>
                    <a:pt x="0" y="0"/>
                  </a:moveTo>
                  <a:lnTo>
                    <a:pt x="0" y="246266"/>
                  </a:lnTo>
                </a:path>
                <a:path h="246379">
                  <a:moveTo>
                    <a:pt x="0" y="0"/>
                  </a:moveTo>
                  <a:lnTo>
                    <a:pt x="0" y="246266"/>
                  </a:lnTo>
                </a:path>
                <a:path h="246379">
                  <a:moveTo>
                    <a:pt x="0" y="0"/>
                  </a:moveTo>
                  <a:lnTo>
                    <a:pt x="0" y="246266"/>
                  </a:lnTo>
                </a:path>
              </a:pathLst>
            </a:custGeom>
            <a:ln w="3394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455729" y="5464507"/>
              <a:ext cx="2540" cy="247015"/>
            </a:xfrm>
            <a:custGeom>
              <a:avLst/>
              <a:gdLst/>
              <a:ahLst/>
              <a:cxnLst/>
              <a:rect l="l" t="t" r="r" b="b"/>
              <a:pathLst>
                <a:path w="2539" h="247014">
                  <a:moveTo>
                    <a:pt x="1938" y="246477"/>
                  </a:moveTo>
                  <a:lnTo>
                    <a:pt x="0" y="246181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6477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455729" y="5464507"/>
              <a:ext cx="2540" cy="247015"/>
            </a:xfrm>
            <a:custGeom>
              <a:avLst/>
              <a:gdLst/>
              <a:ahLst/>
              <a:cxnLst/>
              <a:rect l="l" t="t" r="r" b="b"/>
              <a:pathLst>
                <a:path w="2539" h="247014">
                  <a:moveTo>
                    <a:pt x="0" y="246181"/>
                  </a:moveTo>
                  <a:lnTo>
                    <a:pt x="0" y="0"/>
                  </a:lnTo>
                </a:path>
                <a:path w="2539" h="247014">
                  <a:moveTo>
                    <a:pt x="1938" y="211"/>
                  </a:moveTo>
                  <a:lnTo>
                    <a:pt x="1938" y="246477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  <a:path w="2539" h="247014">
                  <a:moveTo>
                    <a:pt x="0" y="0"/>
                  </a:moveTo>
                  <a:lnTo>
                    <a:pt x="0" y="246181"/>
                  </a:lnTo>
                </a:path>
              </a:pathLst>
            </a:custGeom>
            <a:ln w="3394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454033" y="5464322"/>
              <a:ext cx="1905" cy="246379"/>
            </a:xfrm>
            <a:custGeom>
              <a:avLst/>
              <a:gdLst/>
              <a:ahLst/>
              <a:cxnLst/>
              <a:rect l="l" t="t" r="r" b="b"/>
              <a:pathLst>
                <a:path w="1904" h="246379">
                  <a:moveTo>
                    <a:pt x="1696" y="246366"/>
                  </a:moveTo>
                  <a:lnTo>
                    <a:pt x="0" y="246107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6366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454033" y="5464322"/>
              <a:ext cx="1905" cy="246379"/>
            </a:xfrm>
            <a:custGeom>
              <a:avLst/>
              <a:gdLst/>
              <a:ahLst/>
              <a:cxnLst/>
              <a:rect l="l" t="t" r="r" b="b"/>
              <a:pathLst>
                <a:path w="1904" h="246379">
                  <a:moveTo>
                    <a:pt x="0" y="246107"/>
                  </a:moveTo>
                  <a:lnTo>
                    <a:pt x="0" y="0"/>
                  </a:lnTo>
                </a:path>
                <a:path w="1904" h="246379">
                  <a:moveTo>
                    <a:pt x="1696" y="184"/>
                  </a:moveTo>
                  <a:lnTo>
                    <a:pt x="1696" y="246366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  <a:path w="1904" h="246379">
                  <a:moveTo>
                    <a:pt x="0" y="0"/>
                  </a:moveTo>
                  <a:lnTo>
                    <a:pt x="0" y="246107"/>
                  </a:lnTo>
                </a:path>
              </a:pathLst>
            </a:custGeom>
            <a:ln w="3394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452094" y="5464111"/>
              <a:ext cx="2540" cy="246379"/>
            </a:xfrm>
            <a:custGeom>
              <a:avLst/>
              <a:gdLst/>
              <a:ahLst/>
              <a:cxnLst/>
              <a:rect l="l" t="t" r="r" b="b"/>
              <a:pathLst>
                <a:path w="2539" h="246379">
                  <a:moveTo>
                    <a:pt x="1938" y="246318"/>
                  </a:moveTo>
                  <a:lnTo>
                    <a:pt x="0" y="246022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6318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452094" y="5464111"/>
              <a:ext cx="2540" cy="246379"/>
            </a:xfrm>
            <a:custGeom>
              <a:avLst/>
              <a:gdLst/>
              <a:ahLst/>
              <a:cxnLst/>
              <a:rect l="l" t="t" r="r" b="b"/>
              <a:pathLst>
                <a:path w="2539" h="246379">
                  <a:moveTo>
                    <a:pt x="0" y="246022"/>
                  </a:moveTo>
                  <a:lnTo>
                    <a:pt x="0" y="0"/>
                  </a:lnTo>
                </a:path>
                <a:path w="2539" h="246379">
                  <a:moveTo>
                    <a:pt x="1938" y="211"/>
                  </a:moveTo>
                  <a:lnTo>
                    <a:pt x="1938" y="246318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  <a:path w="2539" h="246379">
                  <a:moveTo>
                    <a:pt x="0" y="0"/>
                  </a:moveTo>
                  <a:lnTo>
                    <a:pt x="0" y="246022"/>
                  </a:lnTo>
                </a:path>
              </a:pathLst>
            </a:custGeom>
            <a:ln w="3394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450398" y="5463926"/>
              <a:ext cx="1905" cy="246379"/>
            </a:xfrm>
            <a:custGeom>
              <a:avLst/>
              <a:gdLst/>
              <a:ahLst/>
              <a:cxnLst/>
              <a:rect l="l" t="t" r="r" b="b"/>
              <a:pathLst>
                <a:path w="1904" h="246379">
                  <a:moveTo>
                    <a:pt x="1696" y="246207"/>
                  </a:moveTo>
                  <a:lnTo>
                    <a:pt x="0" y="245948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6207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450398" y="5463926"/>
              <a:ext cx="1905" cy="246379"/>
            </a:xfrm>
            <a:custGeom>
              <a:avLst/>
              <a:gdLst/>
              <a:ahLst/>
              <a:cxnLst/>
              <a:rect l="l" t="t" r="r" b="b"/>
              <a:pathLst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1696" y="184"/>
                  </a:moveTo>
                  <a:lnTo>
                    <a:pt x="1696" y="246207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  <a:path w="1904" h="246379">
                  <a:moveTo>
                    <a:pt x="0" y="245948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948"/>
                  </a:lnTo>
                </a:path>
              </a:pathLst>
            </a:custGeom>
            <a:ln w="3394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448459" y="5463714"/>
              <a:ext cx="2540" cy="246379"/>
            </a:xfrm>
            <a:custGeom>
              <a:avLst/>
              <a:gdLst/>
              <a:ahLst/>
              <a:cxnLst/>
              <a:rect l="l" t="t" r="r" b="b"/>
              <a:pathLst>
                <a:path w="2539" h="246379">
                  <a:moveTo>
                    <a:pt x="1938" y="246159"/>
                  </a:moveTo>
                  <a:lnTo>
                    <a:pt x="0" y="245863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6159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448459" y="5463714"/>
              <a:ext cx="2540" cy="246379"/>
            </a:xfrm>
            <a:custGeom>
              <a:avLst/>
              <a:gdLst/>
              <a:ahLst/>
              <a:cxnLst/>
              <a:rect l="l" t="t" r="r" b="b"/>
              <a:pathLst>
                <a:path w="2539" h="246379">
                  <a:moveTo>
                    <a:pt x="0" y="245863"/>
                  </a:moveTo>
                  <a:lnTo>
                    <a:pt x="0" y="0"/>
                  </a:lnTo>
                </a:path>
                <a:path w="2539" h="246379">
                  <a:moveTo>
                    <a:pt x="1938" y="211"/>
                  </a:moveTo>
                  <a:lnTo>
                    <a:pt x="1938" y="246159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  <a:path w="2539" h="246379">
                  <a:moveTo>
                    <a:pt x="0" y="0"/>
                  </a:moveTo>
                  <a:lnTo>
                    <a:pt x="0" y="245863"/>
                  </a:lnTo>
                </a:path>
              </a:pathLst>
            </a:custGeom>
            <a:ln w="3394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446763" y="5463530"/>
              <a:ext cx="1905" cy="246379"/>
            </a:xfrm>
            <a:custGeom>
              <a:avLst/>
              <a:gdLst/>
              <a:ahLst/>
              <a:cxnLst/>
              <a:rect l="l" t="t" r="r" b="b"/>
              <a:pathLst>
                <a:path w="1904" h="246379">
                  <a:moveTo>
                    <a:pt x="1696" y="246048"/>
                  </a:moveTo>
                  <a:lnTo>
                    <a:pt x="0" y="245789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6048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446763" y="5393717"/>
              <a:ext cx="1905" cy="316230"/>
            </a:xfrm>
            <a:custGeom>
              <a:avLst/>
              <a:gdLst/>
              <a:ahLst/>
              <a:cxnLst/>
              <a:rect l="l" t="t" r="r" b="b"/>
              <a:pathLst>
                <a:path w="1904" h="316229">
                  <a:moveTo>
                    <a:pt x="0" y="315601"/>
                  </a:moveTo>
                  <a:lnTo>
                    <a:pt x="0" y="69812"/>
                  </a:lnTo>
                </a:path>
                <a:path w="1904" h="316229">
                  <a:moveTo>
                    <a:pt x="1696" y="69997"/>
                  </a:moveTo>
                  <a:lnTo>
                    <a:pt x="1696" y="31586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  <a:path w="1904" h="316229">
                  <a:moveTo>
                    <a:pt x="0" y="69812"/>
                  </a:moveTo>
                  <a:lnTo>
                    <a:pt x="0" y="0"/>
                  </a:lnTo>
                  <a:lnTo>
                    <a:pt x="0" y="69812"/>
                  </a:lnTo>
                  <a:lnTo>
                    <a:pt x="0" y="315601"/>
                  </a:lnTo>
                </a:path>
              </a:pathLst>
            </a:custGeom>
            <a:ln w="3394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444824" y="5463319"/>
              <a:ext cx="2540" cy="246379"/>
            </a:xfrm>
            <a:custGeom>
              <a:avLst/>
              <a:gdLst/>
              <a:ahLst/>
              <a:cxnLst/>
              <a:rect l="l" t="t" r="r" b="b"/>
              <a:pathLst>
                <a:path w="2539" h="246379">
                  <a:moveTo>
                    <a:pt x="1938" y="246000"/>
                  </a:moveTo>
                  <a:lnTo>
                    <a:pt x="0" y="245704"/>
                  </a:lnTo>
                  <a:lnTo>
                    <a:pt x="0" y="0"/>
                  </a:lnTo>
                  <a:lnTo>
                    <a:pt x="1938" y="211"/>
                  </a:lnTo>
                  <a:lnTo>
                    <a:pt x="1938" y="246000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444824" y="5463318"/>
              <a:ext cx="2540" cy="246379"/>
            </a:xfrm>
            <a:custGeom>
              <a:avLst/>
              <a:gdLst/>
              <a:ahLst/>
              <a:cxnLst/>
              <a:rect l="l" t="t" r="r" b="b"/>
              <a:pathLst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1938" y="211"/>
                  </a:moveTo>
                  <a:lnTo>
                    <a:pt x="1938" y="246000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  <a:path w="2539" h="246379">
                  <a:moveTo>
                    <a:pt x="0" y="245704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704"/>
                  </a:lnTo>
                </a:path>
              </a:pathLst>
            </a:custGeom>
            <a:ln w="3394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443128" y="5463134"/>
              <a:ext cx="1905" cy="246379"/>
            </a:xfrm>
            <a:custGeom>
              <a:avLst/>
              <a:gdLst/>
              <a:ahLst/>
              <a:cxnLst/>
              <a:rect l="l" t="t" r="r" b="b"/>
              <a:pathLst>
                <a:path w="1904" h="246379">
                  <a:moveTo>
                    <a:pt x="1696" y="245889"/>
                  </a:moveTo>
                  <a:lnTo>
                    <a:pt x="0" y="245630"/>
                  </a:lnTo>
                  <a:lnTo>
                    <a:pt x="0" y="0"/>
                  </a:lnTo>
                  <a:lnTo>
                    <a:pt x="1696" y="184"/>
                  </a:lnTo>
                  <a:lnTo>
                    <a:pt x="1696" y="245889"/>
                  </a:lnTo>
                  <a:close/>
                </a:path>
              </a:pathLst>
            </a:custGeom>
            <a:solidFill>
              <a:srgbClr val="B8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443128" y="5463134"/>
              <a:ext cx="1905" cy="246379"/>
            </a:xfrm>
            <a:custGeom>
              <a:avLst/>
              <a:gdLst/>
              <a:ahLst/>
              <a:cxnLst/>
              <a:rect l="l" t="t" r="r" b="b"/>
              <a:pathLst>
                <a:path w="1904" h="246379">
                  <a:moveTo>
                    <a:pt x="0" y="245630"/>
                  </a:moveTo>
                  <a:lnTo>
                    <a:pt x="0" y="0"/>
                  </a:lnTo>
                </a:path>
                <a:path w="1904" h="246379">
                  <a:moveTo>
                    <a:pt x="1696" y="184"/>
                  </a:moveTo>
                  <a:lnTo>
                    <a:pt x="1696" y="245889"/>
                  </a:lnTo>
                </a:path>
                <a:path w="1904" h="246379">
                  <a:moveTo>
                    <a:pt x="0" y="245630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630"/>
                  </a:lnTo>
                </a:path>
                <a:path w="1904" h="246379">
                  <a:moveTo>
                    <a:pt x="0" y="245630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630"/>
                  </a:lnTo>
                </a:path>
                <a:path w="1904" h="246379">
                  <a:moveTo>
                    <a:pt x="0" y="245630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630"/>
                  </a:lnTo>
                </a:path>
                <a:path w="1904" h="246379">
                  <a:moveTo>
                    <a:pt x="0" y="245630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630"/>
                  </a:lnTo>
                </a:path>
                <a:path w="1904" h="246379">
                  <a:moveTo>
                    <a:pt x="0" y="245630"/>
                  </a:moveTo>
                  <a:lnTo>
                    <a:pt x="0" y="0"/>
                  </a:lnTo>
                </a:path>
                <a:path w="1904" h="246379">
                  <a:moveTo>
                    <a:pt x="0" y="0"/>
                  </a:moveTo>
                  <a:lnTo>
                    <a:pt x="0" y="245630"/>
                  </a:lnTo>
                </a:path>
              </a:pathLst>
            </a:custGeom>
            <a:ln w="3394">
              <a:solidFill>
                <a:srgbClr val="B8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443128" y="5463134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h="245745">
                  <a:moveTo>
                    <a:pt x="0" y="245630"/>
                  </a:moveTo>
                  <a:lnTo>
                    <a:pt x="0" y="0"/>
                  </a:lnTo>
                </a:path>
                <a:path h="245745">
                  <a:moveTo>
                    <a:pt x="0" y="0"/>
                  </a:moveTo>
                  <a:lnTo>
                    <a:pt x="0" y="245630"/>
                  </a:lnTo>
                </a:path>
                <a:path h="245745">
                  <a:moveTo>
                    <a:pt x="0" y="245630"/>
                  </a:moveTo>
                  <a:lnTo>
                    <a:pt x="0" y="0"/>
                  </a:lnTo>
                </a:path>
                <a:path h="245745">
                  <a:moveTo>
                    <a:pt x="0" y="0"/>
                  </a:moveTo>
                  <a:lnTo>
                    <a:pt x="0" y="245630"/>
                  </a:lnTo>
                </a:path>
                <a:path h="245745">
                  <a:moveTo>
                    <a:pt x="0" y="245630"/>
                  </a:moveTo>
                  <a:lnTo>
                    <a:pt x="0" y="0"/>
                  </a:lnTo>
                </a:path>
                <a:path h="245745">
                  <a:moveTo>
                    <a:pt x="0" y="0"/>
                  </a:moveTo>
                  <a:lnTo>
                    <a:pt x="0" y="245630"/>
                  </a:lnTo>
                </a:path>
                <a:path h="245745">
                  <a:moveTo>
                    <a:pt x="0" y="245630"/>
                  </a:moveTo>
                  <a:lnTo>
                    <a:pt x="0" y="0"/>
                  </a:lnTo>
                </a:path>
                <a:path h="245745">
                  <a:moveTo>
                    <a:pt x="0" y="0"/>
                  </a:moveTo>
                  <a:lnTo>
                    <a:pt x="0" y="245630"/>
                  </a:lnTo>
                </a:path>
                <a:path h="245745">
                  <a:moveTo>
                    <a:pt x="0" y="245630"/>
                  </a:moveTo>
                  <a:lnTo>
                    <a:pt x="0" y="0"/>
                  </a:lnTo>
                </a:path>
                <a:path h="245745">
                  <a:moveTo>
                    <a:pt x="0" y="0"/>
                  </a:moveTo>
                  <a:lnTo>
                    <a:pt x="0" y="245630"/>
                  </a:lnTo>
                </a:path>
                <a:path h="245745">
                  <a:moveTo>
                    <a:pt x="0" y="245630"/>
                  </a:moveTo>
                  <a:lnTo>
                    <a:pt x="0" y="0"/>
                  </a:lnTo>
                </a:path>
                <a:path h="245745">
                  <a:moveTo>
                    <a:pt x="0" y="0"/>
                  </a:moveTo>
                  <a:lnTo>
                    <a:pt x="0" y="245630"/>
                  </a:lnTo>
                </a:path>
                <a:path h="245745">
                  <a:moveTo>
                    <a:pt x="0" y="245630"/>
                  </a:moveTo>
                  <a:lnTo>
                    <a:pt x="0" y="0"/>
                  </a:lnTo>
                </a:path>
                <a:path h="245745">
                  <a:moveTo>
                    <a:pt x="0" y="0"/>
                  </a:moveTo>
                  <a:lnTo>
                    <a:pt x="0" y="245630"/>
                  </a:lnTo>
                </a:path>
                <a:path h="245745">
                  <a:moveTo>
                    <a:pt x="0" y="245630"/>
                  </a:moveTo>
                  <a:lnTo>
                    <a:pt x="0" y="0"/>
                  </a:lnTo>
                </a:path>
                <a:path h="245745">
                  <a:moveTo>
                    <a:pt x="0" y="0"/>
                  </a:moveTo>
                  <a:lnTo>
                    <a:pt x="0" y="245630"/>
                  </a:lnTo>
                </a:path>
                <a:path h="245745">
                  <a:moveTo>
                    <a:pt x="0" y="245630"/>
                  </a:moveTo>
                  <a:lnTo>
                    <a:pt x="0" y="0"/>
                  </a:lnTo>
                </a:path>
                <a:path h="245745">
                  <a:moveTo>
                    <a:pt x="0" y="0"/>
                  </a:moveTo>
                  <a:lnTo>
                    <a:pt x="0" y="245630"/>
                  </a:lnTo>
                </a:path>
              </a:pathLst>
            </a:custGeom>
            <a:ln w="3394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441189" y="5462562"/>
              <a:ext cx="2540" cy="247015"/>
            </a:xfrm>
            <a:custGeom>
              <a:avLst/>
              <a:gdLst/>
              <a:ahLst/>
              <a:cxnLst/>
              <a:rect l="l" t="t" r="r" b="b"/>
              <a:pathLst>
                <a:path w="2539" h="247014">
                  <a:moveTo>
                    <a:pt x="0" y="246503"/>
                  </a:moveTo>
                  <a:lnTo>
                    <a:pt x="1938" y="246503"/>
                  </a:lnTo>
                  <a:lnTo>
                    <a:pt x="1938" y="0"/>
                  </a:lnTo>
                  <a:lnTo>
                    <a:pt x="0" y="0"/>
                  </a:lnTo>
                  <a:lnTo>
                    <a:pt x="0" y="246503"/>
                  </a:lnTo>
                  <a:close/>
                </a:path>
              </a:pathLst>
            </a:custGeom>
            <a:solidFill>
              <a:srgbClr val="B7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441190" y="5462826"/>
              <a:ext cx="2540" cy="246379"/>
            </a:xfrm>
            <a:custGeom>
              <a:avLst/>
              <a:gdLst/>
              <a:ahLst/>
              <a:cxnLst/>
              <a:rect l="l" t="t" r="r" b="b"/>
              <a:pathLst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1938" y="307"/>
                  </a:moveTo>
                  <a:lnTo>
                    <a:pt x="1938" y="245938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  <a:path w="2539" h="246379">
                  <a:moveTo>
                    <a:pt x="0" y="245523"/>
                  </a:moveTo>
                  <a:lnTo>
                    <a:pt x="0" y="0"/>
                  </a:lnTo>
                </a:path>
                <a:path w="2539" h="246379">
                  <a:moveTo>
                    <a:pt x="0" y="0"/>
                  </a:moveTo>
                  <a:lnTo>
                    <a:pt x="0" y="245523"/>
                  </a:lnTo>
                </a:path>
              </a:pathLst>
            </a:custGeom>
            <a:ln w="3394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439493" y="5462467"/>
              <a:ext cx="1905" cy="246379"/>
            </a:xfrm>
            <a:custGeom>
              <a:avLst/>
              <a:gdLst/>
              <a:ahLst/>
              <a:cxnLst/>
              <a:rect l="l" t="t" r="r" b="b"/>
              <a:pathLst>
                <a:path w="1904" h="246379">
                  <a:moveTo>
                    <a:pt x="1696" y="245882"/>
                  </a:moveTo>
                  <a:lnTo>
                    <a:pt x="0" y="245409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5882"/>
                  </a:lnTo>
                  <a:close/>
                </a:path>
              </a:pathLst>
            </a:custGeom>
            <a:solidFill>
              <a:srgbClr val="B7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439493" y="5462467"/>
              <a:ext cx="1905" cy="246379"/>
            </a:xfrm>
            <a:custGeom>
              <a:avLst/>
              <a:gdLst/>
              <a:ahLst/>
              <a:cxnLst/>
              <a:rect l="l" t="t" r="r" b="b"/>
              <a:pathLst>
                <a:path w="1904" h="246379">
                  <a:moveTo>
                    <a:pt x="0" y="245409"/>
                  </a:moveTo>
                  <a:lnTo>
                    <a:pt x="0" y="0"/>
                  </a:lnTo>
                </a:path>
                <a:path w="1904" h="246379">
                  <a:moveTo>
                    <a:pt x="1696" y="358"/>
                  </a:moveTo>
                  <a:lnTo>
                    <a:pt x="1696" y="245882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  <a:path w="1904" h="246379">
                  <a:moveTo>
                    <a:pt x="0" y="0"/>
                  </a:moveTo>
                  <a:lnTo>
                    <a:pt x="0" y="245409"/>
                  </a:lnTo>
                </a:path>
              </a:pathLst>
            </a:custGeom>
            <a:ln w="3394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437555" y="5462057"/>
              <a:ext cx="2540" cy="246379"/>
            </a:xfrm>
            <a:custGeom>
              <a:avLst/>
              <a:gdLst/>
              <a:ahLst/>
              <a:cxnLst/>
              <a:rect l="l" t="t" r="r" b="b"/>
              <a:pathLst>
                <a:path w="2539" h="246379">
                  <a:moveTo>
                    <a:pt x="1938" y="245819"/>
                  </a:moveTo>
                  <a:lnTo>
                    <a:pt x="0" y="245279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5819"/>
                  </a:lnTo>
                  <a:close/>
                </a:path>
              </a:pathLst>
            </a:custGeom>
            <a:solidFill>
              <a:srgbClr val="B7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437555" y="5462057"/>
              <a:ext cx="2540" cy="246379"/>
            </a:xfrm>
            <a:custGeom>
              <a:avLst/>
              <a:gdLst/>
              <a:ahLst/>
              <a:cxnLst/>
              <a:rect l="l" t="t" r="r" b="b"/>
              <a:pathLst>
                <a:path w="2539" h="246379">
                  <a:moveTo>
                    <a:pt x="0" y="245279"/>
                  </a:moveTo>
                  <a:lnTo>
                    <a:pt x="0" y="0"/>
                  </a:lnTo>
                </a:path>
                <a:path w="2539" h="246379">
                  <a:moveTo>
                    <a:pt x="1938" y="410"/>
                  </a:moveTo>
                  <a:lnTo>
                    <a:pt x="1938" y="24581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  <a:path w="2539" h="246379">
                  <a:moveTo>
                    <a:pt x="0" y="0"/>
                  </a:moveTo>
                  <a:lnTo>
                    <a:pt x="0" y="245279"/>
                  </a:lnTo>
                </a:path>
              </a:pathLst>
            </a:custGeom>
            <a:ln w="3394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435858" y="5461698"/>
              <a:ext cx="1905" cy="245745"/>
            </a:xfrm>
            <a:custGeom>
              <a:avLst/>
              <a:gdLst/>
              <a:ahLst/>
              <a:cxnLst/>
              <a:rect l="l" t="t" r="r" b="b"/>
              <a:pathLst>
                <a:path w="1904" h="245745">
                  <a:moveTo>
                    <a:pt x="1696" y="245638"/>
                  </a:moveTo>
                  <a:lnTo>
                    <a:pt x="0" y="245166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5638"/>
                  </a:lnTo>
                  <a:close/>
                </a:path>
              </a:pathLst>
            </a:custGeom>
            <a:solidFill>
              <a:srgbClr val="B7E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435858" y="5461698"/>
              <a:ext cx="1905" cy="245745"/>
            </a:xfrm>
            <a:custGeom>
              <a:avLst/>
              <a:gdLst/>
              <a:ahLst/>
              <a:cxnLst/>
              <a:rect l="l" t="t" r="r" b="b"/>
              <a:pathLst>
                <a:path w="1904" h="245745">
                  <a:moveTo>
                    <a:pt x="0" y="245166"/>
                  </a:moveTo>
                  <a:lnTo>
                    <a:pt x="0" y="0"/>
                  </a:lnTo>
                </a:path>
                <a:path w="1904" h="245745">
                  <a:moveTo>
                    <a:pt x="1696" y="358"/>
                  </a:moveTo>
                  <a:lnTo>
                    <a:pt x="1696" y="245638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  <a:path w="1904" h="245745">
                  <a:moveTo>
                    <a:pt x="0" y="0"/>
                  </a:moveTo>
                  <a:lnTo>
                    <a:pt x="0" y="245166"/>
                  </a:lnTo>
                </a:path>
              </a:pathLst>
            </a:custGeom>
            <a:ln w="3394">
              <a:solidFill>
                <a:srgbClr val="B7E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435858" y="5461698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h="245745">
                  <a:moveTo>
                    <a:pt x="0" y="0"/>
                  </a:moveTo>
                  <a:lnTo>
                    <a:pt x="0" y="245166"/>
                  </a:lnTo>
                </a:path>
                <a:path h="245745">
                  <a:moveTo>
                    <a:pt x="0" y="0"/>
                  </a:moveTo>
                  <a:lnTo>
                    <a:pt x="0" y="245166"/>
                  </a:lnTo>
                </a:path>
              </a:pathLst>
            </a:custGeom>
            <a:ln w="3394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433920" y="5461288"/>
              <a:ext cx="2540" cy="245745"/>
            </a:xfrm>
            <a:custGeom>
              <a:avLst/>
              <a:gdLst/>
              <a:ahLst/>
              <a:cxnLst/>
              <a:rect l="l" t="t" r="r" b="b"/>
              <a:pathLst>
                <a:path w="2539" h="245745">
                  <a:moveTo>
                    <a:pt x="1938" y="245576"/>
                  </a:moveTo>
                  <a:lnTo>
                    <a:pt x="0" y="245036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5576"/>
                  </a:lnTo>
                  <a:close/>
                </a:path>
              </a:pathLst>
            </a:custGeom>
            <a:solidFill>
              <a:srgbClr val="B6E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433920" y="5461288"/>
              <a:ext cx="2540" cy="245745"/>
            </a:xfrm>
            <a:custGeom>
              <a:avLst/>
              <a:gdLst/>
              <a:ahLst/>
              <a:cxnLst/>
              <a:rect l="l" t="t" r="r" b="b"/>
              <a:pathLst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1938" y="410"/>
                  </a:moveTo>
                  <a:lnTo>
                    <a:pt x="1938" y="24557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  <a:path w="2539" h="245745">
                  <a:moveTo>
                    <a:pt x="0" y="245036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5036"/>
                  </a:lnTo>
                </a:path>
              </a:pathLst>
            </a:custGeom>
            <a:ln w="3394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432223" y="5460929"/>
              <a:ext cx="1905" cy="245745"/>
            </a:xfrm>
            <a:custGeom>
              <a:avLst/>
              <a:gdLst/>
              <a:ahLst/>
              <a:cxnLst/>
              <a:rect l="l" t="t" r="r" b="b"/>
              <a:pathLst>
                <a:path w="1904" h="245745">
                  <a:moveTo>
                    <a:pt x="1696" y="245395"/>
                  </a:moveTo>
                  <a:lnTo>
                    <a:pt x="0" y="244922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5395"/>
                  </a:lnTo>
                  <a:close/>
                </a:path>
              </a:pathLst>
            </a:custGeom>
            <a:solidFill>
              <a:srgbClr val="B6E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432224" y="5460929"/>
              <a:ext cx="1905" cy="245745"/>
            </a:xfrm>
            <a:custGeom>
              <a:avLst/>
              <a:gdLst/>
              <a:ahLst/>
              <a:cxnLst/>
              <a:rect l="l" t="t" r="r" b="b"/>
              <a:pathLst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1696" y="358"/>
                  </a:moveTo>
                  <a:lnTo>
                    <a:pt x="1696" y="245395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  <a:path w="1904" h="245745">
                  <a:moveTo>
                    <a:pt x="0" y="244922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922"/>
                  </a:lnTo>
                </a:path>
              </a:pathLst>
            </a:custGeom>
            <a:ln w="3394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4430284" y="5460519"/>
              <a:ext cx="2540" cy="245745"/>
            </a:xfrm>
            <a:custGeom>
              <a:avLst/>
              <a:gdLst/>
              <a:ahLst/>
              <a:cxnLst/>
              <a:rect l="l" t="t" r="r" b="b"/>
              <a:pathLst>
                <a:path w="2539" h="245745">
                  <a:moveTo>
                    <a:pt x="1938" y="245332"/>
                  </a:moveTo>
                  <a:lnTo>
                    <a:pt x="0" y="244792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5332"/>
                  </a:lnTo>
                  <a:close/>
                </a:path>
              </a:pathLst>
            </a:custGeom>
            <a:solidFill>
              <a:srgbClr val="B6E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4430285" y="5460519"/>
              <a:ext cx="2540" cy="245745"/>
            </a:xfrm>
            <a:custGeom>
              <a:avLst/>
              <a:gdLst/>
              <a:ahLst/>
              <a:cxnLst/>
              <a:rect l="l" t="t" r="r" b="b"/>
              <a:pathLst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1938" y="410"/>
                  </a:moveTo>
                  <a:lnTo>
                    <a:pt x="1938" y="24533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  <a:path w="2539" h="245745">
                  <a:moveTo>
                    <a:pt x="0" y="244792"/>
                  </a:moveTo>
                  <a:lnTo>
                    <a:pt x="0" y="0"/>
                  </a:lnTo>
                </a:path>
                <a:path w="2539" h="245745">
                  <a:moveTo>
                    <a:pt x="0" y="0"/>
                  </a:moveTo>
                  <a:lnTo>
                    <a:pt x="0" y="244792"/>
                  </a:lnTo>
                </a:path>
              </a:pathLst>
            </a:custGeom>
            <a:ln w="3394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4428588" y="5460161"/>
              <a:ext cx="1905" cy="245745"/>
            </a:xfrm>
            <a:custGeom>
              <a:avLst/>
              <a:gdLst/>
              <a:ahLst/>
              <a:cxnLst/>
              <a:rect l="l" t="t" r="r" b="b"/>
              <a:pathLst>
                <a:path w="1904" h="245745">
                  <a:moveTo>
                    <a:pt x="1696" y="245151"/>
                  </a:moveTo>
                  <a:lnTo>
                    <a:pt x="0" y="244679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5151"/>
                  </a:lnTo>
                  <a:close/>
                </a:path>
              </a:pathLst>
            </a:custGeom>
            <a:solidFill>
              <a:srgbClr val="B6E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428588" y="5460161"/>
              <a:ext cx="1905" cy="245745"/>
            </a:xfrm>
            <a:custGeom>
              <a:avLst/>
              <a:gdLst/>
              <a:ahLst/>
              <a:cxnLst/>
              <a:rect l="l" t="t" r="r" b="b"/>
              <a:pathLst>
                <a:path w="1904" h="245745">
                  <a:moveTo>
                    <a:pt x="0" y="244679"/>
                  </a:moveTo>
                  <a:lnTo>
                    <a:pt x="0" y="0"/>
                  </a:lnTo>
                </a:path>
                <a:path w="1904" h="245745">
                  <a:moveTo>
                    <a:pt x="1696" y="358"/>
                  </a:moveTo>
                  <a:lnTo>
                    <a:pt x="1696" y="245151"/>
                  </a:lnTo>
                </a:path>
                <a:path w="1904" h="245745">
                  <a:moveTo>
                    <a:pt x="0" y="244679"/>
                  </a:moveTo>
                  <a:lnTo>
                    <a:pt x="0" y="0"/>
                  </a:lnTo>
                </a:path>
                <a:path w="1904" h="245745">
                  <a:moveTo>
                    <a:pt x="0" y="0"/>
                  </a:moveTo>
                  <a:lnTo>
                    <a:pt x="0" y="244679"/>
                  </a:lnTo>
                </a:path>
              </a:pathLst>
            </a:custGeom>
            <a:ln w="3394">
              <a:solidFill>
                <a:srgbClr val="B6E7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428588" y="5460161"/>
              <a:ext cx="0" cy="245110"/>
            </a:xfrm>
            <a:custGeom>
              <a:avLst/>
              <a:gdLst/>
              <a:ahLst/>
              <a:cxnLst/>
              <a:rect l="l" t="t" r="r" b="b"/>
              <a:pathLst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  <a:path h="245110">
                  <a:moveTo>
                    <a:pt x="0" y="244679"/>
                  </a:moveTo>
                  <a:lnTo>
                    <a:pt x="0" y="0"/>
                  </a:lnTo>
                </a:path>
                <a:path h="245110">
                  <a:moveTo>
                    <a:pt x="0" y="0"/>
                  </a:moveTo>
                  <a:lnTo>
                    <a:pt x="0" y="244679"/>
                  </a:lnTo>
                </a:path>
              </a:pathLst>
            </a:custGeom>
            <a:ln w="3394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426650" y="5459751"/>
              <a:ext cx="2540" cy="245110"/>
            </a:xfrm>
            <a:custGeom>
              <a:avLst/>
              <a:gdLst/>
              <a:ahLst/>
              <a:cxnLst/>
              <a:rect l="l" t="t" r="r" b="b"/>
              <a:pathLst>
                <a:path w="2539" h="245110">
                  <a:moveTo>
                    <a:pt x="1938" y="245089"/>
                  </a:moveTo>
                  <a:lnTo>
                    <a:pt x="0" y="244549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5089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426650" y="5459751"/>
              <a:ext cx="2540" cy="245110"/>
            </a:xfrm>
            <a:custGeom>
              <a:avLst/>
              <a:gdLst/>
              <a:ahLst/>
              <a:cxnLst/>
              <a:rect l="l" t="t" r="r" b="b"/>
              <a:pathLst>
                <a:path w="2539" h="245110">
                  <a:moveTo>
                    <a:pt x="0" y="244549"/>
                  </a:moveTo>
                  <a:lnTo>
                    <a:pt x="0" y="0"/>
                  </a:lnTo>
                </a:path>
                <a:path w="2539" h="245110">
                  <a:moveTo>
                    <a:pt x="1938" y="410"/>
                  </a:moveTo>
                  <a:lnTo>
                    <a:pt x="1938" y="24508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  <a:path w="2539" h="245110">
                  <a:moveTo>
                    <a:pt x="0" y="0"/>
                  </a:moveTo>
                  <a:lnTo>
                    <a:pt x="0" y="244549"/>
                  </a:lnTo>
                </a:path>
              </a:pathLst>
            </a:custGeom>
            <a:ln w="3394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424953" y="5459392"/>
              <a:ext cx="1905" cy="245110"/>
            </a:xfrm>
            <a:custGeom>
              <a:avLst/>
              <a:gdLst/>
              <a:ahLst/>
              <a:cxnLst/>
              <a:rect l="l" t="t" r="r" b="b"/>
              <a:pathLst>
                <a:path w="1904" h="245110">
                  <a:moveTo>
                    <a:pt x="1696" y="244907"/>
                  </a:moveTo>
                  <a:lnTo>
                    <a:pt x="0" y="244435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4907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424954" y="5459392"/>
              <a:ext cx="1905" cy="245110"/>
            </a:xfrm>
            <a:custGeom>
              <a:avLst/>
              <a:gdLst/>
              <a:ahLst/>
              <a:cxnLst/>
              <a:rect l="l" t="t" r="r" b="b"/>
              <a:pathLst>
                <a:path w="1904" h="245110">
                  <a:moveTo>
                    <a:pt x="0" y="244435"/>
                  </a:moveTo>
                  <a:lnTo>
                    <a:pt x="0" y="0"/>
                  </a:lnTo>
                </a:path>
                <a:path w="1904" h="245110">
                  <a:moveTo>
                    <a:pt x="1696" y="358"/>
                  </a:moveTo>
                  <a:lnTo>
                    <a:pt x="1696" y="244907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  <a:path w="1904" h="245110">
                  <a:moveTo>
                    <a:pt x="0" y="0"/>
                  </a:moveTo>
                  <a:lnTo>
                    <a:pt x="0" y="244435"/>
                  </a:lnTo>
                </a:path>
              </a:pathLst>
            </a:custGeom>
            <a:ln w="3394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423015" y="5458982"/>
              <a:ext cx="2540" cy="245110"/>
            </a:xfrm>
            <a:custGeom>
              <a:avLst/>
              <a:gdLst/>
              <a:ahLst/>
              <a:cxnLst/>
              <a:rect l="l" t="t" r="r" b="b"/>
              <a:pathLst>
                <a:path w="2539" h="245110">
                  <a:moveTo>
                    <a:pt x="1938" y="244845"/>
                  </a:moveTo>
                  <a:lnTo>
                    <a:pt x="0" y="244305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4845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423015" y="5458982"/>
              <a:ext cx="2540" cy="245110"/>
            </a:xfrm>
            <a:custGeom>
              <a:avLst/>
              <a:gdLst/>
              <a:ahLst/>
              <a:cxnLst/>
              <a:rect l="l" t="t" r="r" b="b"/>
              <a:pathLst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1938" y="410"/>
                  </a:moveTo>
                  <a:lnTo>
                    <a:pt x="1938" y="24484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  <a:path w="2539" h="245110">
                  <a:moveTo>
                    <a:pt x="0" y="244305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305"/>
                  </a:lnTo>
                </a:path>
              </a:pathLst>
            </a:custGeom>
            <a:ln w="3394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421319" y="5458623"/>
              <a:ext cx="1905" cy="245110"/>
            </a:xfrm>
            <a:custGeom>
              <a:avLst/>
              <a:gdLst/>
              <a:ahLst/>
              <a:cxnLst/>
              <a:rect l="l" t="t" r="r" b="b"/>
              <a:pathLst>
                <a:path w="1904" h="245110">
                  <a:moveTo>
                    <a:pt x="1696" y="244664"/>
                  </a:moveTo>
                  <a:lnTo>
                    <a:pt x="0" y="244191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4664"/>
                  </a:lnTo>
                  <a:close/>
                </a:path>
              </a:pathLst>
            </a:custGeom>
            <a:solidFill>
              <a:srgbClr val="B5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421319" y="5458623"/>
              <a:ext cx="1905" cy="245110"/>
            </a:xfrm>
            <a:custGeom>
              <a:avLst/>
              <a:gdLst/>
              <a:ahLst/>
              <a:cxnLst/>
              <a:rect l="l" t="t" r="r" b="b"/>
              <a:pathLst>
                <a:path w="1904" h="245110">
                  <a:moveTo>
                    <a:pt x="0" y="244191"/>
                  </a:moveTo>
                  <a:lnTo>
                    <a:pt x="0" y="0"/>
                  </a:lnTo>
                </a:path>
                <a:path w="1904" h="245110">
                  <a:moveTo>
                    <a:pt x="1696" y="358"/>
                  </a:moveTo>
                  <a:lnTo>
                    <a:pt x="1696" y="244664"/>
                  </a:lnTo>
                </a:path>
                <a:path w="1904" h="245110">
                  <a:moveTo>
                    <a:pt x="0" y="244191"/>
                  </a:moveTo>
                  <a:lnTo>
                    <a:pt x="0" y="0"/>
                  </a:lnTo>
                </a:path>
                <a:path w="1904" h="245110">
                  <a:moveTo>
                    <a:pt x="0" y="0"/>
                  </a:moveTo>
                  <a:lnTo>
                    <a:pt x="0" y="244191"/>
                  </a:lnTo>
                </a:path>
                <a:path w="1904" h="245110">
                  <a:moveTo>
                    <a:pt x="0" y="244191"/>
                  </a:moveTo>
                  <a:lnTo>
                    <a:pt x="0" y="0"/>
                  </a:lnTo>
                </a:path>
                <a:path w="1904" h="245110">
                  <a:moveTo>
                    <a:pt x="0" y="0"/>
                  </a:moveTo>
                  <a:lnTo>
                    <a:pt x="0" y="244191"/>
                  </a:lnTo>
                </a:path>
                <a:path w="1904" h="245110">
                  <a:moveTo>
                    <a:pt x="0" y="244191"/>
                  </a:moveTo>
                  <a:lnTo>
                    <a:pt x="0" y="0"/>
                  </a:lnTo>
                </a:path>
                <a:path w="1904" h="245110">
                  <a:moveTo>
                    <a:pt x="0" y="0"/>
                  </a:moveTo>
                  <a:lnTo>
                    <a:pt x="0" y="244191"/>
                  </a:lnTo>
                </a:path>
                <a:path w="1904" h="245110">
                  <a:moveTo>
                    <a:pt x="0" y="244191"/>
                  </a:moveTo>
                  <a:lnTo>
                    <a:pt x="0" y="0"/>
                  </a:lnTo>
                </a:path>
                <a:path w="1904" h="245110">
                  <a:moveTo>
                    <a:pt x="0" y="0"/>
                  </a:moveTo>
                  <a:lnTo>
                    <a:pt x="0" y="244191"/>
                  </a:lnTo>
                </a:path>
                <a:path w="1904" h="245110">
                  <a:moveTo>
                    <a:pt x="0" y="244191"/>
                  </a:moveTo>
                  <a:lnTo>
                    <a:pt x="0" y="0"/>
                  </a:lnTo>
                </a:path>
                <a:path w="1904" h="245110">
                  <a:moveTo>
                    <a:pt x="0" y="0"/>
                  </a:moveTo>
                  <a:lnTo>
                    <a:pt x="0" y="244191"/>
                  </a:lnTo>
                </a:path>
                <a:path w="1904" h="245110">
                  <a:moveTo>
                    <a:pt x="0" y="244191"/>
                  </a:moveTo>
                  <a:lnTo>
                    <a:pt x="0" y="0"/>
                  </a:lnTo>
                </a:path>
                <a:path w="1904" h="245110">
                  <a:moveTo>
                    <a:pt x="0" y="0"/>
                  </a:moveTo>
                  <a:lnTo>
                    <a:pt x="0" y="244191"/>
                  </a:lnTo>
                </a:path>
                <a:path w="1904" h="245110">
                  <a:moveTo>
                    <a:pt x="0" y="244191"/>
                  </a:moveTo>
                  <a:lnTo>
                    <a:pt x="0" y="0"/>
                  </a:lnTo>
                </a:path>
                <a:path w="1904" h="245110">
                  <a:moveTo>
                    <a:pt x="0" y="0"/>
                  </a:moveTo>
                  <a:lnTo>
                    <a:pt x="0" y="244191"/>
                  </a:lnTo>
                </a:path>
                <a:path w="1904" h="245110">
                  <a:moveTo>
                    <a:pt x="0" y="244191"/>
                  </a:moveTo>
                  <a:lnTo>
                    <a:pt x="0" y="0"/>
                  </a:lnTo>
                </a:path>
                <a:path w="1904" h="245110">
                  <a:moveTo>
                    <a:pt x="0" y="0"/>
                  </a:moveTo>
                  <a:lnTo>
                    <a:pt x="0" y="244191"/>
                  </a:lnTo>
                </a:path>
              </a:pathLst>
            </a:custGeom>
            <a:ln w="3394">
              <a:solidFill>
                <a:srgbClr val="B5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421319" y="5458623"/>
              <a:ext cx="0" cy="244475"/>
            </a:xfrm>
            <a:custGeom>
              <a:avLst/>
              <a:gdLst/>
              <a:ahLst/>
              <a:cxnLst/>
              <a:rect l="l" t="t" r="r" b="b"/>
              <a:pathLst>
                <a:path h="244475">
                  <a:moveTo>
                    <a:pt x="0" y="244191"/>
                  </a:moveTo>
                  <a:lnTo>
                    <a:pt x="0" y="0"/>
                  </a:lnTo>
                </a:path>
                <a:path h="244475">
                  <a:moveTo>
                    <a:pt x="0" y="0"/>
                  </a:moveTo>
                  <a:lnTo>
                    <a:pt x="0" y="244191"/>
                  </a:lnTo>
                </a:path>
                <a:path h="244475">
                  <a:moveTo>
                    <a:pt x="0" y="244191"/>
                  </a:moveTo>
                  <a:lnTo>
                    <a:pt x="0" y="0"/>
                  </a:lnTo>
                </a:path>
                <a:path h="244475">
                  <a:moveTo>
                    <a:pt x="0" y="0"/>
                  </a:moveTo>
                  <a:lnTo>
                    <a:pt x="0" y="244191"/>
                  </a:lnTo>
                </a:path>
                <a:path h="244475">
                  <a:moveTo>
                    <a:pt x="0" y="244191"/>
                  </a:moveTo>
                  <a:lnTo>
                    <a:pt x="0" y="0"/>
                  </a:lnTo>
                </a:path>
                <a:path h="244475">
                  <a:moveTo>
                    <a:pt x="0" y="0"/>
                  </a:moveTo>
                  <a:lnTo>
                    <a:pt x="0" y="244191"/>
                  </a:lnTo>
                </a:path>
                <a:path h="244475">
                  <a:moveTo>
                    <a:pt x="0" y="244191"/>
                  </a:moveTo>
                  <a:lnTo>
                    <a:pt x="0" y="0"/>
                  </a:lnTo>
                </a:path>
                <a:path h="244475">
                  <a:moveTo>
                    <a:pt x="0" y="0"/>
                  </a:moveTo>
                  <a:lnTo>
                    <a:pt x="0" y="244191"/>
                  </a:lnTo>
                </a:path>
                <a:path h="244475">
                  <a:moveTo>
                    <a:pt x="0" y="244191"/>
                  </a:moveTo>
                  <a:lnTo>
                    <a:pt x="0" y="0"/>
                  </a:lnTo>
                </a:path>
                <a:path h="244475">
                  <a:moveTo>
                    <a:pt x="0" y="0"/>
                  </a:moveTo>
                  <a:lnTo>
                    <a:pt x="0" y="244191"/>
                  </a:lnTo>
                </a:path>
                <a:path h="244475">
                  <a:moveTo>
                    <a:pt x="0" y="244191"/>
                  </a:moveTo>
                  <a:lnTo>
                    <a:pt x="0" y="0"/>
                  </a:lnTo>
                </a:path>
                <a:path h="244475">
                  <a:moveTo>
                    <a:pt x="0" y="0"/>
                  </a:moveTo>
                  <a:lnTo>
                    <a:pt x="0" y="244191"/>
                  </a:lnTo>
                </a:path>
              </a:pathLst>
            </a:custGeom>
            <a:ln w="3394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419380" y="5458213"/>
              <a:ext cx="2540" cy="245110"/>
            </a:xfrm>
            <a:custGeom>
              <a:avLst/>
              <a:gdLst/>
              <a:ahLst/>
              <a:cxnLst/>
              <a:rect l="l" t="t" r="r" b="b"/>
              <a:pathLst>
                <a:path w="2539" h="245110">
                  <a:moveTo>
                    <a:pt x="1938" y="244601"/>
                  </a:moveTo>
                  <a:lnTo>
                    <a:pt x="0" y="244061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4601"/>
                  </a:lnTo>
                  <a:close/>
                </a:path>
              </a:pathLst>
            </a:custGeom>
            <a:solidFill>
              <a:srgbClr val="B4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419380" y="5458213"/>
              <a:ext cx="2540" cy="245110"/>
            </a:xfrm>
            <a:custGeom>
              <a:avLst/>
              <a:gdLst/>
              <a:ahLst/>
              <a:cxnLst/>
              <a:rect l="l" t="t" r="r" b="b"/>
              <a:pathLst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1938" y="410"/>
                  </a:moveTo>
                  <a:lnTo>
                    <a:pt x="1938" y="24460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  <a:path w="2539" h="245110">
                  <a:moveTo>
                    <a:pt x="0" y="244061"/>
                  </a:moveTo>
                  <a:lnTo>
                    <a:pt x="0" y="0"/>
                  </a:lnTo>
                </a:path>
                <a:path w="2539" h="245110">
                  <a:moveTo>
                    <a:pt x="0" y="0"/>
                  </a:moveTo>
                  <a:lnTo>
                    <a:pt x="0" y="244061"/>
                  </a:lnTo>
                </a:path>
              </a:pathLst>
            </a:custGeom>
            <a:ln w="3394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417684" y="5457854"/>
              <a:ext cx="1905" cy="244475"/>
            </a:xfrm>
            <a:custGeom>
              <a:avLst/>
              <a:gdLst/>
              <a:ahLst/>
              <a:cxnLst/>
              <a:rect l="l" t="t" r="r" b="b"/>
              <a:pathLst>
                <a:path w="1904" h="244475">
                  <a:moveTo>
                    <a:pt x="1696" y="244420"/>
                  </a:moveTo>
                  <a:lnTo>
                    <a:pt x="0" y="243948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4420"/>
                  </a:lnTo>
                  <a:close/>
                </a:path>
              </a:pathLst>
            </a:custGeom>
            <a:solidFill>
              <a:srgbClr val="B4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417684" y="5457854"/>
              <a:ext cx="1905" cy="244475"/>
            </a:xfrm>
            <a:custGeom>
              <a:avLst/>
              <a:gdLst/>
              <a:ahLst/>
              <a:cxnLst/>
              <a:rect l="l" t="t" r="r" b="b"/>
              <a:pathLst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1696" y="358"/>
                  </a:moveTo>
                  <a:lnTo>
                    <a:pt x="1696" y="244420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  <a:path w="1904" h="244475">
                  <a:moveTo>
                    <a:pt x="0" y="243948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948"/>
                  </a:lnTo>
                </a:path>
              </a:pathLst>
            </a:custGeom>
            <a:ln w="3394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415745" y="5457444"/>
              <a:ext cx="2540" cy="244475"/>
            </a:xfrm>
            <a:custGeom>
              <a:avLst/>
              <a:gdLst/>
              <a:ahLst/>
              <a:cxnLst/>
              <a:rect l="l" t="t" r="r" b="b"/>
              <a:pathLst>
                <a:path w="2539" h="244475">
                  <a:moveTo>
                    <a:pt x="1938" y="244358"/>
                  </a:moveTo>
                  <a:lnTo>
                    <a:pt x="0" y="243818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4358"/>
                  </a:lnTo>
                  <a:close/>
                </a:path>
              </a:pathLst>
            </a:custGeom>
            <a:solidFill>
              <a:srgbClr val="B4E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415745" y="5457444"/>
              <a:ext cx="2540" cy="244475"/>
            </a:xfrm>
            <a:custGeom>
              <a:avLst/>
              <a:gdLst/>
              <a:ahLst/>
              <a:cxnLst/>
              <a:rect l="l" t="t" r="r" b="b"/>
              <a:pathLst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1938" y="410"/>
                  </a:moveTo>
                  <a:lnTo>
                    <a:pt x="1938" y="24435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  <a:path w="2539" h="244475">
                  <a:moveTo>
                    <a:pt x="0" y="243818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818"/>
                  </a:lnTo>
                </a:path>
              </a:pathLst>
            </a:custGeom>
            <a:ln w="3394">
              <a:solidFill>
                <a:srgbClr val="B4E7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414049" y="5457086"/>
              <a:ext cx="1905" cy="244475"/>
            </a:xfrm>
            <a:custGeom>
              <a:avLst/>
              <a:gdLst/>
              <a:ahLst/>
              <a:cxnLst/>
              <a:rect l="l" t="t" r="r" b="b"/>
              <a:pathLst>
                <a:path w="1904" h="244475">
                  <a:moveTo>
                    <a:pt x="1696" y="244177"/>
                  </a:moveTo>
                  <a:lnTo>
                    <a:pt x="0" y="243704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4177"/>
                  </a:lnTo>
                  <a:close/>
                </a:path>
              </a:pathLst>
            </a:custGeom>
            <a:solidFill>
              <a:srgbClr val="B3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414049" y="5457086"/>
              <a:ext cx="1905" cy="244475"/>
            </a:xfrm>
            <a:custGeom>
              <a:avLst/>
              <a:gdLst/>
              <a:ahLst/>
              <a:cxnLst/>
              <a:rect l="l" t="t" r="r" b="b"/>
              <a:pathLst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1696" y="358"/>
                  </a:moveTo>
                  <a:lnTo>
                    <a:pt x="1696" y="244177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  <a:path w="1904" h="244475">
                  <a:moveTo>
                    <a:pt x="0" y="243704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704"/>
                  </a:lnTo>
                </a:path>
              </a:pathLst>
            </a:custGeom>
            <a:ln w="3394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412110" y="5456676"/>
              <a:ext cx="2540" cy="244475"/>
            </a:xfrm>
            <a:custGeom>
              <a:avLst/>
              <a:gdLst/>
              <a:ahLst/>
              <a:cxnLst/>
              <a:rect l="l" t="t" r="r" b="b"/>
              <a:pathLst>
                <a:path w="2539" h="244475">
                  <a:moveTo>
                    <a:pt x="1938" y="244114"/>
                  </a:moveTo>
                  <a:lnTo>
                    <a:pt x="0" y="243574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4114"/>
                  </a:lnTo>
                  <a:close/>
                </a:path>
              </a:pathLst>
            </a:custGeom>
            <a:solidFill>
              <a:srgbClr val="B3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412110" y="5456676"/>
              <a:ext cx="2540" cy="244475"/>
            </a:xfrm>
            <a:custGeom>
              <a:avLst/>
              <a:gdLst/>
              <a:ahLst/>
              <a:cxnLst/>
              <a:rect l="l" t="t" r="r" b="b"/>
              <a:pathLst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1938" y="410"/>
                  </a:moveTo>
                  <a:lnTo>
                    <a:pt x="1938" y="24411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  <a:path w="2539" h="244475">
                  <a:moveTo>
                    <a:pt x="0" y="243574"/>
                  </a:moveTo>
                  <a:lnTo>
                    <a:pt x="0" y="0"/>
                  </a:lnTo>
                </a:path>
                <a:path w="2539" h="244475">
                  <a:moveTo>
                    <a:pt x="0" y="0"/>
                  </a:moveTo>
                  <a:lnTo>
                    <a:pt x="0" y="243574"/>
                  </a:lnTo>
                </a:path>
              </a:pathLst>
            </a:custGeom>
            <a:ln w="3394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410414" y="5456317"/>
              <a:ext cx="1905" cy="244475"/>
            </a:xfrm>
            <a:custGeom>
              <a:avLst/>
              <a:gdLst/>
              <a:ahLst/>
              <a:cxnLst/>
              <a:rect l="l" t="t" r="r" b="b"/>
              <a:pathLst>
                <a:path w="1904" h="244475">
                  <a:moveTo>
                    <a:pt x="1696" y="243933"/>
                  </a:moveTo>
                  <a:lnTo>
                    <a:pt x="0" y="243461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3933"/>
                  </a:lnTo>
                  <a:close/>
                </a:path>
              </a:pathLst>
            </a:custGeom>
            <a:solidFill>
              <a:srgbClr val="B3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410414" y="5456317"/>
              <a:ext cx="1905" cy="244475"/>
            </a:xfrm>
            <a:custGeom>
              <a:avLst/>
              <a:gdLst/>
              <a:ahLst/>
              <a:cxnLst/>
              <a:rect l="l" t="t" r="r" b="b"/>
              <a:pathLst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1696" y="358"/>
                  </a:moveTo>
                  <a:lnTo>
                    <a:pt x="1696" y="243933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  <a:path w="1904" h="244475">
                  <a:moveTo>
                    <a:pt x="0" y="243461"/>
                  </a:moveTo>
                  <a:lnTo>
                    <a:pt x="0" y="0"/>
                  </a:lnTo>
                </a:path>
                <a:path w="1904" h="244475">
                  <a:moveTo>
                    <a:pt x="0" y="0"/>
                  </a:moveTo>
                  <a:lnTo>
                    <a:pt x="0" y="243461"/>
                  </a:lnTo>
                </a:path>
              </a:pathLst>
            </a:custGeom>
            <a:ln w="3394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408475" y="5455907"/>
              <a:ext cx="2540" cy="244475"/>
            </a:xfrm>
            <a:custGeom>
              <a:avLst/>
              <a:gdLst/>
              <a:ahLst/>
              <a:cxnLst/>
              <a:rect l="l" t="t" r="r" b="b"/>
              <a:pathLst>
                <a:path w="2539" h="244475">
                  <a:moveTo>
                    <a:pt x="1938" y="243871"/>
                  </a:moveTo>
                  <a:lnTo>
                    <a:pt x="0" y="243331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3871"/>
                  </a:lnTo>
                  <a:close/>
                </a:path>
              </a:pathLst>
            </a:custGeom>
            <a:solidFill>
              <a:srgbClr val="B3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408476" y="5455907"/>
              <a:ext cx="2540" cy="244475"/>
            </a:xfrm>
            <a:custGeom>
              <a:avLst/>
              <a:gdLst/>
              <a:ahLst/>
              <a:cxnLst/>
              <a:rect l="l" t="t" r="r" b="b"/>
              <a:pathLst>
                <a:path w="2539" h="244475">
                  <a:moveTo>
                    <a:pt x="0" y="243331"/>
                  </a:moveTo>
                  <a:lnTo>
                    <a:pt x="0" y="0"/>
                  </a:lnTo>
                </a:path>
                <a:path w="2539" h="244475">
                  <a:moveTo>
                    <a:pt x="1938" y="410"/>
                  </a:moveTo>
                  <a:lnTo>
                    <a:pt x="1938" y="24387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  <a:path w="2539" h="244475">
                  <a:moveTo>
                    <a:pt x="0" y="0"/>
                  </a:moveTo>
                  <a:lnTo>
                    <a:pt x="0" y="243331"/>
                  </a:lnTo>
                </a:path>
              </a:pathLst>
            </a:custGeom>
            <a:ln w="3394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406779" y="5455548"/>
              <a:ext cx="1905" cy="243840"/>
            </a:xfrm>
            <a:custGeom>
              <a:avLst/>
              <a:gdLst/>
              <a:ahLst/>
              <a:cxnLst/>
              <a:rect l="l" t="t" r="r" b="b"/>
              <a:pathLst>
                <a:path w="1904" h="243839">
                  <a:moveTo>
                    <a:pt x="1696" y="243689"/>
                  </a:moveTo>
                  <a:lnTo>
                    <a:pt x="0" y="243217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3689"/>
                  </a:lnTo>
                  <a:close/>
                </a:path>
              </a:pathLst>
            </a:custGeom>
            <a:solidFill>
              <a:srgbClr val="B3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406779" y="5455548"/>
              <a:ext cx="1905" cy="243840"/>
            </a:xfrm>
            <a:custGeom>
              <a:avLst/>
              <a:gdLst/>
              <a:ahLst/>
              <a:cxnLst/>
              <a:rect l="l" t="t" r="r" b="b"/>
              <a:pathLst>
                <a:path w="1904" h="243839">
                  <a:moveTo>
                    <a:pt x="0" y="243217"/>
                  </a:moveTo>
                  <a:lnTo>
                    <a:pt x="0" y="0"/>
                  </a:lnTo>
                </a:path>
                <a:path w="1904" h="243839">
                  <a:moveTo>
                    <a:pt x="1696" y="358"/>
                  </a:moveTo>
                  <a:lnTo>
                    <a:pt x="1696" y="243689"/>
                  </a:lnTo>
                </a:path>
                <a:path w="1904" h="243839">
                  <a:moveTo>
                    <a:pt x="0" y="0"/>
                  </a:moveTo>
                  <a:lnTo>
                    <a:pt x="0" y="243217"/>
                  </a:lnTo>
                </a:path>
                <a:path w="1904" h="243839">
                  <a:moveTo>
                    <a:pt x="0" y="0"/>
                  </a:moveTo>
                  <a:lnTo>
                    <a:pt x="0" y="243217"/>
                  </a:lnTo>
                </a:path>
                <a:path w="1904" h="243839">
                  <a:moveTo>
                    <a:pt x="0" y="0"/>
                  </a:moveTo>
                  <a:lnTo>
                    <a:pt x="0" y="243217"/>
                  </a:lnTo>
                </a:path>
                <a:path w="1904" h="243839">
                  <a:moveTo>
                    <a:pt x="0" y="0"/>
                  </a:moveTo>
                  <a:lnTo>
                    <a:pt x="0" y="243217"/>
                  </a:lnTo>
                </a:path>
                <a:path w="1904" h="243839">
                  <a:moveTo>
                    <a:pt x="0" y="0"/>
                  </a:moveTo>
                  <a:lnTo>
                    <a:pt x="0" y="243217"/>
                  </a:lnTo>
                </a:path>
              </a:pathLst>
            </a:custGeom>
            <a:ln w="3394">
              <a:solidFill>
                <a:srgbClr val="B3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406779" y="5455548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217"/>
                  </a:lnTo>
                </a:path>
                <a:path h="243839">
                  <a:moveTo>
                    <a:pt x="0" y="0"/>
                  </a:moveTo>
                  <a:lnTo>
                    <a:pt x="0" y="243217"/>
                  </a:lnTo>
                </a:path>
                <a:path h="243839">
                  <a:moveTo>
                    <a:pt x="0" y="0"/>
                  </a:moveTo>
                  <a:lnTo>
                    <a:pt x="0" y="243217"/>
                  </a:lnTo>
                </a:path>
                <a:path h="243839">
                  <a:moveTo>
                    <a:pt x="0" y="0"/>
                  </a:moveTo>
                  <a:lnTo>
                    <a:pt x="0" y="243217"/>
                  </a:lnTo>
                </a:path>
                <a:path h="243839">
                  <a:moveTo>
                    <a:pt x="0" y="0"/>
                  </a:moveTo>
                  <a:lnTo>
                    <a:pt x="0" y="243217"/>
                  </a:lnTo>
                </a:path>
                <a:path h="243839">
                  <a:moveTo>
                    <a:pt x="0" y="0"/>
                  </a:moveTo>
                  <a:lnTo>
                    <a:pt x="0" y="243217"/>
                  </a:lnTo>
                </a:path>
                <a:path h="243839">
                  <a:moveTo>
                    <a:pt x="0" y="0"/>
                  </a:moveTo>
                  <a:lnTo>
                    <a:pt x="0" y="243217"/>
                  </a:lnTo>
                </a:path>
                <a:path h="243839">
                  <a:moveTo>
                    <a:pt x="0" y="0"/>
                  </a:moveTo>
                  <a:lnTo>
                    <a:pt x="0" y="243217"/>
                  </a:lnTo>
                </a:path>
              </a:pathLst>
            </a:custGeom>
            <a:ln w="3394">
              <a:solidFill>
                <a:srgbClr val="B1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404841" y="5455138"/>
              <a:ext cx="2540" cy="243840"/>
            </a:xfrm>
            <a:custGeom>
              <a:avLst/>
              <a:gdLst/>
              <a:ahLst/>
              <a:cxnLst/>
              <a:rect l="l" t="t" r="r" b="b"/>
              <a:pathLst>
                <a:path w="2539" h="243839">
                  <a:moveTo>
                    <a:pt x="1938" y="243627"/>
                  </a:moveTo>
                  <a:lnTo>
                    <a:pt x="0" y="243087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3627"/>
                  </a:lnTo>
                  <a:close/>
                </a:path>
              </a:pathLst>
            </a:custGeom>
            <a:solidFill>
              <a:srgbClr val="B1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404841" y="5455138"/>
              <a:ext cx="2540" cy="243840"/>
            </a:xfrm>
            <a:custGeom>
              <a:avLst/>
              <a:gdLst/>
              <a:ahLst/>
              <a:cxnLst/>
              <a:rect l="l" t="t" r="r" b="b"/>
              <a:pathLst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1938" y="410"/>
                  </a:moveTo>
                  <a:lnTo>
                    <a:pt x="1938" y="24362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  <a:path w="2539" h="243839">
                  <a:moveTo>
                    <a:pt x="0" y="243087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3087"/>
                  </a:lnTo>
                </a:path>
              </a:pathLst>
            </a:custGeom>
            <a:ln w="3394">
              <a:solidFill>
                <a:srgbClr val="B1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403144" y="5454779"/>
              <a:ext cx="1905" cy="243840"/>
            </a:xfrm>
            <a:custGeom>
              <a:avLst/>
              <a:gdLst/>
              <a:ahLst/>
              <a:cxnLst/>
              <a:rect l="l" t="t" r="r" b="b"/>
              <a:pathLst>
                <a:path w="1904" h="243839">
                  <a:moveTo>
                    <a:pt x="1696" y="243446"/>
                  </a:moveTo>
                  <a:lnTo>
                    <a:pt x="0" y="242973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3446"/>
                  </a:lnTo>
                  <a:close/>
                </a:path>
              </a:pathLst>
            </a:custGeom>
            <a:solidFill>
              <a:srgbClr val="B1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403144" y="5454779"/>
              <a:ext cx="1905" cy="243840"/>
            </a:xfrm>
            <a:custGeom>
              <a:avLst/>
              <a:gdLst/>
              <a:ahLst/>
              <a:cxnLst/>
              <a:rect l="l" t="t" r="r" b="b"/>
              <a:pathLst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1696" y="358"/>
                  </a:moveTo>
                  <a:lnTo>
                    <a:pt x="1696" y="243446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  <a:path w="1904" h="243839">
                  <a:moveTo>
                    <a:pt x="0" y="242973"/>
                  </a:moveTo>
                  <a:lnTo>
                    <a:pt x="0" y="0"/>
                  </a:lnTo>
                </a:path>
                <a:path w="1904" h="243839">
                  <a:moveTo>
                    <a:pt x="0" y="0"/>
                  </a:moveTo>
                  <a:lnTo>
                    <a:pt x="0" y="242973"/>
                  </a:lnTo>
                </a:path>
              </a:pathLst>
            </a:custGeom>
            <a:ln w="3394">
              <a:solidFill>
                <a:srgbClr val="B1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401206" y="5454369"/>
              <a:ext cx="2540" cy="243840"/>
            </a:xfrm>
            <a:custGeom>
              <a:avLst/>
              <a:gdLst/>
              <a:ahLst/>
              <a:cxnLst/>
              <a:rect l="l" t="t" r="r" b="b"/>
              <a:pathLst>
                <a:path w="2539" h="243839">
                  <a:moveTo>
                    <a:pt x="1938" y="243383"/>
                  </a:moveTo>
                  <a:lnTo>
                    <a:pt x="0" y="242844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3383"/>
                  </a:lnTo>
                  <a:close/>
                </a:path>
              </a:pathLst>
            </a:custGeom>
            <a:solidFill>
              <a:srgbClr val="B1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401206" y="5454369"/>
              <a:ext cx="2540" cy="243840"/>
            </a:xfrm>
            <a:custGeom>
              <a:avLst/>
              <a:gdLst/>
              <a:ahLst/>
              <a:cxnLst/>
              <a:rect l="l" t="t" r="r" b="b"/>
              <a:pathLst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1938" y="410"/>
                  </a:moveTo>
                  <a:lnTo>
                    <a:pt x="1938" y="243383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  <a:path w="2539" h="243839">
                  <a:moveTo>
                    <a:pt x="0" y="242844"/>
                  </a:moveTo>
                  <a:lnTo>
                    <a:pt x="0" y="0"/>
                  </a:lnTo>
                </a:path>
                <a:path w="2539" h="243839">
                  <a:moveTo>
                    <a:pt x="0" y="0"/>
                  </a:moveTo>
                  <a:lnTo>
                    <a:pt x="0" y="242844"/>
                  </a:lnTo>
                </a:path>
              </a:pathLst>
            </a:custGeom>
            <a:ln w="3394">
              <a:solidFill>
                <a:srgbClr val="B1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399509" y="5454010"/>
              <a:ext cx="1905" cy="243204"/>
            </a:xfrm>
            <a:custGeom>
              <a:avLst/>
              <a:gdLst/>
              <a:ahLst/>
              <a:cxnLst/>
              <a:rect l="l" t="t" r="r" b="b"/>
              <a:pathLst>
                <a:path w="1904" h="243204">
                  <a:moveTo>
                    <a:pt x="1696" y="243202"/>
                  </a:moveTo>
                  <a:lnTo>
                    <a:pt x="0" y="242730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3202"/>
                  </a:lnTo>
                  <a:close/>
                </a:path>
              </a:pathLst>
            </a:custGeom>
            <a:solidFill>
              <a:srgbClr val="B1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399510" y="5454010"/>
              <a:ext cx="1905" cy="243204"/>
            </a:xfrm>
            <a:custGeom>
              <a:avLst/>
              <a:gdLst/>
              <a:ahLst/>
              <a:cxnLst/>
              <a:rect l="l" t="t" r="r" b="b"/>
              <a:pathLst>
                <a:path w="1904" h="243204">
                  <a:moveTo>
                    <a:pt x="0" y="242730"/>
                  </a:moveTo>
                  <a:lnTo>
                    <a:pt x="0" y="0"/>
                  </a:lnTo>
                </a:path>
                <a:path w="1904" h="243204">
                  <a:moveTo>
                    <a:pt x="1696" y="358"/>
                  </a:moveTo>
                  <a:lnTo>
                    <a:pt x="1696" y="243202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  <a:path w="1904" h="243204">
                  <a:moveTo>
                    <a:pt x="0" y="0"/>
                  </a:moveTo>
                  <a:lnTo>
                    <a:pt x="0" y="242730"/>
                  </a:lnTo>
                </a:path>
              </a:pathLst>
            </a:custGeom>
            <a:ln w="3394">
              <a:solidFill>
                <a:srgbClr val="B1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399510" y="5454010"/>
              <a:ext cx="0" cy="243204"/>
            </a:xfrm>
            <a:custGeom>
              <a:avLst/>
              <a:gdLst/>
              <a:ahLst/>
              <a:cxnLst/>
              <a:rect l="l" t="t" r="r" b="b"/>
              <a:pathLst>
                <a:path h="243204">
                  <a:moveTo>
                    <a:pt x="0" y="0"/>
                  </a:moveTo>
                  <a:lnTo>
                    <a:pt x="0" y="242730"/>
                  </a:lnTo>
                </a:path>
                <a:path h="243204">
                  <a:moveTo>
                    <a:pt x="0" y="0"/>
                  </a:moveTo>
                  <a:lnTo>
                    <a:pt x="0" y="242730"/>
                  </a:lnTo>
                </a:path>
              </a:pathLst>
            </a:custGeom>
            <a:ln w="3394">
              <a:solidFill>
                <a:srgbClr val="B0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397571" y="5453600"/>
              <a:ext cx="2540" cy="243204"/>
            </a:xfrm>
            <a:custGeom>
              <a:avLst/>
              <a:gdLst/>
              <a:ahLst/>
              <a:cxnLst/>
              <a:rect l="l" t="t" r="r" b="b"/>
              <a:pathLst>
                <a:path w="2539" h="243204">
                  <a:moveTo>
                    <a:pt x="1938" y="243140"/>
                  </a:moveTo>
                  <a:lnTo>
                    <a:pt x="0" y="242600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3140"/>
                  </a:lnTo>
                  <a:close/>
                </a:path>
              </a:pathLst>
            </a:custGeom>
            <a:solidFill>
              <a:srgbClr val="B0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397571" y="5453600"/>
              <a:ext cx="2540" cy="243204"/>
            </a:xfrm>
            <a:custGeom>
              <a:avLst/>
              <a:gdLst/>
              <a:ahLst/>
              <a:cxnLst/>
              <a:rect l="l" t="t" r="r" b="b"/>
              <a:pathLst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1938" y="410"/>
                  </a:moveTo>
                  <a:lnTo>
                    <a:pt x="1938" y="24314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  <a:path w="2539" h="243204">
                  <a:moveTo>
                    <a:pt x="0" y="242600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600"/>
                  </a:lnTo>
                </a:path>
              </a:pathLst>
            </a:custGeom>
            <a:ln w="3394">
              <a:solidFill>
                <a:srgbClr val="B0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395875" y="5453242"/>
              <a:ext cx="1905" cy="243204"/>
            </a:xfrm>
            <a:custGeom>
              <a:avLst/>
              <a:gdLst/>
              <a:ahLst/>
              <a:cxnLst/>
              <a:rect l="l" t="t" r="r" b="b"/>
              <a:pathLst>
                <a:path w="1904" h="243204">
                  <a:moveTo>
                    <a:pt x="1696" y="242959"/>
                  </a:moveTo>
                  <a:lnTo>
                    <a:pt x="0" y="242486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2959"/>
                  </a:lnTo>
                  <a:close/>
                </a:path>
              </a:pathLst>
            </a:custGeom>
            <a:solidFill>
              <a:srgbClr val="B0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395875" y="5453242"/>
              <a:ext cx="1905" cy="243204"/>
            </a:xfrm>
            <a:custGeom>
              <a:avLst/>
              <a:gdLst/>
              <a:ahLst/>
              <a:cxnLst/>
              <a:rect l="l" t="t" r="r" b="b"/>
              <a:pathLst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1696" y="358"/>
                  </a:moveTo>
                  <a:lnTo>
                    <a:pt x="1696" y="242959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  <a:path w="1904" h="243204">
                  <a:moveTo>
                    <a:pt x="0" y="242486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486"/>
                  </a:lnTo>
                </a:path>
              </a:pathLst>
            </a:custGeom>
            <a:ln w="3394">
              <a:solidFill>
                <a:srgbClr val="B0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393936" y="5452832"/>
              <a:ext cx="2540" cy="243204"/>
            </a:xfrm>
            <a:custGeom>
              <a:avLst/>
              <a:gdLst/>
              <a:ahLst/>
              <a:cxnLst/>
              <a:rect l="l" t="t" r="r" b="b"/>
              <a:pathLst>
                <a:path w="2539" h="243204">
                  <a:moveTo>
                    <a:pt x="1938" y="242896"/>
                  </a:moveTo>
                  <a:lnTo>
                    <a:pt x="0" y="242356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2896"/>
                  </a:lnTo>
                  <a:close/>
                </a:path>
              </a:pathLst>
            </a:custGeom>
            <a:solidFill>
              <a:srgbClr val="B0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393936" y="5393717"/>
              <a:ext cx="2540" cy="302260"/>
            </a:xfrm>
            <a:custGeom>
              <a:avLst/>
              <a:gdLst/>
              <a:ahLst/>
              <a:cxnLst/>
              <a:rect l="l" t="t" r="r" b="b"/>
              <a:pathLst>
                <a:path w="2539" h="302260">
                  <a:moveTo>
                    <a:pt x="0" y="301471"/>
                  </a:moveTo>
                  <a:lnTo>
                    <a:pt x="0" y="59114"/>
                  </a:lnTo>
                </a:path>
                <a:path w="2539" h="302260">
                  <a:moveTo>
                    <a:pt x="1938" y="59524"/>
                  </a:moveTo>
                  <a:lnTo>
                    <a:pt x="1938" y="30201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  <a:path w="2539" h="302260">
                  <a:moveTo>
                    <a:pt x="0" y="301471"/>
                  </a:moveTo>
                  <a:lnTo>
                    <a:pt x="0" y="59114"/>
                  </a:lnTo>
                  <a:lnTo>
                    <a:pt x="0" y="0"/>
                  </a:lnTo>
                  <a:lnTo>
                    <a:pt x="0" y="59114"/>
                  </a:lnTo>
                  <a:lnTo>
                    <a:pt x="0" y="301471"/>
                  </a:lnTo>
                </a:path>
              </a:pathLst>
            </a:custGeom>
            <a:ln w="3394">
              <a:solidFill>
                <a:srgbClr val="B0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392240" y="5452473"/>
              <a:ext cx="1905" cy="243204"/>
            </a:xfrm>
            <a:custGeom>
              <a:avLst/>
              <a:gdLst/>
              <a:ahLst/>
              <a:cxnLst/>
              <a:rect l="l" t="t" r="r" b="b"/>
              <a:pathLst>
                <a:path w="1904" h="243204">
                  <a:moveTo>
                    <a:pt x="1696" y="242715"/>
                  </a:moveTo>
                  <a:lnTo>
                    <a:pt x="0" y="242243"/>
                  </a:lnTo>
                  <a:lnTo>
                    <a:pt x="0" y="0"/>
                  </a:lnTo>
                  <a:lnTo>
                    <a:pt x="1696" y="358"/>
                  </a:lnTo>
                  <a:lnTo>
                    <a:pt x="1696" y="242715"/>
                  </a:lnTo>
                  <a:close/>
                </a:path>
              </a:pathLst>
            </a:custGeom>
            <a:solidFill>
              <a:srgbClr val="B0E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392240" y="5452473"/>
              <a:ext cx="1905" cy="243204"/>
            </a:xfrm>
            <a:custGeom>
              <a:avLst/>
              <a:gdLst/>
              <a:ahLst/>
              <a:cxnLst/>
              <a:rect l="l" t="t" r="r" b="b"/>
              <a:pathLst>
                <a:path w="1904" h="243204">
                  <a:moveTo>
                    <a:pt x="0" y="242243"/>
                  </a:moveTo>
                  <a:lnTo>
                    <a:pt x="0" y="0"/>
                  </a:lnTo>
                </a:path>
                <a:path w="1904" h="243204">
                  <a:moveTo>
                    <a:pt x="1696" y="358"/>
                  </a:moveTo>
                  <a:lnTo>
                    <a:pt x="1696" y="242715"/>
                  </a:lnTo>
                </a:path>
                <a:path w="1904" h="243204">
                  <a:moveTo>
                    <a:pt x="0" y="242243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243"/>
                  </a:lnTo>
                </a:path>
                <a:path w="1904" h="243204">
                  <a:moveTo>
                    <a:pt x="0" y="242243"/>
                  </a:moveTo>
                  <a:lnTo>
                    <a:pt x="0" y="0"/>
                  </a:lnTo>
                </a:path>
                <a:path w="1904" h="243204">
                  <a:moveTo>
                    <a:pt x="0" y="0"/>
                  </a:moveTo>
                  <a:lnTo>
                    <a:pt x="0" y="242243"/>
                  </a:lnTo>
                </a:path>
              </a:pathLst>
            </a:custGeom>
            <a:ln w="3394">
              <a:solidFill>
                <a:srgbClr val="B0E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392240" y="5452473"/>
              <a:ext cx="0" cy="242570"/>
            </a:xfrm>
            <a:custGeom>
              <a:avLst/>
              <a:gdLst/>
              <a:ahLst/>
              <a:cxnLst/>
              <a:rect l="l" t="t" r="r" b="b"/>
              <a:pathLst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  <a:path h="242570">
                  <a:moveTo>
                    <a:pt x="0" y="242243"/>
                  </a:moveTo>
                  <a:lnTo>
                    <a:pt x="0" y="0"/>
                  </a:lnTo>
                </a:path>
                <a:path h="242570">
                  <a:moveTo>
                    <a:pt x="0" y="0"/>
                  </a:moveTo>
                  <a:lnTo>
                    <a:pt x="0" y="242243"/>
                  </a:lnTo>
                </a:path>
              </a:pathLst>
            </a:custGeom>
            <a:ln w="3394">
              <a:solidFill>
                <a:srgbClr val="AF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390301" y="5452063"/>
              <a:ext cx="2540" cy="243204"/>
            </a:xfrm>
            <a:custGeom>
              <a:avLst/>
              <a:gdLst/>
              <a:ahLst/>
              <a:cxnLst/>
              <a:rect l="l" t="t" r="r" b="b"/>
              <a:pathLst>
                <a:path w="2539" h="243204">
                  <a:moveTo>
                    <a:pt x="1938" y="242653"/>
                  </a:moveTo>
                  <a:lnTo>
                    <a:pt x="0" y="242113"/>
                  </a:lnTo>
                  <a:lnTo>
                    <a:pt x="0" y="0"/>
                  </a:lnTo>
                  <a:lnTo>
                    <a:pt x="1938" y="410"/>
                  </a:lnTo>
                  <a:lnTo>
                    <a:pt x="1938" y="242653"/>
                  </a:lnTo>
                  <a:close/>
                </a:path>
              </a:pathLst>
            </a:custGeom>
            <a:solidFill>
              <a:srgbClr val="AF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390301" y="5452063"/>
              <a:ext cx="2540" cy="243204"/>
            </a:xfrm>
            <a:custGeom>
              <a:avLst/>
              <a:gdLst/>
              <a:ahLst/>
              <a:cxnLst/>
              <a:rect l="l" t="t" r="r" b="b"/>
              <a:pathLst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1938" y="410"/>
                  </a:moveTo>
                  <a:lnTo>
                    <a:pt x="1938" y="24265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  <a:path w="2539" h="243204">
                  <a:moveTo>
                    <a:pt x="0" y="242113"/>
                  </a:moveTo>
                  <a:lnTo>
                    <a:pt x="0" y="0"/>
                  </a:lnTo>
                </a:path>
                <a:path w="2539" h="243204">
                  <a:moveTo>
                    <a:pt x="0" y="0"/>
                  </a:moveTo>
                  <a:lnTo>
                    <a:pt x="0" y="242113"/>
                  </a:lnTo>
                </a:path>
              </a:pathLst>
            </a:custGeom>
            <a:ln w="3394">
              <a:solidFill>
                <a:srgbClr val="AF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388605" y="5451126"/>
              <a:ext cx="1905" cy="243204"/>
            </a:xfrm>
            <a:custGeom>
              <a:avLst/>
              <a:gdLst/>
              <a:ahLst/>
              <a:cxnLst/>
              <a:rect l="l" t="t" r="r" b="b"/>
              <a:pathLst>
                <a:path w="1904" h="243204">
                  <a:moveTo>
                    <a:pt x="0" y="242691"/>
                  </a:moveTo>
                  <a:lnTo>
                    <a:pt x="1696" y="242691"/>
                  </a:lnTo>
                  <a:lnTo>
                    <a:pt x="1696" y="0"/>
                  </a:lnTo>
                  <a:lnTo>
                    <a:pt x="0" y="0"/>
                  </a:lnTo>
                  <a:lnTo>
                    <a:pt x="0" y="242691"/>
                  </a:lnTo>
                  <a:close/>
                </a:path>
              </a:pathLst>
            </a:custGeom>
            <a:solidFill>
              <a:srgbClr val="AF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388605" y="5393717"/>
              <a:ext cx="1905" cy="300990"/>
            </a:xfrm>
            <a:custGeom>
              <a:avLst/>
              <a:gdLst/>
              <a:ahLst/>
              <a:cxnLst/>
              <a:rect l="l" t="t" r="r" b="b"/>
              <a:pathLst>
                <a:path w="1904" h="300989">
                  <a:moveTo>
                    <a:pt x="0" y="299755"/>
                  </a:moveTo>
                  <a:lnTo>
                    <a:pt x="0" y="57780"/>
                  </a:lnTo>
                </a:path>
                <a:path w="1904" h="300989">
                  <a:moveTo>
                    <a:pt x="1696" y="58345"/>
                  </a:moveTo>
                  <a:lnTo>
                    <a:pt x="1696" y="300459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  <a:path w="1904" h="300989">
                  <a:moveTo>
                    <a:pt x="0" y="57780"/>
                  </a:moveTo>
                  <a:lnTo>
                    <a:pt x="0" y="0"/>
                  </a:lnTo>
                  <a:lnTo>
                    <a:pt x="0" y="57780"/>
                  </a:lnTo>
                  <a:lnTo>
                    <a:pt x="0" y="299755"/>
                  </a:lnTo>
                </a:path>
              </a:pathLst>
            </a:custGeom>
            <a:ln w="3394">
              <a:solidFill>
                <a:srgbClr val="AF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386666" y="5450764"/>
              <a:ext cx="2540" cy="243204"/>
            </a:xfrm>
            <a:custGeom>
              <a:avLst/>
              <a:gdLst/>
              <a:ahLst/>
              <a:cxnLst/>
              <a:rect l="l" t="t" r="r" b="b"/>
              <a:pathLst>
                <a:path w="2539" h="243204">
                  <a:moveTo>
                    <a:pt x="0" y="0"/>
                  </a:moveTo>
                  <a:lnTo>
                    <a:pt x="0" y="241807"/>
                  </a:lnTo>
                  <a:lnTo>
                    <a:pt x="1938" y="242708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386666" y="5393717"/>
              <a:ext cx="2540" cy="300355"/>
            </a:xfrm>
            <a:custGeom>
              <a:avLst/>
              <a:gdLst/>
              <a:ahLst/>
              <a:cxnLst/>
              <a:rect l="l" t="t" r="r" b="b"/>
              <a:pathLst>
                <a:path w="2539" h="300354">
                  <a:moveTo>
                    <a:pt x="0" y="298854"/>
                  </a:moveTo>
                  <a:lnTo>
                    <a:pt x="0" y="57047"/>
                  </a:lnTo>
                </a:path>
                <a:path w="2539" h="300354">
                  <a:moveTo>
                    <a:pt x="1938" y="57780"/>
                  </a:moveTo>
                  <a:lnTo>
                    <a:pt x="1938" y="299755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  <a:path w="2539" h="300354">
                  <a:moveTo>
                    <a:pt x="0" y="57047"/>
                  </a:moveTo>
                  <a:lnTo>
                    <a:pt x="0" y="0"/>
                  </a:lnTo>
                  <a:lnTo>
                    <a:pt x="0" y="57047"/>
                  </a:lnTo>
                  <a:lnTo>
                    <a:pt x="0" y="298854"/>
                  </a:lnTo>
                </a:path>
              </a:pathLst>
            </a:custGeom>
            <a:ln w="3394">
              <a:solidFill>
                <a:srgbClr val="AF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4384970" y="5450122"/>
              <a:ext cx="1905" cy="242570"/>
            </a:xfrm>
            <a:custGeom>
              <a:avLst/>
              <a:gdLst/>
              <a:ahLst/>
              <a:cxnLst/>
              <a:rect l="l" t="t" r="r" b="b"/>
              <a:pathLst>
                <a:path w="1904" h="242570">
                  <a:moveTo>
                    <a:pt x="1696" y="242448"/>
                  </a:moveTo>
                  <a:lnTo>
                    <a:pt x="0" y="241660"/>
                  </a:lnTo>
                  <a:lnTo>
                    <a:pt x="0" y="0"/>
                  </a:lnTo>
                  <a:lnTo>
                    <a:pt x="1696" y="641"/>
                  </a:lnTo>
                  <a:lnTo>
                    <a:pt x="1696" y="242448"/>
                  </a:lnTo>
                  <a:close/>
                </a:path>
              </a:pathLst>
            </a:custGeom>
            <a:solidFill>
              <a:srgbClr val="AF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4384970" y="5450122"/>
              <a:ext cx="1905" cy="242570"/>
            </a:xfrm>
            <a:custGeom>
              <a:avLst/>
              <a:gdLst/>
              <a:ahLst/>
              <a:cxnLst/>
              <a:rect l="l" t="t" r="r" b="b"/>
              <a:pathLst>
                <a:path w="1904" h="242570">
                  <a:moveTo>
                    <a:pt x="0" y="241660"/>
                  </a:moveTo>
                  <a:lnTo>
                    <a:pt x="0" y="0"/>
                  </a:lnTo>
                </a:path>
                <a:path w="1904" h="242570">
                  <a:moveTo>
                    <a:pt x="1696" y="641"/>
                  </a:moveTo>
                  <a:lnTo>
                    <a:pt x="1696" y="242448"/>
                  </a:lnTo>
                </a:path>
                <a:path w="1904" h="242570">
                  <a:moveTo>
                    <a:pt x="0" y="241660"/>
                  </a:moveTo>
                  <a:lnTo>
                    <a:pt x="0" y="0"/>
                  </a:lnTo>
                </a:path>
                <a:path w="1904" h="242570">
                  <a:moveTo>
                    <a:pt x="0" y="0"/>
                  </a:moveTo>
                  <a:lnTo>
                    <a:pt x="0" y="241660"/>
                  </a:lnTo>
                </a:path>
                <a:path w="1904" h="242570">
                  <a:moveTo>
                    <a:pt x="0" y="241660"/>
                  </a:moveTo>
                  <a:lnTo>
                    <a:pt x="0" y="0"/>
                  </a:lnTo>
                </a:path>
                <a:path w="1904" h="242570">
                  <a:moveTo>
                    <a:pt x="0" y="0"/>
                  </a:moveTo>
                  <a:lnTo>
                    <a:pt x="0" y="241660"/>
                  </a:lnTo>
                </a:path>
                <a:path w="1904" h="242570">
                  <a:moveTo>
                    <a:pt x="0" y="241660"/>
                  </a:moveTo>
                  <a:lnTo>
                    <a:pt x="0" y="0"/>
                  </a:lnTo>
                </a:path>
                <a:path w="1904" h="242570">
                  <a:moveTo>
                    <a:pt x="0" y="0"/>
                  </a:moveTo>
                  <a:lnTo>
                    <a:pt x="0" y="241660"/>
                  </a:lnTo>
                </a:path>
                <a:path w="1904" h="242570">
                  <a:moveTo>
                    <a:pt x="0" y="241660"/>
                  </a:moveTo>
                  <a:lnTo>
                    <a:pt x="0" y="0"/>
                  </a:lnTo>
                </a:path>
                <a:path w="1904" h="242570">
                  <a:moveTo>
                    <a:pt x="0" y="0"/>
                  </a:moveTo>
                  <a:lnTo>
                    <a:pt x="0" y="241660"/>
                  </a:lnTo>
                </a:path>
                <a:path w="1904" h="242570">
                  <a:moveTo>
                    <a:pt x="0" y="241660"/>
                  </a:moveTo>
                  <a:lnTo>
                    <a:pt x="0" y="0"/>
                  </a:lnTo>
                </a:path>
                <a:path w="1904" h="242570">
                  <a:moveTo>
                    <a:pt x="0" y="0"/>
                  </a:moveTo>
                  <a:lnTo>
                    <a:pt x="0" y="241660"/>
                  </a:lnTo>
                </a:path>
                <a:path w="1904" h="242570">
                  <a:moveTo>
                    <a:pt x="0" y="241660"/>
                  </a:moveTo>
                  <a:lnTo>
                    <a:pt x="0" y="0"/>
                  </a:lnTo>
                </a:path>
                <a:path w="1904" h="242570">
                  <a:moveTo>
                    <a:pt x="0" y="0"/>
                  </a:moveTo>
                  <a:lnTo>
                    <a:pt x="0" y="241660"/>
                  </a:lnTo>
                </a:path>
                <a:path w="1904" h="242570">
                  <a:moveTo>
                    <a:pt x="0" y="241660"/>
                  </a:moveTo>
                  <a:lnTo>
                    <a:pt x="0" y="0"/>
                  </a:lnTo>
                </a:path>
                <a:path w="1904" h="242570">
                  <a:moveTo>
                    <a:pt x="0" y="0"/>
                  </a:moveTo>
                  <a:lnTo>
                    <a:pt x="0" y="241660"/>
                  </a:lnTo>
                </a:path>
                <a:path w="1904" h="242570">
                  <a:moveTo>
                    <a:pt x="0" y="241660"/>
                  </a:moveTo>
                  <a:lnTo>
                    <a:pt x="0" y="0"/>
                  </a:lnTo>
                </a:path>
                <a:path w="1904" h="242570">
                  <a:moveTo>
                    <a:pt x="0" y="0"/>
                  </a:moveTo>
                  <a:lnTo>
                    <a:pt x="0" y="241660"/>
                  </a:lnTo>
                </a:path>
              </a:pathLst>
            </a:custGeom>
            <a:ln w="3394">
              <a:solidFill>
                <a:srgbClr val="AF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4384970" y="5450122"/>
              <a:ext cx="0" cy="241935"/>
            </a:xfrm>
            <a:custGeom>
              <a:avLst/>
              <a:gdLst/>
              <a:ahLst/>
              <a:cxnLst/>
              <a:rect l="l" t="t" r="r" b="b"/>
              <a:pathLst>
                <a:path h="241935">
                  <a:moveTo>
                    <a:pt x="0" y="241660"/>
                  </a:moveTo>
                  <a:lnTo>
                    <a:pt x="0" y="0"/>
                  </a:lnTo>
                </a:path>
                <a:path h="241935">
                  <a:moveTo>
                    <a:pt x="0" y="0"/>
                  </a:moveTo>
                  <a:lnTo>
                    <a:pt x="0" y="241660"/>
                  </a:lnTo>
                </a:path>
                <a:path h="241935">
                  <a:moveTo>
                    <a:pt x="0" y="241660"/>
                  </a:moveTo>
                  <a:lnTo>
                    <a:pt x="0" y="0"/>
                  </a:lnTo>
                </a:path>
                <a:path h="241935">
                  <a:moveTo>
                    <a:pt x="0" y="0"/>
                  </a:moveTo>
                  <a:lnTo>
                    <a:pt x="0" y="241660"/>
                  </a:lnTo>
                </a:path>
                <a:path h="241935">
                  <a:moveTo>
                    <a:pt x="0" y="241660"/>
                  </a:moveTo>
                  <a:lnTo>
                    <a:pt x="0" y="0"/>
                  </a:lnTo>
                </a:path>
                <a:path h="241935">
                  <a:moveTo>
                    <a:pt x="0" y="0"/>
                  </a:moveTo>
                  <a:lnTo>
                    <a:pt x="0" y="241660"/>
                  </a:lnTo>
                </a:path>
                <a:path h="241935">
                  <a:moveTo>
                    <a:pt x="0" y="241660"/>
                  </a:moveTo>
                  <a:lnTo>
                    <a:pt x="0" y="0"/>
                  </a:lnTo>
                </a:path>
                <a:path h="241935">
                  <a:moveTo>
                    <a:pt x="0" y="0"/>
                  </a:moveTo>
                  <a:lnTo>
                    <a:pt x="0" y="241660"/>
                  </a:lnTo>
                </a:path>
                <a:path h="241935">
                  <a:moveTo>
                    <a:pt x="0" y="241660"/>
                  </a:moveTo>
                  <a:lnTo>
                    <a:pt x="0" y="0"/>
                  </a:lnTo>
                </a:path>
                <a:path h="241935">
                  <a:moveTo>
                    <a:pt x="0" y="0"/>
                  </a:moveTo>
                  <a:lnTo>
                    <a:pt x="0" y="241660"/>
                  </a:lnTo>
                </a:path>
              </a:pathLst>
            </a:custGeom>
            <a:ln w="3394">
              <a:solidFill>
                <a:srgbClr val="AE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4383031" y="5449389"/>
              <a:ext cx="2540" cy="242570"/>
            </a:xfrm>
            <a:custGeom>
              <a:avLst/>
              <a:gdLst/>
              <a:ahLst/>
              <a:cxnLst/>
              <a:rect l="l" t="t" r="r" b="b"/>
              <a:pathLst>
                <a:path w="2539" h="242570">
                  <a:moveTo>
                    <a:pt x="0" y="0"/>
                  </a:moveTo>
                  <a:lnTo>
                    <a:pt x="0" y="241492"/>
                  </a:lnTo>
                  <a:lnTo>
                    <a:pt x="1938" y="242393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4383032" y="5449389"/>
              <a:ext cx="2540" cy="242570"/>
            </a:xfrm>
            <a:custGeom>
              <a:avLst/>
              <a:gdLst/>
              <a:ahLst/>
              <a:cxnLst/>
              <a:rect l="l" t="t" r="r" b="b"/>
              <a:pathLst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1938" y="733"/>
                  </a:moveTo>
                  <a:lnTo>
                    <a:pt x="1938" y="242393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  <a:path w="2539" h="242570">
                  <a:moveTo>
                    <a:pt x="0" y="241492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492"/>
                  </a:lnTo>
                </a:path>
              </a:pathLst>
            </a:custGeom>
            <a:ln w="3394">
              <a:solidFill>
                <a:srgbClr val="AE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4381335" y="5448748"/>
              <a:ext cx="1905" cy="242570"/>
            </a:xfrm>
            <a:custGeom>
              <a:avLst/>
              <a:gdLst/>
              <a:ahLst/>
              <a:cxnLst/>
              <a:rect l="l" t="t" r="r" b="b"/>
              <a:pathLst>
                <a:path w="1904" h="242570">
                  <a:moveTo>
                    <a:pt x="1696" y="242134"/>
                  </a:moveTo>
                  <a:lnTo>
                    <a:pt x="0" y="241345"/>
                  </a:lnTo>
                  <a:lnTo>
                    <a:pt x="0" y="0"/>
                  </a:lnTo>
                  <a:lnTo>
                    <a:pt x="1696" y="641"/>
                  </a:lnTo>
                  <a:lnTo>
                    <a:pt x="1696" y="242134"/>
                  </a:lnTo>
                  <a:close/>
                </a:path>
              </a:pathLst>
            </a:custGeom>
            <a:solidFill>
              <a:srgbClr val="AE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4381335" y="5393717"/>
              <a:ext cx="1905" cy="297180"/>
            </a:xfrm>
            <a:custGeom>
              <a:avLst/>
              <a:gdLst/>
              <a:ahLst/>
              <a:cxnLst/>
              <a:rect l="l" t="t" r="r" b="b"/>
              <a:pathLst>
                <a:path w="1904" h="297179">
                  <a:moveTo>
                    <a:pt x="0" y="296376"/>
                  </a:moveTo>
                  <a:lnTo>
                    <a:pt x="0" y="55030"/>
                  </a:lnTo>
                </a:path>
                <a:path w="1904" h="297179">
                  <a:moveTo>
                    <a:pt x="1696" y="55672"/>
                  </a:moveTo>
                  <a:lnTo>
                    <a:pt x="1696" y="297165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  <a:path w="1904" h="297179">
                  <a:moveTo>
                    <a:pt x="0" y="296376"/>
                  </a:moveTo>
                  <a:lnTo>
                    <a:pt x="0" y="55030"/>
                  </a:lnTo>
                  <a:lnTo>
                    <a:pt x="0" y="0"/>
                  </a:lnTo>
                  <a:lnTo>
                    <a:pt x="0" y="55030"/>
                  </a:lnTo>
                  <a:lnTo>
                    <a:pt x="0" y="296376"/>
                  </a:lnTo>
                </a:path>
              </a:pathLst>
            </a:custGeom>
            <a:ln w="3394">
              <a:solidFill>
                <a:srgbClr val="AE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4379397" y="5448015"/>
              <a:ext cx="2540" cy="242570"/>
            </a:xfrm>
            <a:custGeom>
              <a:avLst/>
              <a:gdLst/>
              <a:ahLst/>
              <a:cxnLst/>
              <a:rect l="l" t="t" r="r" b="b"/>
              <a:pathLst>
                <a:path w="2539" h="242570">
                  <a:moveTo>
                    <a:pt x="0" y="0"/>
                  </a:moveTo>
                  <a:lnTo>
                    <a:pt x="0" y="241178"/>
                  </a:lnTo>
                  <a:lnTo>
                    <a:pt x="1938" y="242079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4379397" y="5448015"/>
              <a:ext cx="2540" cy="242570"/>
            </a:xfrm>
            <a:custGeom>
              <a:avLst/>
              <a:gdLst/>
              <a:ahLst/>
              <a:cxnLst/>
              <a:rect l="l" t="t" r="r" b="b"/>
              <a:pathLst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1938" y="733"/>
                  </a:moveTo>
                  <a:lnTo>
                    <a:pt x="1938" y="242079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  <a:path w="2539" h="242570">
                  <a:moveTo>
                    <a:pt x="0" y="241178"/>
                  </a:moveTo>
                  <a:lnTo>
                    <a:pt x="0" y="0"/>
                  </a:lnTo>
                </a:path>
                <a:path w="2539" h="242570">
                  <a:moveTo>
                    <a:pt x="0" y="0"/>
                  </a:moveTo>
                  <a:lnTo>
                    <a:pt x="0" y="241178"/>
                  </a:lnTo>
                </a:path>
              </a:pathLst>
            </a:custGeom>
            <a:ln w="3394">
              <a:solidFill>
                <a:srgbClr val="AE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4377700" y="5447373"/>
              <a:ext cx="1905" cy="241935"/>
            </a:xfrm>
            <a:custGeom>
              <a:avLst/>
              <a:gdLst/>
              <a:ahLst/>
              <a:cxnLst/>
              <a:rect l="l" t="t" r="r" b="b"/>
              <a:pathLst>
                <a:path w="1904" h="241935">
                  <a:moveTo>
                    <a:pt x="1696" y="241819"/>
                  </a:moveTo>
                  <a:lnTo>
                    <a:pt x="0" y="241031"/>
                  </a:lnTo>
                  <a:lnTo>
                    <a:pt x="0" y="0"/>
                  </a:lnTo>
                  <a:lnTo>
                    <a:pt x="1696" y="641"/>
                  </a:lnTo>
                  <a:lnTo>
                    <a:pt x="1696" y="241819"/>
                  </a:lnTo>
                  <a:close/>
                </a:path>
              </a:pathLst>
            </a:custGeom>
            <a:solidFill>
              <a:srgbClr val="AE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4377700" y="5447373"/>
              <a:ext cx="1905" cy="241935"/>
            </a:xfrm>
            <a:custGeom>
              <a:avLst/>
              <a:gdLst/>
              <a:ahLst/>
              <a:cxnLst/>
              <a:rect l="l" t="t" r="r" b="b"/>
              <a:pathLst>
                <a:path w="1904" h="241935">
                  <a:moveTo>
                    <a:pt x="0" y="241031"/>
                  </a:moveTo>
                  <a:lnTo>
                    <a:pt x="0" y="0"/>
                  </a:lnTo>
                </a:path>
                <a:path w="1904" h="241935">
                  <a:moveTo>
                    <a:pt x="1696" y="641"/>
                  </a:moveTo>
                  <a:lnTo>
                    <a:pt x="1696" y="241819"/>
                  </a:lnTo>
                </a:path>
              </a:pathLst>
            </a:custGeom>
            <a:ln w="3394">
              <a:solidFill>
                <a:srgbClr val="AE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377700" y="5447373"/>
              <a:ext cx="0" cy="241300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  <a:path h="241300">
                  <a:moveTo>
                    <a:pt x="0" y="0"/>
                  </a:moveTo>
                  <a:lnTo>
                    <a:pt x="0" y="241031"/>
                  </a:lnTo>
                </a:path>
              </a:pathLst>
            </a:custGeom>
            <a:ln w="3394">
              <a:solidFill>
                <a:srgbClr val="AD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375761" y="5446640"/>
              <a:ext cx="2540" cy="241935"/>
            </a:xfrm>
            <a:custGeom>
              <a:avLst/>
              <a:gdLst/>
              <a:ahLst/>
              <a:cxnLst/>
              <a:rect l="l" t="t" r="r" b="b"/>
              <a:pathLst>
                <a:path w="2539" h="241935">
                  <a:moveTo>
                    <a:pt x="0" y="0"/>
                  </a:moveTo>
                  <a:lnTo>
                    <a:pt x="0" y="240863"/>
                  </a:lnTo>
                  <a:lnTo>
                    <a:pt x="1938" y="241764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4375762" y="5446640"/>
              <a:ext cx="2540" cy="241935"/>
            </a:xfrm>
            <a:custGeom>
              <a:avLst/>
              <a:gdLst/>
              <a:ahLst/>
              <a:cxnLst/>
              <a:rect l="l" t="t" r="r" b="b"/>
              <a:pathLst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1938" y="733"/>
                  </a:moveTo>
                  <a:lnTo>
                    <a:pt x="1938" y="241764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  <a:path w="2539" h="241935">
                  <a:moveTo>
                    <a:pt x="0" y="240863"/>
                  </a:moveTo>
                  <a:lnTo>
                    <a:pt x="0" y="0"/>
                  </a:lnTo>
                </a:path>
                <a:path w="2539" h="241935">
                  <a:moveTo>
                    <a:pt x="0" y="0"/>
                  </a:moveTo>
                  <a:lnTo>
                    <a:pt x="0" y="240863"/>
                  </a:lnTo>
                </a:path>
              </a:pathLst>
            </a:custGeom>
            <a:ln w="3394">
              <a:solidFill>
                <a:srgbClr val="AD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4374065" y="5445999"/>
              <a:ext cx="1905" cy="241935"/>
            </a:xfrm>
            <a:custGeom>
              <a:avLst/>
              <a:gdLst/>
              <a:ahLst/>
              <a:cxnLst/>
              <a:rect l="l" t="t" r="r" b="b"/>
              <a:pathLst>
                <a:path w="1904" h="241935">
                  <a:moveTo>
                    <a:pt x="1696" y="241504"/>
                  </a:moveTo>
                  <a:lnTo>
                    <a:pt x="0" y="240716"/>
                  </a:lnTo>
                  <a:lnTo>
                    <a:pt x="0" y="0"/>
                  </a:lnTo>
                  <a:lnTo>
                    <a:pt x="1696" y="641"/>
                  </a:lnTo>
                  <a:lnTo>
                    <a:pt x="1696" y="241504"/>
                  </a:lnTo>
                  <a:close/>
                </a:path>
              </a:pathLst>
            </a:custGeom>
            <a:solidFill>
              <a:srgbClr val="AD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374065" y="5445999"/>
              <a:ext cx="1905" cy="241935"/>
            </a:xfrm>
            <a:custGeom>
              <a:avLst/>
              <a:gdLst/>
              <a:ahLst/>
              <a:cxnLst/>
              <a:rect l="l" t="t" r="r" b="b"/>
              <a:pathLst>
                <a:path w="1904" h="241935">
                  <a:moveTo>
                    <a:pt x="0" y="240716"/>
                  </a:moveTo>
                  <a:lnTo>
                    <a:pt x="0" y="0"/>
                  </a:lnTo>
                </a:path>
                <a:path w="1904" h="241935">
                  <a:moveTo>
                    <a:pt x="1696" y="641"/>
                  </a:moveTo>
                  <a:lnTo>
                    <a:pt x="1696" y="241504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  <a:path w="1904" h="241935">
                  <a:moveTo>
                    <a:pt x="0" y="0"/>
                  </a:moveTo>
                  <a:lnTo>
                    <a:pt x="0" y="240716"/>
                  </a:lnTo>
                </a:path>
              </a:pathLst>
            </a:custGeom>
            <a:ln w="3394">
              <a:solidFill>
                <a:srgbClr val="AD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372127" y="5445266"/>
              <a:ext cx="2540" cy="241935"/>
            </a:xfrm>
            <a:custGeom>
              <a:avLst/>
              <a:gdLst/>
              <a:ahLst/>
              <a:cxnLst/>
              <a:rect l="l" t="t" r="r" b="b"/>
              <a:pathLst>
                <a:path w="2539" h="241935">
                  <a:moveTo>
                    <a:pt x="0" y="0"/>
                  </a:moveTo>
                  <a:lnTo>
                    <a:pt x="0" y="240548"/>
                  </a:lnTo>
                  <a:lnTo>
                    <a:pt x="1938" y="241449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4372127" y="5393717"/>
              <a:ext cx="2540" cy="293370"/>
            </a:xfrm>
            <a:custGeom>
              <a:avLst/>
              <a:gdLst/>
              <a:ahLst/>
              <a:cxnLst/>
              <a:rect l="l" t="t" r="r" b="b"/>
              <a:pathLst>
                <a:path w="2539" h="293370">
                  <a:moveTo>
                    <a:pt x="0" y="292097"/>
                  </a:moveTo>
                  <a:lnTo>
                    <a:pt x="0" y="51548"/>
                  </a:lnTo>
                </a:path>
                <a:path w="2539" h="293370">
                  <a:moveTo>
                    <a:pt x="1938" y="52281"/>
                  </a:moveTo>
                  <a:lnTo>
                    <a:pt x="1938" y="292998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  <a:path w="2539" h="293370">
                  <a:moveTo>
                    <a:pt x="0" y="51548"/>
                  </a:moveTo>
                  <a:lnTo>
                    <a:pt x="0" y="0"/>
                  </a:lnTo>
                  <a:lnTo>
                    <a:pt x="0" y="51548"/>
                  </a:lnTo>
                  <a:lnTo>
                    <a:pt x="0" y="292097"/>
                  </a:lnTo>
                </a:path>
              </a:pathLst>
            </a:custGeom>
            <a:ln w="3394">
              <a:solidFill>
                <a:srgbClr val="AD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370430" y="5444624"/>
              <a:ext cx="1905" cy="241300"/>
            </a:xfrm>
            <a:custGeom>
              <a:avLst/>
              <a:gdLst/>
              <a:ahLst/>
              <a:cxnLst/>
              <a:rect l="l" t="t" r="r" b="b"/>
              <a:pathLst>
                <a:path w="1904" h="241300">
                  <a:moveTo>
                    <a:pt x="1696" y="241190"/>
                  </a:moveTo>
                  <a:lnTo>
                    <a:pt x="0" y="240401"/>
                  </a:lnTo>
                  <a:lnTo>
                    <a:pt x="0" y="0"/>
                  </a:lnTo>
                  <a:lnTo>
                    <a:pt x="1696" y="641"/>
                  </a:lnTo>
                  <a:lnTo>
                    <a:pt x="1696" y="241190"/>
                  </a:lnTo>
                  <a:close/>
                </a:path>
              </a:pathLst>
            </a:custGeom>
            <a:solidFill>
              <a:srgbClr val="ADE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4370430" y="5444624"/>
              <a:ext cx="1905" cy="241300"/>
            </a:xfrm>
            <a:custGeom>
              <a:avLst/>
              <a:gdLst/>
              <a:ahLst/>
              <a:cxnLst/>
              <a:rect l="l" t="t" r="r" b="b"/>
              <a:pathLst>
                <a:path w="1904" h="241300">
                  <a:moveTo>
                    <a:pt x="0" y="240401"/>
                  </a:moveTo>
                  <a:lnTo>
                    <a:pt x="0" y="0"/>
                  </a:lnTo>
                </a:path>
                <a:path w="1904" h="241300">
                  <a:moveTo>
                    <a:pt x="1696" y="641"/>
                  </a:moveTo>
                  <a:lnTo>
                    <a:pt x="1696" y="241190"/>
                  </a:lnTo>
                </a:path>
                <a:path w="1904" h="241300">
                  <a:moveTo>
                    <a:pt x="0" y="240401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401"/>
                  </a:lnTo>
                </a:path>
                <a:path w="1904" h="241300">
                  <a:moveTo>
                    <a:pt x="0" y="240401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401"/>
                  </a:lnTo>
                </a:path>
                <a:path w="1904" h="241300">
                  <a:moveTo>
                    <a:pt x="0" y="240401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401"/>
                  </a:lnTo>
                </a:path>
                <a:path w="1904" h="241300">
                  <a:moveTo>
                    <a:pt x="0" y="240401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401"/>
                  </a:lnTo>
                </a:path>
                <a:path w="1904" h="241300">
                  <a:moveTo>
                    <a:pt x="0" y="240401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401"/>
                  </a:lnTo>
                </a:path>
                <a:path w="1904" h="241300">
                  <a:moveTo>
                    <a:pt x="0" y="240401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401"/>
                  </a:lnTo>
                </a:path>
              </a:pathLst>
            </a:custGeom>
            <a:ln w="3394">
              <a:solidFill>
                <a:srgbClr val="AD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4370430" y="5444624"/>
              <a:ext cx="0" cy="240665"/>
            </a:xfrm>
            <a:custGeom>
              <a:avLst/>
              <a:gdLst/>
              <a:ahLst/>
              <a:cxnLst/>
              <a:rect l="l" t="t" r="r" b="b"/>
              <a:pathLst>
                <a:path h="240664">
                  <a:moveTo>
                    <a:pt x="0" y="240401"/>
                  </a:moveTo>
                  <a:lnTo>
                    <a:pt x="0" y="0"/>
                  </a:lnTo>
                </a:path>
                <a:path h="240664">
                  <a:moveTo>
                    <a:pt x="0" y="0"/>
                  </a:moveTo>
                  <a:lnTo>
                    <a:pt x="0" y="240401"/>
                  </a:lnTo>
                </a:path>
                <a:path h="240664">
                  <a:moveTo>
                    <a:pt x="0" y="240401"/>
                  </a:moveTo>
                  <a:lnTo>
                    <a:pt x="0" y="0"/>
                  </a:lnTo>
                </a:path>
                <a:path h="240664">
                  <a:moveTo>
                    <a:pt x="0" y="0"/>
                  </a:moveTo>
                  <a:lnTo>
                    <a:pt x="0" y="240401"/>
                  </a:lnTo>
                </a:path>
                <a:path h="240664">
                  <a:moveTo>
                    <a:pt x="0" y="240401"/>
                  </a:moveTo>
                  <a:lnTo>
                    <a:pt x="0" y="0"/>
                  </a:lnTo>
                </a:path>
                <a:path h="240664">
                  <a:moveTo>
                    <a:pt x="0" y="0"/>
                  </a:moveTo>
                  <a:lnTo>
                    <a:pt x="0" y="240401"/>
                  </a:lnTo>
                </a:path>
                <a:path h="240664">
                  <a:moveTo>
                    <a:pt x="0" y="240401"/>
                  </a:moveTo>
                  <a:lnTo>
                    <a:pt x="0" y="0"/>
                  </a:lnTo>
                </a:path>
                <a:path h="240664">
                  <a:moveTo>
                    <a:pt x="0" y="0"/>
                  </a:moveTo>
                  <a:lnTo>
                    <a:pt x="0" y="240401"/>
                  </a:lnTo>
                </a:path>
                <a:path h="240664">
                  <a:moveTo>
                    <a:pt x="0" y="240401"/>
                  </a:moveTo>
                  <a:lnTo>
                    <a:pt x="0" y="0"/>
                  </a:lnTo>
                </a:path>
                <a:path h="240664">
                  <a:moveTo>
                    <a:pt x="0" y="0"/>
                  </a:moveTo>
                  <a:lnTo>
                    <a:pt x="0" y="240401"/>
                  </a:lnTo>
                </a:path>
                <a:path h="240664">
                  <a:moveTo>
                    <a:pt x="0" y="240401"/>
                  </a:moveTo>
                  <a:lnTo>
                    <a:pt x="0" y="0"/>
                  </a:lnTo>
                </a:path>
                <a:path h="240664">
                  <a:moveTo>
                    <a:pt x="0" y="0"/>
                  </a:moveTo>
                  <a:lnTo>
                    <a:pt x="0" y="240401"/>
                  </a:lnTo>
                </a:path>
                <a:path h="240664">
                  <a:moveTo>
                    <a:pt x="0" y="240401"/>
                  </a:moveTo>
                  <a:lnTo>
                    <a:pt x="0" y="0"/>
                  </a:lnTo>
                </a:path>
                <a:path h="240664">
                  <a:moveTo>
                    <a:pt x="0" y="0"/>
                  </a:moveTo>
                  <a:lnTo>
                    <a:pt x="0" y="240401"/>
                  </a:lnTo>
                </a:path>
                <a:path h="240664">
                  <a:moveTo>
                    <a:pt x="0" y="240401"/>
                  </a:moveTo>
                  <a:lnTo>
                    <a:pt x="0" y="0"/>
                  </a:lnTo>
                </a:path>
                <a:path h="240664">
                  <a:moveTo>
                    <a:pt x="0" y="0"/>
                  </a:moveTo>
                  <a:lnTo>
                    <a:pt x="0" y="240401"/>
                  </a:lnTo>
                </a:path>
              </a:pathLst>
            </a:custGeom>
            <a:ln w="3394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368492" y="5443891"/>
              <a:ext cx="2540" cy="241300"/>
            </a:xfrm>
            <a:custGeom>
              <a:avLst/>
              <a:gdLst/>
              <a:ahLst/>
              <a:cxnLst/>
              <a:rect l="l" t="t" r="r" b="b"/>
              <a:pathLst>
                <a:path w="2539" h="241300">
                  <a:moveTo>
                    <a:pt x="0" y="0"/>
                  </a:moveTo>
                  <a:lnTo>
                    <a:pt x="0" y="240234"/>
                  </a:lnTo>
                  <a:lnTo>
                    <a:pt x="1938" y="241135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368492" y="5443891"/>
              <a:ext cx="2540" cy="241300"/>
            </a:xfrm>
            <a:custGeom>
              <a:avLst/>
              <a:gdLst/>
              <a:ahLst/>
              <a:cxnLst/>
              <a:rect l="l" t="t" r="r" b="b"/>
              <a:pathLst>
                <a:path w="2539" h="241300">
                  <a:moveTo>
                    <a:pt x="0" y="240234"/>
                  </a:moveTo>
                  <a:lnTo>
                    <a:pt x="0" y="0"/>
                  </a:lnTo>
                </a:path>
                <a:path w="2539" h="241300">
                  <a:moveTo>
                    <a:pt x="1938" y="733"/>
                  </a:moveTo>
                  <a:lnTo>
                    <a:pt x="1938" y="241135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  <a:path w="2539" h="241300">
                  <a:moveTo>
                    <a:pt x="0" y="0"/>
                  </a:moveTo>
                  <a:lnTo>
                    <a:pt x="0" y="240234"/>
                  </a:lnTo>
                </a:path>
              </a:pathLst>
            </a:custGeom>
            <a:ln w="3394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4366795" y="5443249"/>
              <a:ext cx="1905" cy="241300"/>
            </a:xfrm>
            <a:custGeom>
              <a:avLst/>
              <a:gdLst/>
              <a:ahLst/>
              <a:cxnLst/>
              <a:rect l="l" t="t" r="r" b="b"/>
              <a:pathLst>
                <a:path w="1904" h="241300">
                  <a:moveTo>
                    <a:pt x="1696" y="240875"/>
                  </a:moveTo>
                  <a:lnTo>
                    <a:pt x="0" y="240087"/>
                  </a:lnTo>
                  <a:lnTo>
                    <a:pt x="0" y="0"/>
                  </a:lnTo>
                  <a:lnTo>
                    <a:pt x="1696" y="641"/>
                  </a:lnTo>
                  <a:lnTo>
                    <a:pt x="1696" y="240875"/>
                  </a:lnTo>
                  <a:close/>
                </a:path>
              </a:pathLst>
            </a:custGeom>
            <a:solidFill>
              <a:srgbClr val="AC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4366796" y="5443249"/>
              <a:ext cx="1905" cy="241300"/>
            </a:xfrm>
            <a:custGeom>
              <a:avLst/>
              <a:gdLst/>
              <a:ahLst/>
              <a:cxnLst/>
              <a:rect l="l" t="t" r="r" b="b"/>
              <a:pathLst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1696" y="641"/>
                  </a:moveTo>
                  <a:lnTo>
                    <a:pt x="1696" y="240875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  <a:path w="1904" h="241300">
                  <a:moveTo>
                    <a:pt x="0" y="240087"/>
                  </a:moveTo>
                  <a:lnTo>
                    <a:pt x="0" y="0"/>
                  </a:lnTo>
                </a:path>
                <a:path w="1904" h="241300">
                  <a:moveTo>
                    <a:pt x="0" y="0"/>
                  </a:moveTo>
                  <a:lnTo>
                    <a:pt x="0" y="240087"/>
                  </a:lnTo>
                </a:path>
              </a:pathLst>
            </a:custGeom>
            <a:ln w="3394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4364857" y="5442516"/>
              <a:ext cx="2540" cy="241300"/>
            </a:xfrm>
            <a:custGeom>
              <a:avLst/>
              <a:gdLst/>
              <a:ahLst/>
              <a:cxnLst/>
              <a:rect l="l" t="t" r="r" b="b"/>
              <a:pathLst>
                <a:path w="2539" h="241300">
                  <a:moveTo>
                    <a:pt x="0" y="0"/>
                  </a:moveTo>
                  <a:lnTo>
                    <a:pt x="0" y="239919"/>
                  </a:lnTo>
                  <a:lnTo>
                    <a:pt x="1938" y="240820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4364857" y="5442516"/>
              <a:ext cx="2540" cy="241300"/>
            </a:xfrm>
            <a:custGeom>
              <a:avLst/>
              <a:gdLst/>
              <a:ahLst/>
              <a:cxnLst/>
              <a:rect l="l" t="t" r="r" b="b"/>
              <a:pathLst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1938" y="733"/>
                  </a:moveTo>
                  <a:lnTo>
                    <a:pt x="1938" y="240820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  <a:path w="2539" h="241300">
                  <a:moveTo>
                    <a:pt x="0" y="239919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9919"/>
                  </a:lnTo>
                </a:path>
              </a:pathLst>
            </a:custGeom>
            <a:ln w="3394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363161" y="5441875"/>
              <a:ext cx="1905" cy="240665"/>
            </a:xfrm>
            <a:custGeom>
              <a:avLst/>
              <a:gdLst/>
              <a:ahLst/>
              <a:cxnLst/>
              <a:rect l="l" t="t" r="r" b="b"/>
              <a:pathLst>
                <a:path w="1904" h="240664">
                  <a:moveTo>
                    <a:pt x="1696" y="240560"/>
                  </a:moveTo>
                  <a:lnTo>
                    <a:pt x="0" y="239772"/>
                  </a:lnTo>
                  <a:lnTo>
                    <a:pt x="0" y="0"/>
                  </a:lnTo>
                  <a:lnTo>
                    <a:pt x="1696" y="641"/>
                  </a:lnTo>
                  <a:lnTo>
                    <a:pt x="1696" y="240560"/>
                  </a:lnTo>
                  <a:close/>
                </a:path>
              </a:pathLst>
            </a:custGeom>
            <a:solidFill>
              <a:srgbClr val="AC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4363161" y="5441875"/>
              <a:ext cx="1905" cy="240665"/>
            </a:xfrm>
            <a:custGeom>
              <a:avLst/>
              <a:gdLst/>
              <a:ahLst/>
              <a:cxnLst/>
              <a:rect l="l" t="t" r="r" b="b"/>
              <a:pathLst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1696" y="641"/>
                  </a:moveTo>
                  <a:lnTo>
                    <a:pt x="1696" y="240560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  <a:path w="1904" h="240664">
                  <a:moveTo>
                    <a:pt x="0" y="239772"/>
                  </a:moveTo>
                  <a:lnTo>
                    <a:pt x="0" y="0"/>
                  </a:lnTo>
                </a:path>
                <a:path w="1904" h="240664">
                  <a:moveTo>
                    <a:pt x="0" y="0"/>
                  </a:moveTo>
                  <a:lnTo>
                    <a:pt x="0" y="239772"/>
                  </a:lnTo>
                </a:path>
              </a:pathLst>
            </a:custGeom>
            <a:ln w="3394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4361222" y="5441142"/>
              <a:ext cx="2540" cy="240665"/>
            </a:xfrm>
            <a:custGeom>
              <a:avLst/>
              <a:gdLst/>
              <a:ahLst/>
              <a:cxnLst/>
              <a:rect l="l" t="t" r="r" b="b"/>
              <a:pathLst>
                <a:path w="2539" h="240664">
                  <a:moveTo>
                    <a:pt x="0" y="0"/>
                  </a:moveTo>
                  <a:lnTo>
                    <a:pt x="0" y="239604"/>
                  </a:lnTo>
                  <a:lnTo>
                    <a:pt x="1938" y="240505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4361222" y="5441142"/>
              <a:ext cx="2540" cy="240665"/>
            </a:xfrm>
            <a:custGeom>
              <a:avLst/>
              <a:gdLst/>
              <a:ahLst/>
              <a:cxnLst/>
              <a:rect l="l" t="t" r="r" b="b"/>
              <a:pathLst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1938" y="733"/>
                  </a:moveTo>
                  <a:lnTo>
                    <a:pt x="1938" y="240505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  <a:path w="2539" h="240664">
                  <a:moveTo>
                    <a:pt x="0" y="239604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9604"/>
                  </a:lnTo>
                </a:path>
              </a:pathLst>
            </a:custGeom>
            <a:ln w="3394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359526" y="5440500"/>
              <a:ext cx="1905" cy="240665"/>
            </a:xfrm>
            <a:custGeom>
              <a:avLst/>
              <a:gdLst/>
              <a:ahLst/>
              <a:cxnLst/>
              <a:rect l="l" t="t" r="r" b="b"/>
              <a:pathLst>
                <a:path w="1904" h="240664">
                  <a:moveTo>
                    <a:pt x="1696" y="240246"/>
                  </a:moveTo>
                  <a:lnTo>
                    <a:pt x="0" y="239457"/>
                  </a:lnTo>
                  <a:lnTo>
                    <a:pt x="0" y="0"/>
                  </a:lnTo>
                  <a:lnTo>
                    <a:pt x="1696" y="641"/>
                  </a:lnTo>
                  <a:lnTo>
                    <a:pt x="1696" y="240246"/>
                  </a:lnTo>
                  <a:close/>
                </a:path>
              </a:pathLst>
            </a:custGeom>
            <a:solidFill>
              <a:srgbClr val="AC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4359526" y="5440500"/>
              <a:ext cx="1905" cy="240665"/>
            </a:xfrm>
            <a:custGeom>
              <a:avLst/>
              <a:gdLst/>
              <a:ahLst/>
              <a:cxnLst/>
              <a:rect l="l" t="t" r="r" b="b"/>
              <a:pathLst>
                <a:path w="1904" h="240664">
                  <a:moveTo>
                    <a:pt x="0" y="239457"/>
                  </a:moveTo>
                  <a:lnTo>
                    <a:pt x="0" y="0"/>
                  </a:lnTo>
                </a:path>
                <a:path w="1904" h="240664">
                  <a:moveTo>
                    <a:pt x="1696" y="641"/>
                  </a:moveTo>
                  <a:lnTo>
                    <a:pt x="1696" y="240246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  <a:path w="1904" h="240664">
                  <a:moveTo>
                    <a:pt x="0" y="0"/>
                  </a:moveTo>
                  <a:lnTo>
                    <a:pt x="0" y="239457"/>
                  </a:lnTo>
                </a:path>
              </a:pathLst>
            </a:custGeom>
            <a:ln w="3394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357587" y="5439767"/>
              <a:ext cx="2540" cy="240665"/>
            </a:xfrm>
            <a:custGeom>
              <a:avLst/>
              <a:gdLst/>
              <a:ahLst/>
              <a:cxnLst/>
              <a:rect l="l" t="t" r="r" b="b"/>
              <a:pathLst>
                <a:path w="2539" h="240664">
                  <a:moveTo>
                    <a:pt x="0" y="0"/>
                  </a:moveTo>
                  <a:lnTo>
                    <a:pt x="0" y="239290"/>
                  </a:lnTo>
                  <a:lnTo>
                    <a:pt x="1938" y="240190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357587" y="5439767"/>
              <a:ext cx="2540" cy="240665"/>
            </a:xfrm>
            <a:custGeom>
              <a:avLst/>
              <a:gdLst/>
              <a:ahLst/>
              <a:cxnLst/>
              <a:rect l="l" t="t" r="r" b="b"/>
              <a:pathLst>
                <a:path w="2539" h="240664">
                  <a:moveTo>
                    <a:pt x="0" y="239290"/>
                  </a:moveTo>
                  <a:lnTo>
                    <a:pt x="0" y="0"/>
                  </a:lnTo>
                </a:path>
                <a:path w="2539" h="240664">
                  <a:moveTo>
                    <a:pt x="1938" y="733"/>
                  </a:moveTo>
                  <a:lnTo>
                    <a:pt x="1938" y="2401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  <a:path w="2539" h="240664">
                  <a:moveTo>
                    <a:pt x="0" y="0"/>
                  </a:moveTo>
                  <a:lnTo>
                    <a:pt x="0" y="239290"/>
                  </a:lnTo>
                </a:path>
              </a:pathLst>
            </a:custGeom>
            <a:ln w="3394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355891" y="5439126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1696" y="239931"/>
                  </a:moveTo>
                  <a:lnTo>
                    <a:pt x="0" y="239143"/>
                  </a:lnTo>
                  <a:lnTo>
                    <a:pt x="0" y="0"/>
                  </a:lnTo>
                  <a:lnTo>
                    <a:pt x="1696" y="641"/>
                  </a:lnTo>
                  <a:lnTo>
                    <a:pt x="1696" y="239931"/>
                  </a:lnTo>
                  <a:close/>
                </a:path>
              </a:pathLst>
            </a:custGeom>
            <a:solidFill>
              <a:srgbClr val="AC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355891" y="5439126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0" y="239143"/>
                  </a:moveTo>
                  <a:lnTo>
                    <a:pt x="0" y="0"/>
                  </a:lnTo>
                </a:path>
                <a:path w="1904" h="240029">
                  <a:moveTo>
                    <a:pt x="1696" y="641"/>
                  </a:moveTo>
                  <a:lnTo>
                    <a:pt x="1696" y="239931"/>
                  </a:lnTo>
                </a:path>
                <a:path w="1904" h="240029">
                  <a:moveTo>
                    <a:pt x="0" y="0"/>
                  </a:moveTo>
                  <a:lnTo>
                    <a:pt x="0" y="239143"/>
                  </a:lnTo>
                </a:path>
                <a:path w="1904" h="240029">
                  <a:moveTo>
                    <a:pt x="0" y="0"/>
                  </a:moveTo>
                  <a:lnTo>
                    <a:pt x="0" y="239143"/>
                  </a:lnTo>
                </a:path>
              </a:pathLst>
            </a:custGeom>
            <a:ln w="3394">
              <a:solidFill>
                <a:srgbClr val="AC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355891" y="5439126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h="239395">
                  <a:moveTo>
                    <a:pt x="0" y="0"/>
                  </a:moveTo>
                  <a:lnTo>
                    <a:pt x="0" y="239143"/>
                  </a:lnTo>
                </a:path>
                <a:path h="239395">
                  <a:moveTo>
                    <a:pt x="0" y="0"/>
                  </a:moveTo>
                  <a:lnTo>
                    <a:pt x="0" y="239143"/>
                  </a:lnTo>
                </a:path>
                <a:path h="239395">
                  <a:moveTo>
                    <a:pt x="0" y="0"/>
                  </a:moveTo>
                  <a:lnTo>
                    <a:pt x="0" y="239143"/>
                  </a:lnTo>
                </a:path>
                <a:path h="239395">
                  <a:moveTo>
                    <a:pt x="0" y="0"/>
                  </a:moveTo>
                  <a:lnTo>
                    <a:pt x="0" y="239143"/>
                  </a:lnTo>
                </a:path>
                <a:path h="239395">
                  <a:moveTo>
                    <a:pt x="0" y="0"/>
                  </a:moveTo>
                  <a:lnTo>
                    <a:pt x="0" y="239143"/>
                  </a:lnTo>
                </a:path>
                <a:path h="239395">
                  <a:moveTo>
                    <a:pt x="0" y="0"/>
                  </a:moveTo>
                  <a:lnTo>
                    <a:pt x="0" y="239143"/>
                  </a:lnTo>
                </a:path>
                <a:path h="239395">
                  <a:moveTo>
                    <a:pt x="0" y="0"/>
                  </a:moveTo>
                  <a:lnTo>
                    <a:pt x="0" y="239143"/>
                  </a:lnTo>
                </a:path>
                <a:path h="239395">
                  <a:moveTo>
                    <a:pt x="0" y="0"/>
                  </a:moveTo>
                  <a:lnTo>
                    <a:pt x="0" y="239143"/>
                  </a:lnTo>
                </a:path>
                <a:path h="239395">
                  <a:moveTo>
                    <a:pt x="0" y="0"/>
                  </a:moveTo>
                  <a:lnTo>
                    <a:pt x="0" y="239143"/>
                  </a:lnTo>
                </a:path>
                <a:path h="239395">
                  <a:moveTo>
                    <a:pt x="0" y="0"/>
                  </a:moveTo>
                  <a:lnTo>
                    <a:pt x="0" y="239143"/>
                  </a:lnTo>
                </a:path>
                <a:path h="239395">
                  <a:moveTo>
                    <a:pt x="0" y="0"/>
                  </a:moveTo>
                  <a:lnTo>
                    <a:pt x="0" y="239143"/>
                  </a:lnTo>
                </a:path>
              </a:pathLst>
            </a:custGeom>
            <a:ln w="3394">
              <a:solidFill>
                <a:srgbClr val="AB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4353952" y="5438393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39" h="240029">
                  <a:moveTo>
                    <a:pt x="0" y="0"/>
                  </a:moveTo>
                  <a:lnTo>
                    <a:pt x="0" y="238975"/>
                  </a:lnTo>
                  <a:lnTo>
                    <a:pt x="1938" y="239876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353952" y="5438393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39" h="240029">
                  <a:moveTo>
                    <a:pt x="0" y="238975"/>
                  </a:moveTo>
                  <a:lnTo>
                    <a:pt x="0" y="0"/>
                  </a:lnTo>
                </a:path>
                <a:path w="2539" h="240029">
                  <a:moveTo>
                    <a:pt x="1938" y="733"/>
                  </a:moveTo>
                  <a:lnTo>
                    <a:pt x="1938" y="239876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  <a:path w="2539" h="240029">
                  <a:moveTo>
                    <a:pt x="0" y="0"/>
                  </a:moveTo>
                  <a:lnTo>
                    <a:pt x="0" y="238975"/>
                  </a:lnTo>
                </a:path>
              </a:pathLst>
            </a:custGeom>
            <a:ln w="3394">
              <a:solidFill>
                <a:srgbClr val="AB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352256" y="5437751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1696" y="239616"/>
                  </a:moveTo>
                  <a:lnTo>
                    <a:pt x="0" y="238828"/>
                  </a:lnTo>
                  <a:lnTo>
                    <a:pt x="0" y="0"/>
                  </a:lnTo>
                  <a:lnTo>
                    <a:pt x="1696" y="641"/>
                  </a:lnTo>
                  <a:lnTo>
                    <a:pt x="1696" y="239616"/>
                  </a:lnTo>
                  <a:close/>
                </a:path>
              </a:pathLst>
            </a:custGeom>
            <a:solidFill>
              <a:srgbClr val="AB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352256" y="5437751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1696" y="641"/>
                  </a:moveTo>
                  <a:lnTo>
                    <a:pt x="1696" y="239616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  <a:path w="1904" h="240029">
                  <a:moveTo>
                    <a:pt x="0" y="238828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828"/>
                  </a:lnTo>
                </a:path>
              </a:pathLst>
            </a:custGeom>
            <a:ln w="3394">
              <a:solidFill>
                <a:srgbClr val="AB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350317" y="5437018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39" h="240029">
                  <a:moveTo>
                    <a:pt x="0" y="0"/>
                  </a:moveTo>
                  <a:lnTo>
                    <a:pt x="0" y="238660"/>
                  </a:lnTo>
                  <a:lnTo>
                    <a:pt x="1938" y="239561"/>
                  </a:lnTo>
                  <a:lnTo>
                    <a:pt x="1938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350318" y="5393717"/>
              <a:ext cx="2540" cy="283210"/>
            </a:xfrm>
            <a:custGeom>
              <a:avLst/>
              <a:gdLst/>
              <a:ahLst/>
              <a:cxnLst/>
              <a:rect l="l" t="t" r="r" b="b"/>
              <a:pathLst>
                <a:path w="2539" h="283210">
                  <a:moveTo>
                    <a:pt x="0" y="281961"/>
                  </a:moveTo>
                  <a:lnTo>
                    <a:pt x="0" y="43300"/>
                  </a:lnTo>
                </a:path>
                <a:path w="2539" h="283210">
                  <a:moveTo>
                    <a:pt x="1938" y="44034"/>
                  </a:moveTo>
                  <a:lnTo>
                    <a:pt x="1938" y="282862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  <a:path w="2539" h="283210">
                  <a:moveTo>
                    <a:pt x="0" y="281961"/>
                  </a:moveTo>
                  <a:lnTo>
                    <a:pt x="0" y="43300"/>
                  </a:lnTo>
                  <a:lnTo>
                    <a:pt x="0" y="0"/>
                  </a:lnTo>
                  <a:lnTo>
                    <a:pt x="0" y="43300"/>
                  </a:lnTo>
                  <a:lnTo>
                    <a:pt x="0" y="281961"/>
                  </a:lnTo>
                </a:path>
              </a:pathLst>
            </a:custGeom>
            <a:ln w="3394">
              <a:solidFill>
                <a:srgbClr val="AB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348621" y="5435878"/>
              <a:ext cx="1905" cy="240665"/>
            </a:xfrm>
            <a:custGeom>
              <a:avLst/>
              <a:gdLst/>
              <a:ahLst/>
              <a:cxnLst/>
              <a:rect l="l" t="t" r="r" b="b"/>
              <a:pathLst>
                <a:path w="1904" h="240664">
                  <a:moveTo>
                    <a:pt x="0" y="240150"/>
                  </a:moveTo>
                  <a:lnTo>
                    <a:pt x="1696" y="240150"/>
                  </a:lnTo>
                  <a:lnTo>
                    <a:pt x="1696" y="0"/>
                  </a:lnTo>
                  <a:lnTo>
                    <a:pt x="0" y="0"/>
                  </a:lnTo>
                  <a:lnTo>
                    <a:pt x="0" y="240150"/>
                  </a:lnTo>
                  <a:close/>
                </a:path>
              </a:pathLst>
            </a:custGeom>
            <a:solidFill>
              <a:srgbClr val="AB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348621" y="5436100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0" y="238501"/>
                  </a:moveTo>
                  <a:lnTo>
                    <a:pt x="0" y="0"/>
                  </a:lnTo>
                </a:path>
                <a:path w="1904" h="240029">
                  <a:moveTo>
                    <a:pt x="1696" y="917"/>
                  </a:moveTo>
                  <a:lnTo>
                    <a:pt x="1696" y="239578"/>
                  </a:lnTo>
                </a:path>
                <a:path w="1904" h="240029">
                  <a:moveTo>
                    <a:pt x="0" y="0"/>
                  </a:moveTo>
                  <a:lnTo>
                    <a:pt x="0" y="238501"/>
                  </a:lnTo>
                </a:path>
                <a:path w="1904" h="240029">
                  <a:moveTo>
                    <a:pt x="0" y="0"/>
                  </a:moveTo>
                  <a:lnTo>
                    <a:pt x="0" y="238501"/>
                  </a:lnTo>
                </a:path>
                <a:path w="1904" h="240029">
                  <a:moveTo>
                    <a:pt x="0" y="0"/>
                  </a:moveTo>
                  <a:lnTo>
                    <a:pt x="0" y="238501"/>
                  </a:lnTo>
                </a:path>
                <a:path w="1904" h="240029">
                  <a:moveTo>
                    <a:pt x="0" y="0"/>
                  </a:moveTo>
                  <a:lnTo>
                    <a:pt x="0" y="238501"/>
                  </a:lnTo>
                </a:path>
                <a:path w="1904" h="240029">
                  <a:moveTo>
                    <a:pt x="0" y="0"/>
                  </a:moveTo>
                  <a:lnTo>
                    <a:pt x="0" y="238501"/>
                  </a:lnTo>
                </a:path>
                <a:path w="1904" h="240029">
                  <a:moveTo>
                    <a:pt x="0" y="0"/>
                  </a:moveTo>
                  <a:lnTo>
                    <a:pt x="0" y="238501"/>
                  </a:lnTo>
                </a:path>
                <a:path w="1904" h="240029">
                  <a:moveTo>
                    <a:pt x="0" y="0"/>
                  </a:moveTo>
                  <a:lnTo>
                    <a:pt x="0" y="238501"/>
                  </a:lnTo>
                </a:path>
                <a:path w="1904" h="240029">
                  <a:moveTo>
                    <a:pt x="0" y="0"/>
                  </a:moveTo>
                  <a:lnTo>
                    <a:pt x="0" y="238501"/>
                  </a:lnTo>
                </a:path>
                <a:path w="1904" h="240029">
                  <a:moveTo>
                    <a:pt x="0" y="0"/>
                  </a:moveTo>
                  <a:lnTo>
                    <a:pt x="0" y="238501"/>
                  </a:lnTo>
                </a:path>
                <a:path w="1904" h="240029">
                  <a:moveTo>
                    <a:pt x="0" y="0"/>
                  </a:moveTo>
                  <a:lnTo>
                    <a:pt x="0" y="238501"/>
                  </a:lnTo>
                </a:path>
              </a:pathLst>
            </a:custGeom>
            <a:ln w="3394">
              <a:solidFill>
                <a:srgbClr val="ABE3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348621" y="5436100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h="238760">
                  <a:moveTo>
                    <a:pt x="0" y="0"/>
                  </a:moveTo>
                  <a:lnTo>
                    <a:pt x="0" y="238501"/>
                  </a:lnTo>
                </a:path>
                <a:path h="238760">
                  <a:moveTo>
                    <a:pt x="0" y="0"/>
                  </a:moveTo>
                  <a:lnTo>
                    <a:pt x="0" y="238501"/>
                  </a:lnTo>
                </a:path>
                <a:path h="238760">
                  <a:moveTo>
                    <a:pt x="0" y="0"/>
                  </a:moveTo>
                  <a:lnTo>
                    <a:pt x="0" y="238501"/>
                  </a:lnTo>
                </a:path>
                <a:path h="238760">
                  <a:moveTo>
                    <a:pt x="0" y="0"/>
                  </a:moveTo>
                  <a:lnTo>
                    <a:pt x="0" y="238501"/>
                  </a:lnTo>
                </a:path>
              </a:pathLst>
            </a:custGeom>
            <a:ln w="3394">
              <a:solidFill>
                <a:srgbClr val="AA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346683" y="5434658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39" h="240029">
                  <a:moveTo>
                    <a:pt x="0" y="0"/>
                  </a:moveTo>
                  <a:lnTo>
                    <a:pt x="0" y="238301"/>
                  </a:lnTo>
                  <a:lnTo>
                    <a:pt x="1938" y="239944"/>
                  </a:lnTo>
                  <a:lnTo>
                    <a:pt x="1938" y="1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346683" y="5393717"/>
              <a:ext cx="2540" cy="281305"/>
            </a:xfrm>
            <a:custGeom>
              <a:avLst/>
              <a:gdLst/>
              <a:ahLst/>
              <a:cxnLst/>
              <a:rect l="l" t="t" r="r" b="b"/>
              <a:pathLst>
                <a:path w="2539" h="281304">
                  <a:moveTo>
                    <a:pt x="0" y="279242"/>
                  </a:moveTo>
                  <a:lnTo>
                    <a:pt x="0" y="40940"/>
                  </a:lnTo>
                </a:path>
                <a:path w="2539" h="281304">
                  <a:moveTo>
                    <a:pt x="1938" y="42383"/>
                  </a:moveTo>
                  <a:lnTo>
                    <a:pt x="1938" y="280884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  <a:path w="2539" h="281304">
                  <a:moveTo>
                    <a:pt x="0" y="279242"/>
                  </a:moveTo>
                  <a:lnTo>
                    <a:pt x="0" y="40940"/>
                  </a:lnTo>
                  <a:lnTo>
                    <a:pt x="0" y="0"/>
                  </a:lnTo>
                  <a:lnTo>
                    <a:pt x="0" y="40940"/>
                  </a:lnTo>
                  <a:lnTo>
                    <a:pt x="0" y="279242"/>
                  </a:lnTo>
                </a:path>
              </a:pathLst>
            </a:custGeom>
            <a:ln w="3394">
              <a:solidFill>
                <a:srgbClr val="AA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344986" y="5433395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0" y="0"/>
                  </a:moveTo>
                  <a:lnTo>
                    <a:pt x="0" y="238126"/>
                  </a:lnTo>
                  <a:lnTo>
                    <a:pt x="1696" y="239563"/>
                  </a:lnTo>
                  <a:lnTo>
                    <a:pt x="1696" y="1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344986" y="5433395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1696" y="1262"/>
                  </a:moveTo>
                  <a:lnTo>
                    <a:pt x="1696" y="239563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  <a:path w="1904" h="240029">
                  <a:moveTo>
                    <a:pt x="0" y="238126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8126"/>
                  </a:lnTo>
                </a:path>
              </a:pathLst>
            </a:custGeom>
            <a:ln w="3394">
              <a:solidFill>
                <a:srgbClr val="AA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343048" y="5431952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39" h="240029">
                  <a:moveTo>
                    <a:pt x="0" y="0"/>
                  </a:moveTo>
                  <a:lnTo>
                    <a:pt x="0" y="237926"/>
                  </a:lnTo>
                  <a:lnTo>
                    <a:pt x="1938" y="239569"/>
                  </a:lnTo>
                  <a:lnTo>
                    <a:pt x="1938" y="1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343048" y="5431952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1938" y="1442"/>
                  </a:moveTo>
                  <a:lnTo>
                    <a:pt x="1938" y="239569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  <a:path w="2539" h="240029">
                  <a:moveTo>
                    <a:pt x="0" y="237926"/>
                  </a:moveTo>
                  <a:lnTo>
                    <a:pt x="0" y="0"/>
                  </a:lnTo>
                </a:path>
                <a:path w="2539" h="240029">
                  <a:moveTo>
                    <a:pt x="0" y="0"/>
                  </a:moveTo>
                  <a:lnTo>
                    <a:pt x="0" y="237926"/>
                  </a:lnTo>
                </a:path>
              </a:pathLst>
            </a:custGeom>
            <a:ln w="3394">
              <a:solidFill>
                <a:srgbClr val="AA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341351" y="5430690"/>
              <a:ext cx="1905" cy="239395"/>
            </a:xfrm>
            <a:custGeom>
              <a:avLst/>
              <a:gdLst/>
              <a:ahLst/>
              <a:cxnLst/>
              <a:rect l="l" t="t" r="r" b="b"/>
              <a:pathLst>
                <a:path w="1904" h="239395">
                  <a:moveTo>
                    <a:pt x="0" y="0"/>
                  </a:moveTo>
                  <a:lnTo>
                    <a:pt x="0" y="237751"/>
                  </a:lnTo>
                  <a:lnTo>
                    <a:pt x="1696" y="239188"/>
                  </a:lnTo>
                  <a:lnTo>
                    <a:pt x="1696" y="1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341352" y="5430690"/>
              <a:ext cx="1905" cy="239395"/>
            </a:xfrm>
            <a:custGeom>
              <a:avLst/>
              <a:gdLst/>
              <a:ahLst/>
              <a:cxnLst/>
              <a:rect l="l" t="t" r="r" b="b"/>
              <a:pathLst>
                <a:path w="1904" h="239395">
                  <a:moveTo>
                    <a:pt x="0" y="237751"/>
                  </a:moveTo>
                  <a:lnTo>
                    <a:pt x="0" y="0"/>
                  </a:lnTo>
                </a:path>
                <a:path w="1904" h="239395">
                  <a:moveTo>
                    <a:pt x="1696" y="1262"/>
                  </a:moveTo>
                  <a:lnTo>
                    <a:pt x="1696" y="239189"/>
                  </a:lnTo>
                </a:path>
              </a:pathLst>
            </a:custGeom>
            <a:ln w="3394">
              <a:solidFill>
                <a:srgbClr val="AA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341352" y="5430690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  <a:path h="238125">
                  <a:moveTo>
                    <a:pt x="0" y="237751"/>
                  </a:moveTo>
                  <a:lnTo>
                    <a:pt x="0" y="0"/>
                  </a:lnTo>
                </a:path>
                <a:path h="238125">
                  <a:moveTo>
                    <a:pt x="0" y="0"/>
                  </a:moveTo>
                  <a:lnTo>
                    <a:pt x="0" y="237751"/>
                  </a:lnTo>
                </a:path>
              </a:pathLst>
            </a:custGeom>
            <a:ln w="3394">
              <a:solidFill>
                <a:srgbClr val="A9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339413" y="5429247"/>
              <a:ext cx="2540" cy="239395"/>
            </a:xfrm>
            <a:custGeom>
              <a:avLst/>
              <a:gdLst/>
              <a:ahLst/>
              <a:cxnLst/>
              <a:rect l="l" t="t" r="r" b="b"/>
              <a:pathLst>
                <a:path w="2539" h="239395">
                  <a:moveTo>
                    <a:pt x="0" y="0"/>
                  </a:moveTo>
                  <a:lnTo>
                    <a:pt x="0" y="237551"/>
                  </a:lnTo>
                  <a:lnTo>
                    <a:pt x="1938" y="239194"/>
                  </a:lnTo>
                  <a:lnTo>
                    <a:pt x="1938" y="1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339413" y="5429247"/>
              <a:ext cx="2540" cy="239395"/>
            </a:xfrm>
            <a:custGeom>
              <a:avLst/>
              <a:gdLst/>
              <a:ahLst/>
              <a:cxnLst/>
              <a:rect l="l" t="t" r="r" b="b"/>
              <a:pathLst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1938" y="1442"/>
                  </a:moveTo>
                  <a:lnTo>
                    <a:pt x="1938" y="239194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  <a:path w="2539" h="239395">
                  <a:moveTo>
                    <a:pt x="0" y="237551"/>
                  </a:moveTo>
                  <a:lnTo>
                    <a:pt x="0" y="0"/>
                  </a:lnTo>
                </a:path>
                <a:path w="2539" h="239395">
                  <a:moveTo>
                    <a:pt x="0" y="0"/>
                  </a:moveTo>
                  <a:lnTo>
                    <a:pt x="0" y="237551"/>
                  </a:lnTo>
                </a:path>
              </a:pathLst>
            </a:custGeom>
            <a:ln w="3394">
              <a:solidFill>
                <a:srgbClr val="A9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337716" y="5427985"/>
              <a:ext cx="1905" cy="239395"/>
            </a:xfrm>
            <a:custGeom>
              <a:avLst/>
              <a:gdLst/>
              <a:ahLst/>
              <a:cxnLst/>
              <a:rect l="l" t="t" r="r" b="b"/>
              <a:pathLst>
                <a:path w="1904" h="239395">
                  <a:moveTo>
                    <a:pt x="0" y="0"/>
                  </a:moveTo>
                  <a:lnTo>
                    <a:pt x="0" y="237376"/>
                  </a:lnTo>
                  <a:lnTo>
                    <a:pt x="1696" y="238814"/>
                  </a:lnTo>
                  <a:lnTo>
                    <a:pt x="1696" y="1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337716" y="5427985"/>
              <a:ext cx="1905" cy="239395"/>
            </a:xfrm>
            <a:custGeom>
              <a:avLst/>
              <a:gdLst/>
              <a:ahLst/>
              <a:cxnLst/>
              <a:rect l="l" t="t" r="r" b="b"/>
              <a:pathLst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1696" y="1262"/>
                  </a:moveTo>
                  <a:lnTo>
                    <a:pt x="1696" y="238814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  <a:path w="1904" h="239395">
                  <a:moveTo>
                    <a:pt x="0" y="237376"/>
                  </a:moveTo>
                  <a:lnTo>
                    <a:pt x="0" y="0"/>
                  </a:lnTo>
                </a:path>
                <a:path w="1904" h="239395">
                  <a:moveTo>
                    <a:pt x="0" y="0"/>
                  </a:moveTo>
                  <a:lnTo>
                    <a:pt x="0" y="237376"/>
                  </a:lnTo>
                </a:path>
              </a:pathLst>
            </a:custGeom>
            <a:ln w="3394">
              <a:solidFill>
                <a:srgbClr val="A9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335778" y="5426542"/>
              <a:ext cx="2540" cy="239395"/>
            </a:xfrm>
            <a:custGeom>
              <a:avLst/>
              <a:gdLst/>
              <a:ahLst/>
              <a:cxnLst/>
              <a:rect l="l" t="t" r="r" b="b"/>
              <a:pathLst>
                <a:path w="2539" h="239395">
                  <a:moveTo>
                    <a:pt x="0" y="0"/>
                  </a:moveTo>
                  <a:lnTo>
                    <a:pt x="0" y="237176"/>
                  </a:lnTo>
                  <a:lnTo>
                    <a:pt x="1938" y="238819"/>
                  </a:lnTo>
                  <a:lnTo>
                    <a:pt x="1938" y="1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335778" y="5426542"/>
              <a:ext cx="2540" cy="239395"/>
            </a:xfrm>
            <a:custGeom>
              <a:avLst/>
              <a:gdLst/>
              <a:ahLst/>
              <a:cxnLst/>
              <a:rect l="l" t="t" r="r" b="b"/>
              <a:pathLst>
                <a:path w="2539" h="239395">
                  <a:moveTo>
                    <a:pt x="0" y="237176"/>
                  </a:moveTo>
                  <a:lnTo>
                    <a:pt x="0" y="0"/>
                  </a:lnTo>
                </a:path>
                <a:path w="2539" h="239395">
                  <a:moveTo>
                    <a:pt x="1938" y="1442"/>
                  </a:moveTo>
                  <a:lnTo>
                    <a:pt x="1938" y="238819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  <a:path w="2539" h="239395">
                  <a:moveTo>
                    <a:pt x="0" y="0"/>
                  </a:moveTo>
                  <a:lnTo>
                    <a:pt x="0" y="237176"/>
                  </a:lnTo>
                </a:path>
              </a:pathLst>
            </a:custGeom>
            <a:ln w="3394">
              <a:solidFill>
                <a:srgbClr val="A9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334081" y="5425279"/>
              <a:ext cx="1905" cy="238760"/>
            </a:xfrm>
            <a:custGeom>
              <a:avLst/>
              <a:gdLst/>
              <a:ahLst/>
              <a:cxnLst/>
              <a:rect l="l" t="t" r="r" b="b"/>
              <a:pathLst>
                <a:path w="1904" h="238760">
                  <a:moveTo>
                    <a:pt x="0" y="0"/>
                  </a:moveTo>
                  <a:lnTo>
                    <a:pt x="0" y="237001"/>
                  </a:lnTo>
                  <a:lnTo>
                    <a:pt x="1696" y="238439"/>
                  </a:lnTo>
                  <a:lnTo>
                    <a:pt x="1696" y="1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334082" y="5425279"/>
              <a:ext cx="1905" cy="238760"/>
            </a:xfrm>
            <a:custGeom>
              <a:avLst/>
              <a:gdLst/>
              <a:ahLst/>
              <a:cxnLst/>
              <a:rect l="l" t="t" r="r" b="b"/>
              <a:pathLst>
                <a:path w="1904" h="238760">
                  <a:moveTo>
                    <a:pt x="0" y="237001"/>
                  </a:moveTo>
                  <a:lnTo>
                    <a:pt x="0" y="0"/>
                  </a:lnTo>
                </a:path>
                <a:path w="1904" h="238760">
                  <a:moveTo>
                    <a:pt x="1696" y="1262"/>
                  </a:moveTo>
                  <a:lnTo>
                    <a:pt x="1696" y="238439"/>
                  </a:lnTo>
                </a:path>
                <a:path w="1904" h="238760">
                  <a:moveTo>
                    <a:pt x="0" y="237001"/>
                  </a:moveTo>
                  <a:lnTo>
                    <a:pt x="0" y="0"/>
                  </a:lnTo>
                </a:path>
                <a:path w="1904" h="238760">
                  <a:moveTo>
                    <a:pt x="0" y="0"/>
                  </a:moveTo>
                  <a:lnTo>
                    <a:pt x="0" y="237001"/>
                  </a:lnTo>
                </a:path>
                <a:path w="1904" h="238760">
                  <a:moveTo>
                    <a:pt x="0" y="237001"/>
                  </a:moveTo>
                  <a:lnTo>
                    <a:pt x="0" y="0"/>
                  </a:lnTo>
                </a:path>
                <a:path w="1904" h="238760">
                  <a:moveTo>
                    <a:pt x="0" y="0"/>
                  </a:moveTo>
                  <a:lnTo>
                    <a:pt x="0" y="237001"/>
                  </a:lnTo>
                </a:path>
                <a:path w="1904" h="238760">
                  <a:moveTo>
                    <a:pt x="0" y="237001"/>
                  </a:moveTo>
                  <a:lnTo>
                    <a:pt x="0" y="0"/>
                  </a:lnTo>
                </a:path>
                <a:path w="1904" h="238760">
                  <a:moveTo>
                    <a:pt x="0" y="0"/>
                  </a:moveTo>
                  <a:lnTo>
                    <a:pt x="0" y="237001"/>
                  </a:lnTo>
                </a:path>
                <a:path w="1904" h="238760">
                  <a:moveTo>
                    <a:pt x="0" y="237001"/>
                  </a:moveTo>
                  <a:lnTo>
                    <a:pt x="0" y="0"/>
                  </a:lnTo>
                </a:path>
                <a:path w="1904" h="238760">
                  <a:moveTo>
                    <a:pt x="0" y="0"/>
                  </a:moveTo>
                  <a:lnTo>
                    <a:pt x="0" y="237001"/>
                  </a:lnTo>
                </a:path>
                <a:path w="1904" h="238760">
                  <a:moveTo>
                    <a:pt x="0" y="237001"/>
                  </a:moveTo>
                  <a:lnTo>
                    <a:pt x="0" y="0"/>
                  </a:lnTo>
                </a:path>
                <a:path w="1904" h="238760">
                  <a:moveTo>
                    <a:pt x="0" y="0"/>
                  </a:moveTo>
                  <a:lnTo>
                    <a:pt x="0" y="237001"/>
                  </a:lnTo>
                </a:path>
                <a:path w="1904" h="238760">
                  <a:moveTo>
                    <a:pt x="0" y="237001"/>
                  </a:moveTo>
                  <a:lnTo>
                    <a:pt x="0" y="0"/>
                  </a:lnTo>
                </a:path>
                <a:path w="1904" h="238760">
                  <a:moveTo>
                    <a:pt x="0" y="0"/>
                  </a:moveTo>
                  <a:lnTo>
                    <a:pt x="0" y="237001"/>
                  </a:lnTo>
                </a:path>
              </a:pathLst>
            </a:custGeom>
            <a:ln w="3394">
              <a:solidFill>
                <a:srgbClr val="A9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334082" y="5425279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237001"/>
                  </a:moveTo>
                  <a:lnTo>
                    <a:pt x="0" y="0"/>
                  </a:lnTo>
                </a:path>
                <a:path h="237489">
                  <a:moveTo>
                    <a:pt x="0" y="0"/>
                  </a:moveTo>
                  <a:lnTo>
                    <a:pt x="0" y="237001"/>
                  </a:lnTo>
                </a:path>
                <a:path h="237489">
                  <a:moveTo>
                    <a:pt x="0" y="237001"/>
                  </a:moveTo>
                  <a:lnTo>
                    <a:pt x="0" y="0"/>
                  </a:lnTo>
                </a:path>
                <a:path h="237489">
                  <a:moveTo>
                    <a:pt x="0" y="0"/>
                  </a:moveTo>
                  <a:lnTo>
                    <a:pt x="0" y="237001"/>
                  </a:lnTo>
                </a:path>
                <a:path h="237489">
                  <a:moveTo>
                    <a:pt x="0" y="237001"/>
                  </a:moveTo>
                  <a:lnTo>
                    <a:pt x="0" y="0"/>
                  </a:lnTo>
                </a:path>
                <a:path h="237489">
                  <a:moveTo>
                    <a:pt x="0" y="0"/>
                  </a:moveTo>
                  <a:lnTo>
                    <a:pt x="0" y="237001"/>
                  </a:lnTo>
                </a:path>
                <a:path h="237489">
                  <a:moveTo>
                    <a:pt x="0" y="237001"/>
                  </a:moveTo>
                  <a:lnTo>
                    <a:pt x="0" y="0"/>
                  </a:lnTo>
                </a:path>
                <a:path h="237489">
                  <a:moveTo>
                    <a:pt x="0" y="0"/>
                  </a:moveTo>
                  <a:lnTo>
                    <a:pt x="0" y="237001"/>
                  </a:lnTo>
                </a:path>
                <a:path h="237489">
                  <a:moveTo>
                    <a:pt x="0" y="237001"/>
                  </a:moveTo>
                  <a:lnTo>
                    <a:pt x="0" y="0"/>
                  </a:lnTo>
                </a:path>
                <a:path h="237489">
                  <a:moveTo>
                    <a:pt x="0" y="0"/>
                  </a:moveTo>
                  <a:lnTo>
                    <a:pt x="0" y="237001"/>
                  </a:lnTo>
                </a:path>
                <a:path h="237489">
                  <a:moveTo>
                    <a:pt x="0" y="237001"/>
                  </a:moveTo>
                  <a:lnTo>
                    <a:pt x="0" y="0"/>
                  </a:lnTo>
                </a:path>
                <a:path h="237489">
                  <a:moveTo>
                    <a:pt x="0" y="0"/>
                  </a:moveTo>
                  <a:lnTo>
                    <a:pt x="0" y="237001"/>
                  </a:lnTo>
                </a:path>
                <a:path h="237489">
                  <a:moveTo>
                    <a:pt x="0" y="237001"/>
                  </a:moveTo>
                  <a:lnTo>
                    <a:pt x="0" y="0"/>
                  </a:lnTo>
                </a:path>
                <a:path h="237489">
                  <a:moveTo>
                    <a:pt x="0" y="0"/>
                  </a:moveTo>
                  <a:lnTo>
                    <a:pt x="0" y="237001"/>
                  </a:lnTo>
                </a:path>
              </a:pathLst>
            </a:custGeom>
            <a:ln w="3394">
              <a:solidFill>
                <a:srgbClr val="A8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332143" y="5423837"/>
              <a:ext cx="2540" cy="238760"/>
            </a:xfrm>
            <a:custGeom>
              <a:avLst/>
              <a:gdLst/>
              <a:ahLst/>
              <a:cxnLst/>
              <a:rect l="l" t="t" r="r" b="b"/>
              <a:pathLst>
                <a:path w="2539" h="238760">
                  <a:moveTo>
                    <a:pt x="0" y="0"/>
                  </a:moveTo>
                  <a:lnTo>
                    <a:pt x="0" y="236801"/>
                  </a:lnTo>
                  <a:lnTo>
                    <a:pt x="1938" y="238444"/>
                  </a:lnTo>
                  <a:lnTo>
                    <a:pt x="1938" y="1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332143" y="5423837"/>
              <a:ext cx="2540" cy="238760"/>
            </a:xfrm>
            <a:custGeom>
              <a:avLst/>
              <a:gdLst/>
              <a:ahLst/>
              <a:cxnLst/>
              <a:rect l="l" t="t" r="r" b="b"/>
              <a:pathLst>
                <a:path w="2539" h="238760">
                  <a:moveTo>
                    <a:pt x="0" y="236801"/>
                  </a:moveTo>
                  <a:lnTo>
                    <a:pt x="0" y="0"/>
                  </a:lnTo>
                </a:path>
                <a:path w="2539" h="238760">
                  <a:moveTo>
                    <a:pt x="1938" y="1442"/>
                  </a:moveTo>
                  <a:lnTo>
                    <a:pt x="1938" y="238444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  <a:path w="2539" h="238760">
                  <a:moveTo>
                    <a:pt x="0" y="0"/>
                  </a:moveTo>
                  <a:lnTo>
                    <a:pt x="0" y="236801"/>
                  </a:lnTo>
                </a:path>
              </a:pathLst>
            </a:custGeom>
            <a:ln w="3394">
              <a:solidFill>
                <a:srgbClr val="A8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330447" y="5422574"/>
              <a:ext cx="1905" cy="238125"/>
            </a:xfrm>
            <a:custGeom>
              <a:avLst/>
              <a:gdLst/>
              <a:ahLst/>
              <a:cxnLst/>
              <a:rect l="l" t="t" r="r" b="b"/>
              <a:pathLst>
                <a:path w="1904" h="238125">
                  <a:moveTo>
                    <a:pt x="0" y="0"/>
                  </a:moveTo>
                  <a:lnTo>
                    <a:pt x="0" y="236627"/>
                  </a:lnTo>
                  <a:lnTo>
                    <a:pt x="1696" y="238064"/>
                  </a:lnTo>
                  <a:lnTo>
                    <a:pt x="1696" y="1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330447" y="5422574"/>
              <a:ext cx="1905" cy="238125"/>
            </a:xfrm>
            <a:custGeom>
              <a:avLst/>
              <a:gdLst/>
              <a:ahLst/>
              <a:cxnLst/>
              <a:rect l="l" t="t" r="r" b="b"/>
              <a:pathLst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1696" y="1262"/>
                  </a:moveTo>
                  <a:lnTo>
                    <a:pt x="1696" y="238064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  <a:path w="1904" h="238125">
                  <a:moveTo>
                    <a:pt x="0" y="236627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627"/>
                  </a:lnTo>
                </a:path>
              </a:pathLst>
            </a:custGeom>
            <a:ln w="3394">
              <a:solidFill>
                <a:srgbClr val="A8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328508" y="5421131"/>
              <a:ext cx="2540" cy="238125"/>
            </a:xfrm>
            <a:custGeom>
              <a:avLst/>
              <a:gdLst/>
              <a:ahLst/>
              <a:cxnLst/>
              <a:rect l="l" t="t" r="r" b="b"/>
              <a:pathLst>
                <a:path w="2539" h="238125">
                  <a:moveTo>
                    <a:pt x="0" y="0"/>
                  </a:moveTo>
                  <a:lnTo>
                    <a:pt x="0" y="236427"/>
                  </a:lnTo>
                  <a:lnTo>
                    <a:pt x="1938" y="238069"/>
                  </a:lnTo>
                  <a:lnTo>
                    <a:pt x="1938" y="1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4328508" y="5421131"/>
              <a:ext cx="2540" cy="238125"/>
            </a:xfrm>
            <a:custGeom>
              <a:avLst/>
              <a:gdLst/>
              <a:ahLst/>
              <a:cxnLst/>
              <a:rect l="l" t="t" r="r" b="b"/>
              <a:pathLst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1938" y="1442"/>
                  </a:moveTo>
                  <a:lnTo>
                    <a:pt x="1938" y="238069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  <a:path w="2539" h="238125">
                  <a:moveTo>
                    <a:pt x="0" y="236427"/>
                  </a:moveTo>
                  <a:lnTo>
                    <a:pt x="0" y="0"/>
                  </a:lnTo>
                </a:path>
                <a:path w="2539" h="238125">
                  <a:moveTo>
                    <a:pt x="0" y="0"/>
                  </a:moveTo>
                  <a:lnTo>
                    <a:pt x="0" y="236427"/>
                  </a:lnTo>
                </a:path>
              </a:pathLst>
            </a:custGeom>
            <a:ln w="3394">
              <a:solidFill>
                <a:srgbClr val="A8E2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4328508" y="5421131"/>
              <a:ext cx="0" cy="236854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236427"/>
                  </a:moveTo>
                  <a:lnTo>
                    <a:pt x="0" y="0"/>
                  </a:lnTo>
                </a:path>
                <a:path h="236854">
                  <a:moveTo>
                    <a:pt x="0" y="0"/>
                  </a:moveTo>
                  <a:lnTo>
                    <a:pt x="0" y="236427"/>
                  </a:lnTo>
                </a:path>
                <a:path h="236854">
                  <a:moveTo>
                    <a:pt x="0" y="236427"/>
                  </a:moveTo>
                  <a:lnTo>
                    <a:pt x="0" y="0"/>
                  </a:lnTo>
                </a:path>
                <a:path h="236854">
                  <a:moveTo>
                    <a:pt x="0" y="0"/>
                  </a:moveTo>
                  <a:lnTo>
                    <a:pt x="0" y="236427"/>
                  </a:lnTo>
                </a:path>
              </a:pathLst>
            </a:custGeom>
            <a:ln w="3394">
              <a:solidFill>
                <a:srgbClr val="A7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4326812" y="5419869"/>
              <a:ext cx="1905" cy="238125"/>
            </a:xfrm>
            <a:custGeom>
              <a:avLst/>
              <a:gdLst/>
              <a:ahLst/>
              <a:cxnLst/>
              <a:rect l="l" t="t" r="r" b="b"/>
              <a:pathLst>
                <a:path w="1904" h="238125">
                  <a:moveTo>
                    <a:pt x="0" y="0"/>
                  </a:moveTo>
                  <a:lnTo>
                    <a:pt x="0" y="236252"/>
                  </a:lnTo>
                  <a:lnTo>
                    <a:pt x="1696" y="237689"/>
                  </a:lnTo>
                  <a:lnTo>
                    <a:pt x="1696" y="1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326812" y="5419869"/>
              <a:ext cx="1905" cy="238125"/>
            </a:xfrm>
            <a:custGeom>
              <a:avLst/>
              <a:gdLst/>
              <a:ahLst/>
              <a:cxnLst/>
              <a:rect l="l" t="t" r="r" b="b"/>
              <a:pathLst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1696" y="1262"/>
                  </a:moveTo>
                  <a:lnTo>
                    <a:pt x="1696" y="237689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  <a:path w="1904" h="238125">
                  <a:moveTo>
                    <a:pt x="0" y="236252"/>
                  </a:moveTo>
                  <a:lnTo>
                    <a:pt x="0" y="0"/>
                  </a:lnTo>
                </a:path>
                <a:path w="1904" h="238125">
                  <a:moveTo>
                    <a:pt x="0" y="0"/>
                  </a:moveTo>
                  <a:lnTo>
                    <a:pt x="0" y="236252"/>
                  </a:lnTo>
                </a:path>
              </a:pathLst>
            </a:custGeom>
            <a:ln w="3394">
              <a:solidFill>
                <a:srgbClr val="A7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324873" y="5418426"/>
              <a:ext cx="2540" cy="238125"/>
            </a:xfrm>
            <a:custGeom>
              <a:avLst/>
              <a:gdLst/>
              <a:ahLst/>
              <a:cxnLst/>
              <a:rect l="l" t="t" r="r" b="b"/>
              <a:pathLst>
                <a:path w="2539" h="238125">
                  <a:moveTo>
                    <a:pt x="0" y="0"/>
                  </a:moveTo>
                  <a:lnTo>
                    <a:pt x="0" y="236052"/>
                  </a:lnTo>
                  <a:lnTo>
                    <a:pt x="1938" y="237694"/>
                  </a:lnTo>
                  <a:lnTo>
                    <a:pt x="1938" y="1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4324873" y="5393717"/>
              <a:ext cx="2540" cy="262890"/>
            </a:xfrm>
            <a:custGeom>
              <a:avLst/>
              <a:gdLst/>
              <a:ahLst/>
              <a:cxnLst/>
              <a:rect l="l" t="t" r="r" b="b"/>
              <a:pathLst>
                <a:path w="2539" h="262889">
                  <a:moveTo>
                    <a:pt x="0" y="260761"/>
                  </a:moveTo>
                  <a:lnTo>
                    <a:pt x="0" y="24709"/>
                  </a:lnTo>
                </a:path>
                <a:path w="2539" h="262889">
                  <a:moveTo>
                    <a:pt x="1938" y="26151"/>
                  </a:moveTo>
                  <a:lnTo>
                    <a:pt x="1938" y="262403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  <a:path w="2539" h="262889">
                  <a:moveTo>
                    <a:pt x="0" y="260761"/>
                  </a:moveTo>
                  <a:lnTo>
                    <a:pt x="0" y="24709"/>
                  </a:lnTo>
                  <a:lnTo>
                    <a:pt x="0" y="0"/>
                  </a:lnTo>
                  <a:lnTo>
                    <a:pt x="0" y="24709"/>
                  </a:lnTo>
                  <a:lnTo>
                    <a:pt x="0" y="260761"/>
                  </a:lnTo>
                </a:path>
              </a:pathLst>
            </a:custGeom>
            <a:ln w="3394">
              <a:solidFill>
                <a:srgbClr val="A7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323209" y="5418090"/>
              <a:ext cx="1905" cy="236854"/>
            </a:xfrm>
            <a:custGeom>
              <a:avLst/>
              <a:gdLst/>
              <a:ahLst/>
              <a:cxnLst/>
              <a:rect l="l" t="t" r="r" b="b"/>
              <a:pathLst>
                <a:path w="1904" h="236854">
                  <a:moveTo>
                    <a:pt x="0" y="236338"/>
                  </a:moveTo>
                  <a:lnTo>
                    <a:pt x="1664" y="236338"/>
                  </a:lnTo>
                  <a:lnTo>
                    <a:pt x="1664" y="0"/>
                  </a:lnTo>
                  <a:lnTo>
                    <a:pt x="0" y="0"/>
                  </a:lnTo>
                  <a:lnTo>
                    <a:pt x="0" y="236338"/>
                  </a:lnTo>
                  <a:close/>
                </a:path>
              </a:pathLst>
            </a:custGeom>
            <a:solidFill>
              <a:srgbClr val="A7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323177" y="5417049"/>
              <a:ext cx="1905" cy="237490"/>
            </a:xfrm>
            <a:custGeom>
              <a:avLst/>
              <a:gdLst/>
              <a:ahLst/>
              <a:cxnLst/>
              <a:rect l="l" t="t" r="r" b="b"/>
              <a:pathLst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1696" y="1376"/>
                  </a:moveTo>
                  <a:lnTo>
                    <a:pt x="1696" y="237428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  <a:path w="1904" h="237489">
                  <a:moveTo>
                    <a:pt x="0" y="235876"/>
                  </a:moveTo>
                  <a:lnTo>
                    <a:pt x="0" y="0"/>
                  </a:lnTo>
                </a:path>
                <a:path w="1904" h="237489">
                  <a:moveTo>
                    <a:pt x="0" y="0"/>
                  </a:moveTo>
                  <a:lnTo>
                    <a:pt x="0" y="235876"/>
                  </a:lnTo>
                </a:path>
              </a:pathLst>
            </a:custGeom>
            <a:ln w="3394">
              <a:solidFill>
                <a:srgbClr val="A7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321238" y="5412138"/>
              <a:ext cx="2540" cy="241300"/>
            </a:xfrm>
            <a:custGeom>
              <a:avLst/>
              <a:gdLst/>
              <a:ahLst/>
              <a:cxnLst/>
              <a:rect l="l" t="t" r="r" b="b"/>
              <a:pathLst>
                <a:path w="2539" h="241300">
                  <a:moveTo>
                    <a:pt x="0" y="240788"/>
                  </a:moveTo>
                  <a:lnTo>
                    <a:pt x="2328" y="240788"/>
                  </a:lnTo>
                  <a:lnTo>
                    <a:pt x="2328" y="0"/>
                  </a:lnTo>
                  <a:lnTo>
                    <a:pt x="0" y="0"/>
                  </a:lnTo>
                  <a:lnTo>
                    <a:pt x="0" y="240788"/>
                  </a:lnTo>
                  <a:close/>
                </a:path>
              </a:pathLst>
            </a:custGeom>
            <a:solidFill>
              <a:srgbClr val="A7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4321238" y="5412137"/>
              <a:ext cx="2540" cy="241300"/>
            </a:xfrm>
            <a:custGeom>
              <a:avLst/>
              <a:gdLst/>
              <a:ahLst/>
              <a:cxnLst/>
              <a:rect l="l" t="t" r="r" b="b"/>
              <a:pathLst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1938" y="4911"/>
                  </a:moveTo>
                  <a:lnTo>
                    <a:pt x="1938" y="240788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  <a:path w="2539" h="241300">
                  <a:moveTo>
                    <a:pt x="0" y="235651"/>
                  </a:moveTo>
                  <a:lnTo>
                    <a:pt x="0" y="0"/>
                  </a:lnTo>
                </a:path>
                <a:path w="2539" h="241300">
                  <a:moveTo>
                    <a:pt x="0" y="0"/>
                  </a:moveTo>
                  <a:lnTo>
                    <a:pt x="0" y="235651"/>
                  </a:lnTo>
                </a:path>
              </a:pathLst>
            </a:custGeom>
            <a:ln w="3394">
              <a:solidFill>
                <a:srgbClr val="A7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319542" y="5407840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0" y="0"/>
                  </a:moveTo>
                  <a:lnTo>
                    <a:pt x="0" y="235453"/>
                  </a:lnTo>
                  <a:lnTo>
                    <a:pt x="1696" y="239949"/>
                  </a:lnTo>
                  <a:lnTo>
                    <a:pt x="1696" y="4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319542" y="5407839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0" y="235453"/>
                  </a:moveTo>
                  <a:lnTo>
                    <a:pt x="0" y="0"/>
                  </a:lnTo>
                </a:path>
                <a:path w="1904" h="240029">
                  <a:moveTo>
                    <a:pt x="1696" y="4297"/>
                  </a:moveTo>
                  <a:lnTo>
                    <a:pt x="1696" y="239949"/>
                  </a:lnTo>
                </a:path>
                <a:path w="1904" h="240029">
                  <a:moveTo>
                    <a:pt x="0" y="235453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453"/>
                  </a:lnTo>
                </a:path>
                <a:path w="1904" h="240029">
                  <a:moveTo>
                    <a:pt x="0" y="235453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453"/>
                  </a:lnTo>
                </a:path>
                <a:path w="1904" h="240029">
                  <a:moveTo>
                    <a:pt x="0" y="235453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453"/>
                  </a:lnTo>
                </a:path>
              </a:pathLst>
            </a:custGeom>
            <a:ln w="3394">
              <a:solidFill>
                <a:srgbClr val="A7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4319542" y="5407839"/>
              <a:ext cx="0" cy="235585"/>
            </a:xfrm>
            <a:custGeom>
              <a:avLst/>
              <a:gdLst/>
              <a:ahLst/>
              <a:cxnLst/>
              <a:rect l="l" t="t" r="r" b="b"/>
              <a:pathLst>
                <a:path h="235585">
                  <a:moveTo>
                    <a:pt x="0" y="235453"/>
                  </a:moveTo>
                  <a:lnTo>
                    <a:pt x="0" y="0"/>
                  </a:lnTo>
                </a:path>
                <a:path h="235585">
                  <a:moveTo>
                    <a:pt x="0" y="0"/>
                  </a:moveTo>
                  <a:lnTo>
                    <a:pt x="0" y="235453"/>
                  </a:lnTo>
                </a:path>
                <a:path h="235585">
                  <a:moveTo>
                    <a:pt x="0" y="235453"/>
                  </a:moveTo>
                  <a:lnTo>
                    <a:pt x="0" y="0"/>
                  </a:lnTo>
                </a:path>
                <a:path h="235585">
                  <a:moveTo>
                    <a:pt x="0" y="0"/>
                  </a:moveTo>
                  <a:lnTo>
                    <a:pt x="0" y="235453"/>
                  </a:lnTo>
                </a:path>
                <a:path h="235585">
                  <a:moveTo>
                    <a:pt x="0" y="235453"/>
                  </a:moveTo>
                  <a:lnTo>
                    <a:pt x="0" y="0"/>
                  </a:lnTo>
                </a:path>
                <a:path h="235585">
                  <a:moveTo>
                    <a:pt x="0" y="0"/>
                  </a:moveTo>
                  <a:lnTo>
                    <a:pt x="0" y="235453"/>
                  </a:lnTo>
                </a:path>
                <a:path h="235585">
                  <a:moveTo>
                    <a:pt x="0" y="235453"/>
                  </a:moveTo>
                  <a:lnTo>
                    <a:pt x="0" y="0"/>
                  </a:lnTo>
                </a:path>
                <a:path h="235585">
                  <a:moveTo>
                    <a:pt x="0" y="0"/>
                  </a:moveTo>
                  <a:lnTo>
                    <a:pt x="0" y="235453"/>
                  </a:lnTo>
                </a:path>
                <a:path h="235585">
                  <a:moveTo>
                    <a:pt x="0" y="235453"/>
                  </a:moveTo>
                  <a:lnTo>
                    <a:pt x="0" y="0"/>
                  </a:lnTo>
                </a:path>
                <a:path h="235585">
                  <a:moveTo>
                    <a:pt x="0" y="0"/>
                  </a:moveTo>
                  <a:lnTo>
                    <a:pt x="0" y="235453"/>
                  </a:lnTo>
                </a:path>
                <a:path h="235585">
                  <a:moveTo>
                    <a:pt x="0" y="235453"/>
                  </a:moveTo>
                  <a:lnTo>
                    <a:pt x="0" y="0"/>
                  </a:lnTo>
                </a:path>
                <a:path h="235585">
                  <a:moveTo>
                    <a:pt x="0" y="0"/>
                  </a:moveTo>
                  <a:lnTo>
                    <a:pt x="0" y="235453"/>
                  </a:lnTo>
                </a:path>
                <a:path h="235585">
                  <a:moveTo>
                    <a:pt x="0" y="235453"/>
                  </a:moveTo>
                  <a:lnTo>
                    <a:pt x="0" y="0"/>
                  </a:lnTo>
                </a:path>
                <a:path h="235585">
                  <a:moveTo>
                    <a:pt x="0" y="0"/>
                  </a:moveTo>
                  <a:lnTo>
                    <a:pt x="0" y="235453"/>
                  </a:lnTo>
                </a:path>
                <a:path h="235585">
                  <a:moveTo>
                    <a:pt x="0" y="235453"/>
                  </a:moveTo>
                  <a:lnTo>
                    <a:pt x="0" y="0"/>
                  </a:lnTo>
                </a:path>
                <a:path h="235585">
                  <a:moveTo>
                    <a:pt x="0" y="0"/>
                  </a:moveTo>
                  <a:lnTo>
                    <a:pt x="0" y="235453"/>
                  </a:lnTo>
                </a:path>
                <a:path h="235585">
                  <a:moveTo>
                    <a:pt x="0" y="235453"/>
                  </a:moveTo>
                  <a:lnTo>
                    <a:pt x="0" y="0"/>
                  </a:lnTo>
                </a:path>
                <a:path h="235585">
                  <a:moveTo>
                    <a:pt x="0" y="0"/>
                  </a:moveTo>
                  <a:lnTo>
                    <a:pt x="0" y="235453"/>
                  </a:lnTo>
                </a:path>
                <a:path h="235585">
                  <a:moveTo>
                    <a:pt x="0" y="235453"/>
                  </a:moveTo>
                  <a:lnTo>
                    <a:pt x="0" y="0"/>
                  </a:lnTo>
                </a:path>
                <a:path h="235585">
                  <a:moveTo>
                    <a:pt x="0" y="0"/>
                  </a:moveTo>
                  <a:lnTo>
                    <a:pt x="0" y="235453"/>
                  </a:lnTo>
                </a:path>
              </a:pathLst>
            </a:custGeom>
            <a:ln w="3394">
              <a:solidFill>
                <a:srgbClr val="A6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4317603" y="5402927"/>
              <a:ext cx="2540" cy="240665"/>
            </a:xfrm>
            <a:custGeom>
              <a:avLst/>
              <a:gdLst/>
              <a:ahLst/>
              <a:cxnLst/>
              <a:rect l="l" t="t" r="r" b="b"/>
              <a:pathLst>
                <a:path w="2539" h="240664">
                  <a:moveTo>
                    <a:pt x="0" y="0"/>
                  </a:moveTo>
                  <a:lnTo>
                    <a:pt x="0" y="235228"/>
                  </a:lnTo>
                  <a:lnTo>
                    <a:pt x="1938" y="240365"/>
                  </a:lnTo>
                  <a:lnTo>
                    <a:pt x="1938" y="4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317604" y="5402927"/>
              <a:ext cx="2540" cy="240665"/>
            </a:xfrm>
            <a:custGeom>
              <a:avLst/>
              <a:gdLst/>
              <a:ahLst/>
              <a:cxnLst/>
              <a:rect l="l" t="t" r="r" b="b"/>
              <a:pathLst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1938" y="4911"/>
                  </a:moveTo>
                  <a:lnTo>
                    <a:pt x="1938" y="240365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  <a:path w="2539" h="240664">
                  <a:moveTo>
                    <a:pt x="0" y="235228"/>
                  </a:moveTo>
                  <a:lnTo>
                    <a:pt x="0" y="0"/>
                  </a:lnTo>
                </a:path>
                <a:path w="2539" h="240664">
                  <a:moveTo>
                    <a:pt x="0" y="0"/>
                  </a:moveTo>
                  <a:lnTo>
                    <a:pt x="0" y="235228"/>
                  </a:lnTo>
                </a:path>
              </a:pathLst>
            </a:custGeom>
            <a:ln w="3394">
              <a:solidFill>
                <a:srgbClr val="A6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315907" y="5398629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0" y="0"/>
                  </a:moveTo>
                  <a:lnTo>
                    <a:pt x="0" y="235031"/>
                  </a:lnTo>
                  <a:lnTo>
                    <a:pt x="1696" y="239526"/>
                  </a:lnTo>
                  <a:lnTo>
                    <a:pt x="1696" y="4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315907" y="5398629"/>
              <a:ext cx="1905" cy="240029"/>
            </a:xfrm>
            <a:custGeom>
              <a:avLst/>
              <a:gdLst/>
              <a:ahLst/>
              <a:cxnLst/>
              <a:rect l="l" t="t" r="r" b="b"/>
              <a:pathLst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1696" y="4297"/>
                  </a:moveTo>
                  <a:lnTo>
                    <a:pt x="1696" y="239526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  <a:path w="1904" h="240029">
                  <a:moveTo>
                    <a:pt x="0" y="235031"/>
                  </a:moveTo>
                  <a:lnTo>
                    <a:pt x="0" y="0"/>
                  </a:lnTo>
                </a:path>
                <a:path w="1904" h="240029">
                  <a:moveTo>
                    <a:pt x="0" y="0"/>
                  </a:moveTo>
                  <a:lnTo>
                    <a:pt x="0" y="235031"/>
                  </a:lnTo>
                </a:path>
              </a:pathLst>
            </a:custGeom>
            <a:ln w="3394">
              <a:solidFill>
                <a:srgbClr val="A6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4313969" y="5393718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39" h="240029">
                  <a:moveTo>
                    <a:pt x="0" y="0"/>
                  </a:moveTo>
                  <a:lnTo>
                    <a:pt x="0" y="234805"/>
                  </a:lnTo>
                  <a:lnTo>
                    <a:pt x="1938" y="239943"/>
                  </a:lnTo>
                  <a:lnTo>
                    <a:pt x="1938" y="4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E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4313969" y="5393718"/>
              <a:ext cx="2540" cy="240029"/>
            </a:xfrm>
            <a:custGeom>
              <a:avLst/>
              <a:gdLst/>
              <a:ahLst/>
              <a:cxnLst/>
              <a:rect l="l" t="t" r="r" b="b"/>
              <a:pathLst>
                <a:path w="2539" h="240029">
                  <a:moveTo>
                    <a:pt x="0" y="234805"/>
                  </a:moveTo>
                  <a:lnTo>
                    <a:pt x="0" y="0"/>
                  </a:lnTo>
                </a:path>
                <a:path w="2539" h="240029">
                  <a:moveTo>
                    <a:pt x="1938" y="4911"/>
                  </a:moveTo>
                  <a:lnTo>
                    <a:pt x="1938" y="239943"/>
                  </a:lnTo>
                </a:path>
                <a:path w="2539" h="240029">
                  <a:moveTo>
                    <a:pt x="0" y="0"/>
                  </a:moveTo>
                  <a:lnTo>
                    <a:pt x="0" y="234805"/>
                  </a:lnTo>
                </a:path>
                <a:path w="2539" h="240029">
                  <a:moveTo>
                    <a:pt x="0" y="234805"/>
                  </a:moveTo>
                  <a:lnTo>
                    <a:pt x="0" y="0"/>
                  </a:lnTo>
                </a:path>
              </a:pathLst>
            </a:custGeom>
            <a:ln w="3394">
              <a:solidFill>
                <a:srgbClr val="A6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4313969" y="5393717"/>
              <a:ext cx="516890" cy="327660"/>
            </a:xfrm>
            <a:custGeom>
              <a:avLst/>
              <a:gdLst/>
              <a:ahLst/>
              <a:cxnLst/>
              <a:rect l="l" t="t" r="r" b="b"/>
              <a:pathLst>
                <a:path w="516889" h="327660">
                  <a:moveTo>
                    <a:pt x="516394" y="0"/>
                  </a:moveTo>
                  <a:lnTo>
                    <a:pt x="507239" y="23493"/>
                  </a:lnTo>
                  <a:lnTo>
                    <a:pt x="481356" y="42944"/>
                  </a:lnTo>
                  <a:lnTo>
                    <a:pt x="441122" y="58249"/>
                  </a:lnTo>
                  <a:lnTo>
                    <a:pt x="388913" y="69307"/>
                  </a:lnTo>
                  <a:lnTo>
                    <a:pt x="327106" y="76017"/>
                  </a:lnTo>
                  <a:lnTo>
                    <a:pt x="258076" y="78276"/>
                  </a:lnTo>
                  <a:lnTo>
                    <a:pt x="189737" y="76017"/>
                  </a:lnTo>
                  <a:lnTo>
                    <a:pt x="128163" y="69307"/>
                  </a:lnTo>
                  <a:lnTo>
                    <a:pt x="75878" y="58249"/>
                  </a:lnTo>
                  <a:lnTo>
                    <a:pt x="35406" y="42944"/>
                  </a:lnTo>
                  <a:lnTo>
                    <a:pt x="0" y="0"/>
                  </a:lnTo>
                  <a:lnTo>
                    <a:pt x="0" y="234805"/>
                  </a:lnTo>
                  <a:lnTo>
                    <a:pt x="35406" y="281523"/>
                  </a:lnTo>
                  <a:lnTo>
                    <a:pt x="75878" y="300332"/>
                  </a:lnTo>
                  <a:lnTo>
                    <a:pt x="128163" y="314894"/>
                  </a:lnTo>
                  <a:lnTo>
                    <a:pt x="189737" y="324299"/>
                  </a:lnTo>
                  <a:lnTo>
                    <a:pt x="258076" y="327636"/>
                  </a:lnTo>
                  <a:lnTo>
                    <a:pt x="327106" y="324299"/>
                  </a:lnTo>
                  <a:lnTo>
                    <a:pt x="388913" y="314894"/>
                  </a:lnTo>
                  <a:lnTo>
                    <a:pt x="441122" y="300332"/>
                  </a:lnTo>
                  <a:lnTo>
                    <a:pt x="481356" y="281523"/>
                  </a:lnTo>
                  <a:lnTo>
                    <a:pt x="516394" y="234805"/>
                  </a:lnTo>
                  <a:lnTo>
                    <a:pt x="516394" y="0"/>
                  </a:lnTo>
                  <a:close/>
                </a:path>
              </a:pathLst>
            </a:custGeom>
            <a:ln w="109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4315907" y="5324561"/>
              <a:ext cx="516255" cy="146050"/>
            </a:xfrm>
            <a:custGeom>
              <a:avLst/>
              <a:gdLst/>
              <a:ahLst/>
              <a:cxnLst/>
              <a:rect l="l" t="t" r="r" b="b"/>
              <a:pathLst>
                <a:path w="516254" h="146050">
                  <a:moveTo>
                    <a:pt x="258076" y="0"/>
                  </a:moveTo>
                  <a:lnTo>
                    <a:pt x="189064" y="2611"/>
                  </a:lnTo>
                  <a:lnTo>
                    <a:pt x="127301" y="9973"/>
                  </a:lnTo>
                  <a:lnTo>
                    <a:pt x="75151" y="21379"/>
                  </a:lnTo>
                  <a:lnTo>
                    <a:pt x="34975" y="36122"/>
                  </a:lnTo>
                  <a:lnTo>
                    <a:pt x="0" y="72794"/>
                  </a:lnTo>
                  <a:lnTo>
                    <a:pt x="9137" y="92094"/>
                  </a:lnTo>
                  <a:lnTo>
                    <a:pt x="75151" y="124222"/>
                  </a:lnTo>
                  <a:lnTo>
                    <a:pt x="127301" y="135634"/>
                  </a:lnTo>
                  <a:lnTo>
                    <a:pt x="189064" y="143000"/>
                  </a:lnTo>
                  <a:lnTo>
                    <a:pt x="258076" y="145613"/>
                  </a:lnTo>
                  <a:lnTo>
                    <a:pt x="326415" y="143000"/>
                  </a:lnTo>
                  <a:lnTo>
                    <a:pt x="387989" y="135634"/>
                  </a:lnTo>
                  <a:lnTo>
                    <a:pt x="440274" y="124222"/>
                  </a:lnTo>
                  <a:lnTo>
                    <a:pt x="480746" y="109472"/>
                  </a:lnTo>
                  <a:lnTo>
                    <a:pt x="516152" y="72794"/>
                  </a:lnTo>
                  <a:lnTo>
                    <a:pt x="506880" y="53496"/>
                  </a:lnTo>
                  <a:lnTo>
                    <a:pt x="440274" y="21379"/>
                  </a:lnTo>
                  <a:lnTo>
                    <a:pt x="387989" y="9973"/>
                  </a:lnTo>
                  <a:lnTo>
                    <a:pt x="326415" y="2611"/>
                  </a:lnTo>
                  <a:lnTo>
                    <a:pt x="258076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315907" y="5324561"/>
              <a:ext cx="516255" cy="327660"/>
            </a:xfrm>
            <a:custGeom>
              <a:avLst/>
              <a:gdLst/>
              <a:ahLst/>
              <a:cxnLst/>
              <a:rect l="l" t="t" r="r" b="b"/>
              <a:pathLst>
                <a:path w="516254" h="327660">
                  <a:moveTo>
                    <a:pt x="0" y="72794"/>
                  </a:moveTo>
                  <a:lnTo>
                    <a:pt x="9137" y="53496"/>
                  </a:lnTo>
                  <a:lnTo>
                    <a:pt x="34975" y="36122"/>
                  </a:lnTo>
                  <a:lnTo>
                    <a:pt x="75151" y="21379"/>
                  </a:lnTo>
                  <a:lnTo>
                    <a:pt x="127301" y="9973"/>
                  </a:lnTo>
                  <a:lnTo>
                    <a:pt x="189064" y="2611"/>
                  </a:lnTo>
                  <a:lnTo>
                    <a:pt x="258076" y="0"/>
                  </a:lnTo>
                  <a:lnTo>
                    <a:pt x="326415" y="2611"/>
                  </a:lnTo>
                  <a:lnTo>
                    <a:pt x="387989" y="9973"/>
                  </a:lnTo>
                  <a:lnTo>
                    <a:pt x="440274" y="21379"/>
                  </a:lnTo>
                  <a:lnTo>
                    <a:pt x="480746" y="36122"/>
                  </a:lnTo>
                  <a:lnTo>
                    <a:pt x="516152" y="72794"/>
                  </a:lnTo>
                  <a:lnTo>
                    <a:pt x="506880" y="92094"/>
                  </a:lnTo>
                  <a:lnTo>
                    <a:pt x="440274" y="124222"/>
                  </a:lnTo>
                  <a:lnTo>
                    <a:pt x="387989" y="135634"/>
                  </a:lnTo>
                  <a:lnTo>
                    <a:pt x="326415" y="143000"/>
                  </a:lnTo>
                  <a:lnTo>
                    <a:pt x="258076" y="145613"/>
                  </a:lnTo>
                  <a:lnTo>
                    <a:pt x="189064" y="143000"/>
                  </a:lnTo>
                  <a:lnTo>
                    <a:pt x="127301" y="135634"/>
                  </a:lnTo>
                  <a:lnTo>
                    <a:pt x="75151" y="124222"/>
                  </a:lnTo>
                  <a:lnTo>
                    <a:pt x="34975" y="109472"/>
                  </a:lnTo>
                  <a:lnTo>
                    <a:pt x="0" y="72794"/>
                  </a:lnTo>
                  <a:close/>
                </a:path>
                <a:path w="516254" h="327660">
                  <a:moveTo>
                    <a:pt x="0" y="125577"/>
                  </a:moveTo>
                  <a:lnTo>
                    <a:pt x="12039" y="144876"/>
                  </a:lnTo>
                  <a:lnTo>
                    <a:pt x="44219" y="162255"/>
                  </a:lnTo>
                  <a:lnTo>
                    <a:pt x="90629" y="177004"/>
                  </a:lnTo>
                  <a:lnTo>
                    <a:pt x="145359" y="188416"/>
                  </a:lnTo>
                  <a:lnTo>
                    <a:pt x="202498" y="195783"/>
                  </a:lnTo>
                  <a:lnTo>
                    <a:pt x="256137" y="198396"/>
                  </a:lnTo>
                  <a:lnTo>
                    <a:pt x="310552" y="195783"/>
                  </a:lnTo>
                  <a:lnTo>
                    <a:pt x="367948" y="188416"/>
                  </a:lnTo>
                  <a:lnTo>
                    <a:pt x="422584" y="177004"/>
                  </a:lnTo>
                  <a:lnTo>
                    <a:pt x="468719" y="162255"/>
                  </a:lnTo>
                  <a:lnTo>
                    <a:pt x="500611" y="144876"/>
                  </a:lnTo>
                  <a:lnTo>
                    <a:pt x="512517" y="125577"/>
                  </a:lnTo>
                </a:path>
                <a:path w="516254" h="327660">
                  <a:moveTo>
                    <a:pt x="0" y="189300"/>
                  </a:moveTo>
                  <a:lnTo>
                    <a:pt x="12039" y="209364"/>
                  </a:lnTo>
                  <a:lnTo>
                    <a:pt x="44219" y="227252"/>
                  </a:lnTo>
                  <a:lnTo>
                    <a:pt x="90629" y="242307"/>
                  </a:lnTo>
                  <a:lnTo>
                    <a:pt x="145359" y="253873"/>
                  </a:lnTo>
                  <a:lnTo>
                    <a:pt x="202498" y="261294"/>
                  </a:lnTo>
                  <a:lnTo>
                    <a:pt x="256137" y="263913"/>
                  </a:lnTo>
                  <a:lnTo>
                    <a:pt x="310552" y="261294"/>
                  </a:lnTo>
                  <a:lnTo>
                    <a:pt x="367948" y="253873"/>
                  </a:lnTo>
                  <a:lnTo>
                    <a:pt x="422584" y="242307"/>
                  </a:lnTo>
                  <a:lnTo>
                    <a:pt x="468719" y="227252"/>
                  </a:lnTo>
                  <a:lnTo>
                    <a:pt x="500611" y="209364"/>
                  </a:lnTo>
                  <a:lnTo>
                    <a:pt x="512517" y="189300"/>
                  </a:lnTo>
                </a:path>
                <a:path w="516254" h="327660">
                  <a:moveTo>
                    <a:pt x="0" y="254817"/>
                  </a:moveTo>
                  <a:lnTo>
                    <a:pt x="12039" y="274117"/>
                  </a:lnTo>
                  <a:lnTo>
                    <a:pt x="44219" y="291495"/>
                  </a:lnTo>
                  <a:lnTo>
                    <a:pt x="90629" y="306245"/>
                  </a:lnTo>
                  <a:lnTo>
                    <a:pt x="145359" y="317657"/>
                  </a:lnTo>
                  <a:lnTo>
                    <a:pt x="202498" y="325023"/>
                  </a:lnTo>
                  <a:lnTo>
                    <a:pt x="256137" y="327636"/>
                  </a:lnTo>
                  <a:lnTo>
                    <a:pt x="310552" y="325023"/>
                  </a:lnTo>
                  <a:lnTo>
                    <a:pt x="367948" y="317657"/>
                  </a:lnTo>
                  <a:lnTo>
                    <a:pt x="422584" y="306245"/>
                  </a:lnTo>
                  <a:lnTo>
                    <a:pt x="468719" y="291495"/>
                  </a:lnTo>
                  <a:lnTo>
                    <a:pt x="500611" y="274117"/>
                  </a:lnTo>
                  <a:lnTo>
                    <a:pt x="512517" y="254817"/>
                  </a:lnTo>
                </a:path>
              </a:pathLst>
            </a:custGeom>
            <a:ln w="10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395451" y="5659474"/>
              <a:ext cx="513080" cy="146050"/>
            </a:xfrm>
            <a:custGeom>
              <a:avLst/>
              <a:gdLst/>
              <a:ahLst/>
              <a:cxnLst/>
              <a:rect l="l" t="t" r="r" b="b"/>
              <a:pathLst>
                <a:path w="513079" h="146050">
                  <a:moveTo>
                    <a:pt x="256380" y="0"/>
                  </a:moveTo>
                  <a:lnTo>
                    <a:pt x="188166" y="2612"/>
                  </a:lnTo>
                  <a:lnTo>
                    <a:pt x="126906" y="9978"/>
                  </a:lnTo>
                  <a:lnTo>
                    <a:pt x="75029" y="21388"/>
                  </a:lnTo>
                  <a:lnTo>
                    <a:pt x="34966" y="36133"/>
                  </a:lnTo>
                  <a:lnTo>
                    <a:pt x="0" y="72794"/>
                  </a:lnTo>
                  <a:lnTo>
                    <a:pt x="9146" y="92094"/>
                  </a:lnTo>
                  <a:lnTo>
                    <a:pt x="75029" y="124222"/>
                  </a:lnTo>
                  <a:lnTo>
                    <a:pt x="126906" y="135634"/>
                  </a:lnTo>
                  <a:lnTo>
                    <a:pt x="188166" y="143000"/>
                  </a:lnTo>
                  <a:lnTo>
                    <a:pt x="256380" y="145613"/>
                  </a:lnTo>
                  <a:lnTo>
                    <a:pt x="324593" y="143000"/>
                  </a:lnTo>
                  <a:lnTo>
                    <a:pt x="385853" y="135634"/>
                  </a:lnTo>
                  <a:lnTo>
                    <a:pt x="437730" y="124222"/>
                  </a:lnTo>
                  <a:lnTo>
                    <a:pt x="477793" y="109472"/>
                  </a:lnTo>
                  <a:lnTo>
                    <a:pt x="512760" y="72794"/>
                  </a:lnTo>
                  <a:lnTo>
                    <a:pt x="503613" y="53505"/>
                  </a:lnTo>
                  <a:lnTo>
                    <a:pt x="437730" y="21388"/>
                  </a:lnTo>
                  <a:lnTo>
                    <a:pt x="385853" y="9978"/>
                  </a:lnTo>
                  <a:lnTo>
                    <a:pt x="324593" y="2612"/>
                  </a:lnTo>
                  <a:lnTo>
                    <a:pt x="25638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8395451" y="5732269"/>
              <a:ext cx="513080" cy="73025"/>
            </a:xfrm>
            <a:custGeom>
              <a:avLst/>
              <a:gdLst/>
              <a:ahLst/>
              <a:cxnLst/>
              <a:rect l="l" t="t" r="r" b="b"/>
              <a:pathLst>
                <a:path w="513079" h="73025">
                  <a:moveTo>
                    <a:pt x="0" y="0"/>
                  </a:moveTo>
                  <a:lnTo>
                    <a:pt x="11923" y="19299"/>
                  </a:lnTo>
                  <a:lnTo>
                    <a:pt x="43851" y="36678"/>
                  </a:lnTo>
                  <a:lnTo>
                    <a:pt x="90023" y="51427"/>
                  </a:lnTo>
                  <a:lnTo>
                    <a:pt x="144677" y="62839"/>
                  </a:lnTo>
                  <a:lnTo>
                    <a:pt x="202049" y="70206"/>
                  </a:lnTo>
                  <a:lnTo>
                    <a:pt x="256380" y="72818"/>
                  </a:lnTo>
                  <a:lnTo>
                    <a:pt x="310710" y="70206"/>
                  </a:lnTo>
                  <a:lnTo>
                    <a:pt x="368082" y="62839"/>
                  </a:lnTo>
                  <a:lnTo>
                    <a:pt x="422736" y="51427"/>
                  </a:lnTo>
                  <a:lnTo>
                    <a:pt x="468908" y="36678"/>
                  </a:lnTo>
                  <a:lnTo>
                    <a:pt x="500836" y="19299"/>
                  </a:lnTo>
                  <a:lnTo>
                    <a:pt x="512760" y="0"/>
                  </a:lnTo>
                </a:path>
              </a:pathLst>
            </a:custGeom>
            <a:ln w="109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8648439" y="5482909"/>
              <a:ext cx="261468" cy="329334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8650135" y="5482909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  <a:path h="327660">
                  <a:moveTo>
                    <a:pt x="0" y="78220"/>
                  </a:moveTo>
                  <a:lnTo>
                    <a:pt x="0" y="0"/>
                  </a:lnTo>
                  <a:lnTo>
                    <a:pt x="0" y="78220"/>
                  </a:lnTo>
                  <a:lnTo>
                    <a:pt x="0" y="327553"/>
                  </a:lnTo>
                </a:path>
              </a:pathLst>
            </a:custGeom>
            <a:ln w="3394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8648196" y="5561066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1938" y="249397"/>
                  </a:moveTo>
                  <a:lnTo>
                    <a:pt x="0" y="249302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397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8648196" y="5561066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1938" y="64"/>
                  </a:moveTo>
                  <a:lnTo>
                    <a:pt x="1938" y="249397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  <a:path w="2540" h="249554">
                  <a:moveTo>
                    <a:pt x="0" y="249302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302"/>
                  </a:lnTo>
                </a:path>
              </a:pathLst>
            </a:custGeom>
            <a:ln w="3394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8646500" y="5561010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358"/>
                  </a:moveTo>
                  <a:lnTo>
                    <a:pt x="0" y="249275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358"/>
                  </a:lnTo>
                  <a:close/>
                </a:path>
              </a:pathLst>
            </a:custGeom>
            <a:solidFill>
              <a:srgbClr val="C8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8646500" y="5561010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358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  <a:path w="1904" h="249554">
                  <a:moveTo>
                    <a:pt x="0" y="249275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75"/>
                  </a:lnTo>
                </a:path>
              </a:pathLst>
            </a:custGeom>
            <a:ln w="3394">
              <a:solidFill>
                <a:srgbClr val="C8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8646500" y="5561010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  <a:path h="249554">
                  <a:moveTo>
                    <a:pt x="0" y="249275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9275"/>
                  </a:lnTo>
                </a:path>
              </a:pathLst>
            </a:custGeom>
            <a:ln w="3394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8644561" y="5560946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1938" y="249339"/>
                  </a:moveTo>
                  <a:lnTo>
                    <a:pt x="0" y="249245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339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8644561" y="5482909"/>
              <a:ext cx="2540" cy="327660"/>
            </a:xfrm>
            <a:custGeom>
              <a:avLst/>
              <a:gdLst/>
              <a:ahLst/>
              <a:cxnLst/>
              <a:rect l="l" t="t" r="r" b="b"/>
              <a:pathLst>
                <a:path w="2540" h="327660">
                  <a:moveTo>
                    <a:pt x="0" y="327281"/>
                  </a:moveTo>
                  <a:lnTo>
                    <a:pt x="0" y="78036"/>
                  </a:lnTo>
                </a:path>
                <a:path w="2540" h="327660">
                  <a:moveTo>
                    <a:pt x="1938" y="78100"/>
                  </a:moveTo>
                  <a:lnTo>
                    <a:pt x="1938" y="327376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  <a:path w="2540" h="327660">
                  <a:moveTo>
                    <a:pt x="0" y="78036"/>
                  </a:moveTo>
                  <a:lnTo>
                    <a:pt x="0" y="0"/>
                  </a:lnTo>
                  <a:lnTo>
                    <a:pt x="0" y="78036"/>
                  </a:lnTo>
                  <a:lnTo>
                    <a:pt x="0" y="327281"/>
                  </a:lnTo>
                </a:path>
              </a:pathLst>
            </a:custGeom>
            <a:ln w="3394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8642865" y="5560890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301"/>
                  </a:moveTo>
                  <a:lnTo>
                    <a:pt x="0" y="249218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301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8642865" y="5560890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301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  <a:path w="1904" h="249554">
                  <a:moveTo>
                    <a:pt x="0" y="249218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218"/>
                  </a:lnTo>
                </a:path>
              </a:pathLst>
            </a:custGeom>
            <a:ln w="3394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8640926" y="5560826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1938" y="249282"/>
                  </a:moveTo>
                  <a:lnTo>
                    <a:pt x="0" y="249187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282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8640927" y="5560826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1938" y="64"/>
                  </a:moveTo>
                  <a:lnTo>
                    <a:pt x="1938" y="249282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  <a:path w="2540" h="249554">
                  <a:moveTo>
                    <a:pt x="0" y="249187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87"/>
                  </a:lnTo>
                </a:path>
              </a:pathLst>
            </a:custGeom>
            <a:ln w="3394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8639230" y="556076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243"/>
                  </a:moveTo>
                  <a:lnTo>
                    <a:pt x="0" y="249161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243"/>
                  </a:lnTo>
                  <a:close/>
                </a:path>
              </a:pathLst>
            </a:custGeom>
            <a:solidFill>
              <a:srgbClr val="C7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8639230" y="556076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9161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243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  <a:path w="1904" h="249554">
                  <a:moveTo>
                    <a:pt x="0" y="0"/>
                  </a:moveTo>
                  <a:lnTo>
                    <a:pt x="0" y="249161"/>
                  </a:lnTo>
                </a:path>
              </a:pathLst>
            </a:custGeom>
            <a:ln w="3394">
              <a:solidFill>
                <a:srgbClr val="C7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8637291" y="5560705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1938" y="249225"/>
                  </a:moveTo>
                  <a:lnTo>
                    <a:pt x="0" y="249130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225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8637292" y="5560705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1938" y="64"/>
                  </a:moveTo>
                  <a:lnTo>
                    <a:pt x="1938" y="249225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  <a:path w="2540" h="249554">
                  <a:moveTo>
                    <a:pt x="0" y="249130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130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8635595" y="556064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186"/>
                  </a:moveTo>
                  <a:lnTo>
                    <a:pt x="0" y="249103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186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8635595" y="556064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186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  <a:path w="1904" h="249554">
                  <a:moveTo>
                    <a:pt x="0" y="249103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103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8633657" y="5560585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1938" y="249167"/>
                  </a:moveTo>
                  <a:lnTo>
                    <a:pt x="0" y="249073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167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8633657" y="5560585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1938" y="64"/>
                  </a:moveTo>
                  <a:lnTo>
                    <a:pt x="1938" y="249167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  <a:path w="2540" h="249554">
                  <a:moveTo>
                    <a:pt x="0" y="249073"/>
                  </a:moveTo>
                  <a:lnTo>
                    <a:pt x="0" y="0"/>
                  </a:lnTo>
                </a:path>
                <a:path w="2540" h="249554">
                  <a:moveTo>
                    <a:pt x="0" y="0"/>
                  </a:moveTo>
                  <a:lnTo>
                    <a:pt x="0" y="249073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8631960" y="556052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129"/>
                  </a:moveTo>
                  <a:lnTo>
                    <a:pt x="0" y="249046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129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8631961" y="556052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129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  <a:path w="1904" h="249554">
                  <a:moveTo>
                    <a:pt x="0" y="249046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9046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8630021" y="5560465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1938" y="249110"/>
                  </a:moveTo>
                  <a:lnTo>
                    <a:pt x="0" y="249015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110"/>
                  </a:lnTo>
                  <a:close/>
                </a:path>
              </a:pathLst>
            </a:custGeom>
            <a:solidFill>
              <a:srgbClr val="C6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8630022" y="5482909"/>
              <a:ext cx="2540" cy="327025"/>
            </a:xfrm>
            <a:custGeom>
              <a:avLst/>
              <a:gdLst/>
              <a:ahLst/>
              <a:cxnLst/>
              <a:rect l="l" t="t" r="r" b="b"/>
              <a:pathLst>
                <a:path w="2540" h="327025">
                  <a:moveTo>
                    <a:pt x="0" y="326571"/>
                  </a:moveTo>
                  <a:lnTo>
                    <a:pt x="0" y="77555"/>
                  </a:lnTo>
                </a:path>
                <a:path w="2540" h="327025">
                  <a:moveTo>
                    <a:pt x="1938" y="77619"/>
                  </a:moveTo>
                  <a:lnTo>
                    <a:pt x="1938" y="326666"/>
                  </a:lnTo>
                </a:path>
                <a:path w="2540"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w="2540"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w="2540"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w="2540"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w="2540"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w="2540"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</a:pathLst>
            </a:custGeom>
            <a:ln w="3394">
              <a:solidFill>
                <a:srgbClr val="C6E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8630022" y="5482909"/>
              <a:ext cx="0" cy="327025"/>
            </a:xfrm>
            <a:custGeom>
              <a:avLst/>
              <a:gdLst/>
              <a:ahLst/>
              <a:cxnLst/>
              <a:rect l="l" t="t" r="r" b="b"/>
              <a:pathLst>
                <a:path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  <a:path h="327025">
                  <a:moveTo>
                    <a:pt x="0" y="77555"/>
                  </a:moveTo>
                  <a:lnTo>
                    <a:pt x="0" y="0"/>
                  </a:lnTo>
                  <a:lnTo>
                    <a:pt x="0" y="77555"/>
                  </a:lnTo>
                  <a:lnTo>
                    <a:pt x="0" y="326571"/>
                  </a:lnTo>
                </a:path>
              </a:pathLst>
            </a:custGeom>
            <a:ln w="3394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8628325" y="556040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071"/>
                  </a:moveTo>
                  <a:lnTo>
                    <a:pt x="0" y="248989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071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8628326" y="556040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8989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071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  <a:path w="1904" h="249554">
                  <a:moveTo>
                    <a:pt x="0" y="0"/>
                  </a:moveTo>
                  <a:lnTo>
                    <a:pt x="0" y="248989"/>
                  </a:lnTo>
                </a:path>
              </a:pathLst>
            </a:custGeom>
            <a:ln w="3394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8626386" y="5560345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1938" y="249053"/>
                  </a:moveTo>
                  <a:lnTo>
                    <a:pt x="0" y="248958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9053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8626387" y="5482909"/>
              <a:ext cx="2540" cy="327025"/>
            </a:xfrm>
            <a:custGeom>
              <a:avLst/>
              <a:gdLst/>
              <a:ahLst/>
              <a:cxnLst/>
              <a:rect l="l" t="t" r="r" b="b"/>
              <a:pathLst>
                <a:path w="2540" h="327025">
                  <a:moveTo>
                    <a:pt x="0" y="326394"/>
                  </a:moveTo>
                  <a:lnTo>
                    <a:pt x="0" y="77435"/>
                  </a:lnTo>
                </a:path>
                <a:path w="2540" h="327025">
                  <a:moveTo>
                    <a:pt x="1938" y="77499"/>
                  </a:moveTo>
                  <a:lnTo>
                    <a:pt x="1938" y="326488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  <a:path w="2540" h="327025">
                  <a:moveTo>
                    <a:pt x="0" y="326394"/>
                  </a:moveTo>
                  <a:lnTo>
                    <a:pt x="0" y="77435"/>
                  </a:lnTo>
                  <a:lnTo>
                    <a:pt x="0" y="0"/>
                  </a:lnTo>
                  <a:lnTo>
                    <a:pt x="0" y="77435"/>
                  </a:lnTo>
                  <a:lnTo>
                    <a:pt x="0" y="326394"/>
                  </a:lnTo>
                </a:path>
              </a:pathLst>
            </a:custGeom>
            <a:ln w="3394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8624690" y="556028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9014"/>
                  </a:moveTo>
                  <a:lnTo>
                    <a:pt x="0" y="248931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9014"/>
                  </a:lnTo>
                  <a:close/>
                </a:path>
              </a:pathLst>
            </a:custGeom>
            <a:solidFill>
              <a:srgbClr val="C5EB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8624690" y="556028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1696" y="56"/>
                  </a:moveTo>
                  <a:lnTo>
                    <a:pt x="1696" y="249014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  <a:path w="1904" h="249554">
                  <a:moveTo>
                    <a:pt x="0" y="248931"/>
                  </a:moveTo>
                  <a:lnTo>
                    <a:pt x="0" y="0"/>
                  </a:lnTo>
                </a:path>
                <a:path w="1904" h="249554">
                  <a:moveTo>
                    <a:pt x="0" y="0"/>
                  </a:moveTo>
                  <a:lnTo>
                    <a:pt x="0" y="248931"/>
                  </a:lnTo>
                </a:path>
              </a:pathLst>
            </a:custGeom>
            <a:ln w="3394">
              <a:solidFill>
                <a:srgbClr val="C5E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8624690" y="5560289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248931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8931"/>
                  </a:lnTo>
                </a:path>
                <a:path h="249554">
                  <a:moveTo>
                    <a:pt x="0" y="248931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8931"/>
                  </a:lnTo>
                </a:path>
                <a:path h="249554">
                  <a:moveTo>
                    <a:pt x="0" y="248931"/>
                  </a:moveTo>
                  <a:lnTo>
                    <a:pt x="0" y="0"/>
                  </a:lnTo>
                </a:path>
                <a:path h="249554">
                  <a:moveTo>
                    <a:pt x="0" y="0"/>
                  </a:moveTo>
                  <a:lnTo>
                    <a:pt x="0" y="248931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8622752" y="5560225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1938" y="248995"/>
                  </a:moveTo>
                  <a:lnTo>
                    <a:pt x="0" y="248901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995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8622752" y="5482909"/>
              <a:ext cx="2540" cy="326390"/>
            </a:xfrm>
            <a:custGeom>
              <a:avLst/>
              <a:gdLst/>
              <a:ahLst/>
              <a:cxnLst/>
              <a:rect l="l" t="t" r="r" b="b"/>
              <a:pathLst>
                <a:path w="2540" h="326389">
                  <a:moveTo>
                    <a:pt x="0" y="326216"/>
                  </a:moveTo>
                  <a:lnTo>
                    <a:pt x="0" y="77315"/>
                  </a:lnTo>
                </a:path>
                <a:path w="2540" h="326389">
                  <a:moveTo>
                    <a:pt x="1938" y="77379"/>
                  </a:moveTo>
                  <a:lnTo>
                    <a:pt x="1938" y="326311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  <a:path w="2540" h="326389">
                  <a:moveTo>
                    <a:pt x="0" y="77315"/>
                  </a:moveTo>
                  <a:lnTo>
                    <a:pt x="0" y="0"/>
                  </a:lnTo>
                  <a:lnTo>
                    <a:pt x="0" y="77315"/>
                  </a:lnTo>
                  <a:lnTo>
                    <a:pt x="0" y="326216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8621056" y="5560169"/>
              <a:ext cx="1905" cy="249554"/>
            </a:xfrm>
            <a:custGeom>
              <a:avLst/>
              <a:gdLst/>
              <a:ahLst/>
              <a:cxnLst/>
              <a:rect l="l" t="t" r="r" b="b"/>
              <a:pathLst>
                <a:path w="1904" h="249554">
                  <a:moveTo>
                    <a:pt x="1696" y="248957"/>
                  </a:moveTo>
                  <a:lnTo>
                    <a:pt x="0" y="248874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957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8621056" y="5482909"/>
              <a:ext cx="1905" cy="326390"/>
            </a:xfrm>
            <a:custGeom>
              <a:avLst/>
              <a:gdLst/>
              <a:ahLst/>
              <a:cxnLst/>
              <a:rect l="l" t="t" r="r" b="b"/>
              <a:pathLst>
                <a:path w="1904" h="326389">
                  <a:moveTo>
                    <a:pt x="0" y="326133"/>
                  </a:moveTo>
                  <a:lnTo>
                    <a:pt x="0" y="77259"/>
                  </a:lnTo>
                </a:path>
                <a:path w="1904" h="326389">
                  <a:moveTo>
                    <a:pt x="1696" y="77315"/>
                  </a:moveTo>
                  <a:lnTo>
                    <a:pt x="1696" y="326216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  <a:path w="1904" h="326389">
                  <a:moveTo>
                    <a:pt x="0" y="326133"/>
                  </a:moveTo>
                  <a:lnTo>
                    <a:pt x="0" y="77259"/>
                  </a:lnTo>
                  <a:lnTo>
                    <a:pt x="0" y="0"/>
                  </a:lnTo>
                  <a:lnTo>
                    <a:pt x="0" y="77259"/>
                  </a:lnTo>
                  <a:lnTo>
                    <a:pt x="0" y="326133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8619117" y="5560104"/>
              <a:ext cx="2540" cy="249554"/>
            </a:xfrm>
            <a:custGeom>
              <a:avLst/>
              <a:gdLst/>
              <a:ahLst/>
              <a:cxnLst/>
              <a:rect l="l" t="t" r="r" b="b"/>
              <a:pathLst>
                <a:path w="2540" h="249554">
                  <a:moveTo>
                    <a:pt x="1938" y="248938"/>
                  </a:moveTo>
                  <a:lnTo>
                    <a:pt x="0" y="248843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938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8619117" y="5482909"/>
              <a:ext cx="2540" cy="326390"/>
            </a:xfrm>
            <a:custGeom>
              <a:avLst/>
              <a:gdLst/>
              <a:ahLst/>
              <a:cxnLst/>
              <a:rect l="l" t="t" r="r" b="b"/>
              <a:pathLst>
                <a:path w="2540" h="326389">
                  <a:moveTo>
                    <a:pt x="0" y="326039"/>
                  </a:moveTo>
                  <a:lnTo>
                    <a:pt x="0" y="77195"/>
                  </a:lnTo>
                </a:path>
                <a:path w="2540" h="326389">
                  <a:moveTo>
                    <a:pt x="1938" y="77259"/>
                  </a:moveTo>
                  <a:lnTo>
                    <a:pt x="1938" y="326133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  <a:path w="2540" h="326389">
                  <a:moveTo>
                    <a:pt x="0" y="77195"/>
                  </a:moveTo>
                  <a:lnTo>
                    <a:pt x="0" y="0"/>
                  </a:lnTo>
                  <a:lnTo>
                    <a:pt x="0" y="77195"/>
                  </a:lnTo>
                  <a:lnTo>
                    <a:pt x="0" y="326039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8617420" y="5560048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899"/>
                  </a:moveTo>
                  <a:lnTo>
                    <a:pt x="0" y="248817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899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8617421" y="5560048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817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899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  <a:path w="1904" h="248920">
                  <a:moveTo>
                    <a:pt x="0" y="0"/>
                  </a:moveTo>
                  <a:lnTo>
                    <a:pt x="0" y="248817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8615482" y="5559984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1938" y="248881"/>
                  </a:moveTo>
                  <a:lnTo>
                    <a:pt x="0" y="248786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881"/>
                  </a:lnTo>
                  <a:close/>
                </a:path>
              </a:pathLst>
            </a:custGeom>
            <a:solidFill>
              <a:srgbClr val="C5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8615483" y="5482909"/>
              <a:ext cx="2540" cy="326390"/>
            </a:xfrm>
            <a:custGeom>
              <a:avLst/>
              <a:gdLst/>
              <a:ahLst/>
              <a:cxnLst/>
              <a:rect l="l" t="t" r="r" b="b"/>
              <a:pathLst>
                <a:path w="2540" h="326389">
                  <a:moveTo>
                    <a:pt x="0" y="325861"/>
                  </a:moveTo>
                  <a:lnTo>
                    <a:pt x="0" y="77075"/>
                  </a:lnTo>
                </a:path>
                <a:path w="2540" h="326389">
                  <a:moveTo>
                    <a:pt x="1938" y="77139"/>
                  </a:moveTo>
                  <a:lnTo>
                    <a:pt x="1938" y="325956"/>
                  </a:lnTo>
                </a:path>
                <a:path w="2540"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w="2540"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w="2540"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</a:pathLst>
            </a:custGeom>
            <a:ln w="3394">
              <a:solidFill>
                <a:srgbClr val="C5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8615483" y="5482909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  <a:path h="326389">
                  <a:moveTo>
                    <a:pt x="0" y="77075"/>
                  </a:moveTo>
                  <a:lnTo>
                    <a:pt x="0" y="0"/>
                  </a:lnTo>
                  <a:lnTo>
                    <a:pt x="0" y="77075"/>
                  </a:lnTo>
                  <a:lnTo>
                    <a:pt x="0" y="325861"/>
                  </a:lnTo>
                </a:path>
              </a:pathLst>
            </a:custGeom>
            <a:ln w="3394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8613786" y="5559928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842"/>
                  </a:moveTo>
                  <a:lnTo>
                    <a:pt x="0" y="248759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842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8613786" y="5559928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759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842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  <a:path w="1904" h="248920">
                  <a:moveTo>
                    <a:pt x="0" y="0"/>
                  </a:moveTo>
                  <a:lnTo>
                    <a:pt x="0" y="248759"/>
                  </a:lnTo>
                </a:path>
              </a:pathLst>
            </a:custGeom>
            <a:ln w="3394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8611847" y="5559864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1938" y="248823"/>
                  </a:moveTo>
                  <a:lnTo>
                    <a:pt x="0" y="248729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823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8611848" y="5482909"/>
              <a:ext cx="2540" cy="326390"/>
            </a:xfrm>
            <a:custGeom>
              <a:avLst/>
              <a:gdLst/>
              <a:ahLst/>
              <a:cxnLst/>
              <a:rect l="l" t="t" r="r" b="b"/>
              <a:pathLst>
                <a:path w="2540" h="326389">
                  <a:moveTo>
                    <a:pt x="0" y="325684"/>
                  </a:moveTo>
                  <a:lnTo>
                    <a:pt x="0" y="76954"/>
                  </a:lnTo>
                </a:path>
                <a:path w="2540" h="326389">
                  <a:moveTo>
                    <a:pt x="1938" y="77019"/>
                  </a:moveTo>
                  <a:lnTo>
                    <a:pt x="1938" y="325778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  <a:path w="2540" h="326389">
                  <a:moveTo>
                    <a:pt x="0" y="76954"/>
                  </a:moveTo>
                  <a:lnTo>
                    <a:pt x="0" y="0"/>
                  </a:lnTo>
                  <a:lnTo>
                    <a:pt x="0" y="76954"/>
                  </a:lnTo>
                  <a:lnTo>
                    <a:pt x="0" y="325684"/>
                  </a:lnTo>
                </a:path>
              </a:pathLst>
            </a:custGeom>
            <a:ln w="3394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8610151" y="5559808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785"/>
                  </a:moveTo>
                  <a:lnTo>
                    <a:pt x="0" y="248702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785"/>
                  </a:lnTo>
                  <a:close/>
                </a:path>
              </a:pathLst>
            </a:custGeom>
            <a:solidFill>
              <a:srgbClr val="C4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8610151" y="5482909"/>
              <a:ext cx="1905" cy="325755"/>
            </a:xfrm>
            <a:custGeom>
              <a:avLst/>
              <a:gdLst/>
              <a:ahLst/>
              <a:cxnLst/>
              <a:rect l="l" t="t" r="r" b="b"/>
              <a:pathLst>
                <a:path w="1904" h="325754">
                  <a:moveTo>
                    <a:pt x="0" y="325601"/>
                  </a:moveTo>
                  <a:lnTo>
                    <a:pt x="0" y="76898"/>
                  </a:lnTo>
                </a:path>
                <a:path w="1904" h="325754">
                  <a:moveTo>
                    <a:pt x="1696" y="76954"/>
                  </a:moveTo>
                  <a:lnTo>
                    <a:pt x="1696" y="325684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w="1904"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</a:pathLst>
            </a:custGeom>
            <a:ln w="3394">
              <a:solidFill>
                <a:srgbClr val="C4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8610151" y="5482909"/>
              <a:ext cx="0" cy="325755"/>
            </a:xfrm>
            <a:custGeom>
              <a:avLst/>
              <a:gdLst/>
              <a:ahLst/>
              <a:cxnLst/>
              <a:rect l="l" t="t" r="r" b="b"/>
              <a:pathLst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  <a:path h="325754">
                  <a:moveTo>
                    <a:pt x="0" y="325601"/>
                  </a:moveTo>
                  <a:lnTo>
                    <a:pt x="0" y="76898"/>
                  </a:lnTo>
                  <a:lnTo>
                    <a:pt x="0" y="0"/>
                  </a:lnTo>
                  <a:lnTo>
                    <a:pt x="0" y="76898"/>
                  </a:lnTo>
                  <a:lnTo>
                    <a:pt x="0" y="325601"/>
                  </a:lnTo>
                </a:path>
              </a:pathLst>
            </a:custGeom>
            <a:ln w="3394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8608212" y="5559744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1938" y="248766"/>
                  </a:moveTo>
                  <a:lnTo>
                    <a:pt x="0" y="248671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766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8608212" y="5482909"/>
              <a:ext cx="2540" cy="325755"/>
            </a:xfrm>
            <a:custGeom>
              <a:avLst/>
              <a:gdLst/>
              <a:ahLst/>
              <a:cxnLst/>
              <a:rect l="l" t="t" r="r" b="b"/>
              <a:pathLst>
                <a:path w="2540" h="325754">
                  <a:moveTo>
                    <a:pt x="0" y="325506"/>
                  </a:moveTo>
                  <a:lnTo>
                    <a:pt x="0" y="76834"/>
                  </a:lnTo>
                </a:path>
                <a:path w="2540" h="325754">
                  <a:moveTo>
                    <a:pt x="1938" y="76898"/>
                  </a:moveTo>
                  <a:lnTo>
                    <a:pt x="1938" y="325601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  <a:path w="2540" h="325754">
                  <a:moveTo>
                    <a:pt x="0" y="325506"/>
                  </a:moveTo>
                  <a:lnTo>
                    <a:pt x="0" y="76834"/>
                  </a:lnTo>
                  <a:lnTo>
                    <a:pt x="0" y="0"/>
                  </a:lnTo>
                  <a:lnTo>
                    <a:pt x="0" y="76834"/>
                  </a:lnTo>
                  <a:lnTo>
                    <a:pt x="0" y="325506"/>
                  </a:lnTo>
                </a:path>
              </a:pathLst>
            </a:custGeom>
            <a:ln w="3394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8606516" y="5559688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727"/>
                  </a:moveTo>
                  <a:lnTo>
                    <a:pt x="0" y="248644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727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8606516" y="5559688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645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727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  <a:path w="1904" h="248920">
                  <a:moveTo>
                    <a:pt x="0" y="0"/>
                  </a:moveTo>
                  <a:lnTo>
                    <a:pt x="0" y="248645"/>
                  </a:lnTo>
                </a:path>
              </a:pathLst>
            </a:custGeom>
            <a:ln w="3394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8604578" y="5559624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1938" y="248709"/>
                  </a:moveTo>
                  <a:lnTo>
                    <a:pt x="0" y="248614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709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8604578" y="5482909"/>
              <a:ext cx="2540" cy="325755"/>
            </a:xfrm>
            <a:custGeom>
              <a:avLst/>
              <a:gdLst/>
              <a:ahLst/>
              <a:cxnLst/>
              <a:rect l="l" t="t" r="r" b="b"/>
              <a:pathLst>
                <a:path w="2540" h="325754">
                  <a:moveTo>
                    <a:pt x="0" y="325329"/>
                  </a:moveTo>
                  <a:lnTo>
                    <a:pt x="0" y="76714"/>
                  </a:lnTo>
                </a:path>
                <a:path w="2540" h="325754">
                  <a:moveTo>
                    <a:pt x="1938" y="76778"/>
                  </a:moveTo>
                  <a:lnTo>
                    <a:pt x="1938" y="325423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  <a:path w="2540" h="325754">
                  <a:moveTo>
                    <a:pt x="0" y="325329"/>
                  </a:moveTo>
                  <a:lnTo>
                    <a:pt x="0" y="76714"/>
                  </a:lnTo>
                  <a:lnTo>
                    <a:pt x="0" y="0"/>
                  </a:lnTo>
                  <a:lnTo>
                    <a:pt x="0" y="76714"/>
                  </a:lnTo>
                  <a:lnTo>
                    <a:pt x="0" y="325329"/>
                  </a:lnTo>
                </a:path>
              </a:pathLst>
            </a:custGeom>
            <a:ln w="3394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8602881" y="5559568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670"/>
                  </a:moveTo>
                  <a:lnTo>
                    <a:pt x="0" y="248587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670"/>
                  </a:lnTo>
                  <a:close/>
                </a:path>
              </a:pathLst>
            </a:custGeom>
            <a:solidFill>
              <a:srgbClr val="C3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8602882" y="5482909"/>
              <a:ext cx="1905" cy="325755"/>
            </a:xfrm>
            <a:custGeom>
              <a:avLst/>
              <a:gdLst/>
              <a:ahLst/>
              <a:cxnLst/>
              <a:rect l="l" t="t" r="r" b="b"/>
              <a:pathLst>
                <a:path w="1904" h="325754">
                  <a:moveTo>
                    <a:pt x="0" y="325246"/>
                  </a:moveTo>
                  <a:lnTo>
                    <a:pt x="0" y="76658"/>
                  </a:lnTo>
                </a:path>
                <a:path w="1904" h="325754">
                  <a:moveTo>
                    <a:pt x="1696" y="76714"/>
                  </a:moveTo>
                  <a:lnTo>
                    <a:pt x="1696" y="325329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  <a:path w="1904" h="325754">
                  <a:moveTo>
                    <a:pt x="0" y="325246"/>
                  </a:moveTo>
                  <a:lnTo>
                    <a:pt x="0" y="76658"/>
                  </a:lnTo>
                  <a:lnTo>
                    <a:pt x="0" y="0"/>
                  </a:lnTo>
                  <a:lnTo>
                    <a:pt x="0" y="76658"/>
                  </a:lnTo>
                  <a:lnTo>
                    <a:pt x="0" y="325246"/>
                  </a:lnTo>
                </a:path>
              </a:pathLst>
            </a:custGeom>
            <a:ln w="3394">
              <a:solidFill>
                <a:srgbClr val="C3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8600942" y="5559504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1938" y="248651"/>
                  </a:moveTo>
                  <a:lnTo>
                    <a:pt x="0" y="248557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651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8600943" y="5482909"/>
              <a:ext cx="2540" cy="325755"/>
            </a:xfrm>
            <a:custGeom>
              <a:avLst/>
              <a:gdLst/>
              <a:ahLst/>
              <a:cxnLst/>
              <a:rect l="l" t="t" r="r" b="b"/>
              <a:pathLst>
                <a:path w="2540" h="325754">
                  <a:moveTo>
                    <a:pt x="0" y="325151"/>
                  </a:moveTo>
                  <a:lnTo>
                    <a:pt x="0" y="76594"/>
                  </a:lnTo>
                </a:path>
                <a:path w="2540" h="325754">
                  <a:moveTo>
                    <a:pt x="1938" y="76658"/>
                  </a:moveTo>
                  <a:lnTo>
                    <a:pt x="1938" y="325246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  <a:path w="2540" h="325754">
                  <a:moveTo>
                    <a:pt x="0" y="76594"/>
                  </a:moveTo>
                  <a:lnTo>
                    <a:pt x="0" y="0"/>
                  </a:lnTo>
                  <a:lnTo>
                    <a:pt x="0" y="76594"/>
                  </a:lnTo>
                  <a:lnTo>
                    <a:pt x="0" y="325151"/>
                  </a:lnTo>
                </a:path>
              </a:pathLst>
            </a:custGeom>
            <a:ln w="3394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8599246" y="5559448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613"/>
                  </a:moveTo>
                  <a:lnTo>
                    <a:pt x="0" y="248530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613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8599246" y="5482909"/>
              <a:ext cx="1905" cy="325755"/>
            </a:xfrm>
            <a:custGeom>
              <a:avLst/>
              <a:gdLst/>
              <a:ahLst/>
              <a:cxnLst/>
              <a:rect l="l" t="t" r="r" b="b"/>
              <a:pathLst>
                <a:path w="1904" h="325754">
                  <a:moveTo>
                    <a:pt x="0" y="325068"/>
                  </a:moveTo>
                  <a:lnTo>
                    <a:pt x="0" y="76538"/>
                  </a:lnTo>
                </a:path>
                <a:path w="1904" h="325754">
                  <a:moveTo>
                    <a:pt x="1696" y="76594"/>
                  </a:moveTo>
                  <a:lnTo>
                    <a:pt x="1696" y="325151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  <a:path w="1904" h="325754">
                  <a:moveTo>
                    <a:pt x="0" y="76538"/>
                  </a:moveTo>
                  <a:lnTo>
                    <a:pt x="0" y="0"/>
                  </a:lnTo>
                  <a:lnTo>
                    <a:pt x="0" y="76538"/>
                  </a:lnTo>
                  <a:lnTo>
                    <a:pt x="0" y="325068"/>
                  </a:lnTo>
                </a:path>
              </a:pathLst>
            </a:custGeom>
            <a:ln w="3394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8597308" y="5559384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1938" y="248594"/>
                  </a:moveTo>
                  <a:lnTo>
                    <a:pt x="0" y="248499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594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8597308" y="5482909"/>
              <a:ext cx="2540" cy="325120"/>
            </a:xfrm>
            <a:custGeom>
              <a:avLst/>
              <a:gdLst/>
              <a:ahLst/>
              <a:cxnLst/>
              <a:rect l="l" t="t" r="r" b="b"/>
              <a:pathLst>
                <a:path w="2540" h="325120">
                  <a:moveTo>
                    <a:pt x="0" y="324974"/>
                  </a:moveTo>
                  <a:lnTo>
                    <a:pt x="0" y="76474"/>
                  </a:lnTo>
                </a:path>
                <a:path w="2540" h="325120">
                  <a:moveTo>
                    <a:pt x="1938" y="76538"/>
                  </a:moveTo>
                  <a:lnTo>
                    <a:pt x="1938" y="325068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  <a:path w="2540" h="325120">
                  <a:moveTo>
                    <a:pt x="0" y="76474"/>
                  </a:moveTo>
                  <a:lnTo>
                    <a:pt x="0" y="0"/>
                  </a:lnTo>
                  <a:lnTo>
                    <a:pt x="0" y="76474"/>
                  </a:lnTo>
                  <a:lnTo>
                    <a:pt x="0" y="324974"/>
                  </a:lnTo>
                </a:path>
              </a:pathLst>
            </a:custGeom>
            <a:ln w="3394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8595612" y="5559328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555"/>
                  </a:moveTo>
                  <a:lnTo>
                    <a:pt x="0" y="248472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555"/>
                  </a:lnTo>
                  <a:close/>
                </a:path>
              </a:pathLst>
            </a:custGeom>
            <a:solidFill>
              <a:srgbClr val="C2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8595612" y="5482909"/>
              <a:ext cx="1905" cy="325120"/>
            </a:xfrm>
            <a:custGeom>
              <a:avLst/>
              <a:gdLst/>
              <a:ahLst/>
              <a:cxnLst/>
              <a:rect l="l" t="t" r="r" b="b"/>
              <a:pathLst>
                <a:path w="1904" h="325120">
                  <a:moveTo>
                    <a:pt x="0" y="324891"/>
                  </a:moveTo>
                  <a:lnTo>
                    <a:pt x="0" y="76418"/>
                  </a:lnTo>
                </a:path>
                <a:path w="1904" h="325120">
                  <a:moveTo>
                    <a:pt x="1696" y="76474"/>
                  </a:moveTo>
                  <a:lnTo>
                    <a:pt x="1696" y="324974"/>
                  </a:lnTo>
                </a:path>
                <a:path w="1904"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w="1904"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w="1904"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w="1904"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w="1904"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</a:pathLst>
            </a:custGeom>
            <a:ln w="3394">
              <a:solidFill>
                <a:srgbClr val="C2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8595612" y="5482909"/>
              <a:ext cx="0" cy="325120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  <a:path h="325120">
                  <a:moveTo>
                    <a:pt x="0" y="76418"/>
                  </a:moveTo>
                  <a:lnTo>
                    <a:pt x="0" y="0"/>
                  </a:lnTo>
                  <a:lnTo>
                    <a:pt x="0" y="76418"/>
                  </a:lnTo>
                  <a:lnTo>
                    <a:pt x="0" y="324891"/>
                  </a:lnTo>
                </a:path>
              </a:pathLst>
            </a:custGeom>
            <a:ln w="3394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8593673" y="5559263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1938" y="248537"/>
                  </a:moveTo>
                  <a:lnTo>
                    <a:pt x="0" y="248442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537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8593673" y="5559263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0" y="248442"/>
                  </a:moveTo>
                  <a:lnTo>
                    <a:pt x="0" y="0"/>
                  </a:lnTo>
                </a:path>
                <a:path w="2540" h="248920">
                  <a:moveTo>
                    <a:pt x="1938" y="64"/>
                  </a:moveTo>
                  <a:lnTo>
                    <a:pt x="1938" y="248537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  <a:path w="2540" h="248920">
                  <a:moveTo>
                    <a:pt x="0" y="0"/>
                  </a:moveTo>
                  <a:lnTo>
                    <a:pt x="0" y="248442"/>
                  </a:lnTo>
                </a:path>
              </a:pathLst>
            </a:custGeom>
            <a:ln w="3394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8591734" y="5559199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1938" y="248506"/>
                  </a:moveTo>
                  <a:lnTo>
                    <a:pt x="0" y="248411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506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8591734" y="5559199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1938" y="64"/>
                  </a:moveTo>
                  <a:lnTo>
                    <a:pt x="1938" y="248506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  <a:path w="2540" h="248920">
                  <a:moveTo>
                    <a:pt x="0" y="248411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411"/>
                  </a:lnTo>
                </a:path>
              </a:pathLst>
            </a:custGeom>
            <a:ln w="3394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8590038" y="5559143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467"/>
                  </a:moveTo>
                  <a:lnTo>
                    <a:pt x="0" y="248385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467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8590038" y="5559143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467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  <a:path w="1904" h="248920">
                  <a:moveTo>
                    <a:pt x="0" y="248385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85"/>
                  </a:lnTo>
                </a:path>
              </a:pathLst>
            </a:custGeom>
            <a:ln w="3394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8588099" y="5559079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1938" y="248449"/>
                  </a:moveTo>
                  <a:lnTo>
                    <a:pt x="0" y="248354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449"/>
                  </a:lnTo>
                  <a:close/>
                </a:path>
              </a:pathLst>
            </a:custGeom>
            <a:solidFill>
              <a:srgbClr val="C1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8588100" y="5559079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1938" y="64"/>
                  </a:moveTo>
                  <a:lnTo>
                    <a:pt x="1938" y="248449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  <a:path w="2540" h="248920">
                  <a:moveTo>
                    <a:pt x="0" y="248354"/>
                  </a:moveTo>
                  <a:lnTo>
                    <a:pt x="0" y="0"/>
                  </a:lnTo>
                </a:path>
                <a:path w="2540" h="248920">
                  <a:moveTo>
                    <a:pt x="0" y="0"/>
                  </a:moveTo>
                  <a:lnTo>
                    <a:pt x="0" y="248354"/>
                  </a:lnTo>
                </a:path>
              </a:pathLst>
            </a:custGeom>
            <a:ln w="3394">
              <a:solidFill>
                <a:srgbClr val="C1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8588100" y="5559079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248354"/>
                  </a:moveTo>
                  <a:lnTo>
                    <a:pt x="0" y="0"/>
                  </a:lnTo>
                </a:path>
                <a:path h="248920">
                  <a:moveTo>
                    <a:pt x="0" y="0"/>
                  </a:moveTo>
                  <a:lnTo>
                    <a:pt x="0" y="248354"/>
                  </a:lnTo>
                </a:path>
                <a:path h="248920">
                  <a:moveTo>
                    <a:pt x="0" y="248354"/>
                  </a:moveTo>
                  <a:lnTo>
                    <a:pt x="0" y="0"/>
                  </a:lnTo>
                </a:path>
                <a:path h="248920">
                  <a:moveTo>
                    <a:pt x="0" y="0"/>
                  </a:moveTo>
                  <a:lnTo>
                    <a:pt x="0" y="248354"/>
                  </a:lnTo>
                </a:path>
              </a:pathLst>
            </a:custGeom>
            <a:ln w="3394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8586403" y="5559023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1696" y="248410"/>
                  </a:moveTo>
                  <a:lnTo>
                    <a:pt x="0" y="248327"/>
                  </a:lnTo>
                  <a:lnTo>
                    <a:pt x="0" y="0"/>
                  </a:lnTo>
                  <a:lnTo>
                    <a:pt x="1696" y="56"/>
                  </a:lnTo>
                  <a:lnTo>
                    <a:pt x="1696" y="248410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8586404" y="5559023"/>
              <a:ext cx="1905" cy="248920"/>
            </a:xfrm>
            <a:custGeom>
              <a:avLst/>
              <a:gdLst/>
              <a:ahLst/>
              <a:cxnLst/>
              <a:rect l="l" t="t" r="r" b="b"/>
              <a:pathLst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1696" y="56"/>
                  </a:moveTo>
                  <a:lnTo>
                    <a:pt x="1696" y="248410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  <a:path w="1904" h="248920">
                  <a:moveTo>
                    <a:pt x="0" y="248327"/>
                  </a:moveTo>
                  <a:lnTo>
                    <a:pt x="0" y="0"/>
                  </a:lnTo>
                </a:path>
                <a:path w="1904" h="248920">
                  <a:moveTo>
                    <a:pt x="0" y="0"/>
                  </a:moveTo>
                  <a:lnTo>
                    <a:pt x="0" y="248327"/>
                  </a:lnTo>
                </a:path>
              </a:pathLst>
            </a:custGeom>
            <a:ln w="3394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8584464" y="5558959"/>
              <a:ext cx="2540" cy="248920"/>
            </a:xfrm>
            <a:custGeom>
              <a:avLst/>
              <a:gdLst/>
              <a:ahLst/>
              <a:cxnLst/>
              <a:rect l="l" t="t" r="r" b="b"/>
              <a:pathLst>
                <a:path w="2540" h="248920">
                  <a:moveTo>
                    <a:pt x="1938" y="248391"/>
                  </a:moveTo>
                  <a:lnTo>
                    <a:pt x="0" y="248297"/>
                  </a:lnTo>
                  <a:lnTo>
                    <a:pt x="0" y="0"/>
                  </a:lnTo>
                  <a:lnTo>
                    <a:pt x="1938" y="64"/>
                  </a:lnTo>
                  <a:lnTo>
                    <a:pt x="1938" y="248391"/>
                  </a:lnTo>
                  <a:close/>
                </a:path>
              </a:pathLst>
            </a:custGeom>
            <a:solidFill>
              <a:srgbClr val="C0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8584465" y="5482909"/>
              <a:ext cx="2540" cy="324485"/>
            </a:xfrm>
            <a:custGeom>
              <a:avLst/>
              <a:gdLst/>
              <a:ahLst/>
              <a:cxnLst/>
              <a:rect l="l" t="t" r="r" b="b"/>
              <a:pathLst>
                <a:path w="2540" h="324485">
                  <a:moveTo>
                    <a:pt x="0" y="324346"/>
                  </a:moveTo>
                  <a:lnTo>
                    <a:pt x="0" y="76049"/>
                  </a:lnTo>
                </a:path>
                <a:path w="2540" h="324485">
                  <a:moveTo>
                    <a:pt x="1938" y="76113"/>
                  </a:moveTo>
                  <a:lnTo>
                    <a:pt x="1938" y="324441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  <a:path w="2540" h="324485">
                  <a:moveTo>
                    <a:pt x="0" y="324346"/>
                  </a:moveTo>
                  <a:lnTo>
                    <a:pt x="0" y="76049"/>
                  </a:lnTo>
                  <a:lnTo>
                    <a:pt x="0" y="0"/>
                  </a:lnTo>
                  <a:lnTo>
                    <a:pt x="0" y="76049"/>
                  </a:lnTo>
                  <a:lnTo>
                    <a:pt x="0" y="324346"/>
                  </a:lnTo>
                </a:path>
              </a:pathLst>
            </a:custGeom>
            <a:ln w="3394">
              <a:solidFill>
                <a:srgbClr val="C0E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8466452" y="5540070"/>
              <a:ext cx="119708" cy="267185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8468149" y="5482909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  <a:path h="299720">
                  <a:moveTo>
                    <a:pt x="0" y="299642"/>
                  </a:moveTo>
                  <a:lnTo>
                    <a:pt x="0" y="57688"/>
                  </a:lnTo>
                  <a:lnTo>
                    <a:pt x="0" y="0"/>
                  </a:lnTo>
                  <a:lnTo>
                    <a:pt x="0" y="57688"/>
                  </a:lnTo>
                  <a:lnTo>
                    <a:pt x="0" y="299642"/>
                  </a:lnTo>
                </a:path>
              </a:pathLst>
            </a:custGeom>
            <a:ln w="3394">
              <a:solidFill>
                <a:srgbClr val="AFE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8392059" y="5482910"/>
              <a:ext cx="77786" cy="299641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8393755" y="5482909"/>
              <a:ext cx="516255" cy="327660"/>
            </a:xfrm>
            <a:custGeom>
              <a:avLst/>
              <a:gdLst/>
              <a:ahLst/>
              <a:cxnLst/>
              <a:rect l="l" t="t" r="r" b="b"/>
              <a:pathLst>
                <a:path w="516254" h="327660">
                  <a:moveTo>
                    <a:pt x="516152" y="0"/>
                  </a:moveTo>
                  <a:lnTo>
                    <a:pt x="507014" y="23493"/>
                  </a:lnTo>
                  <a:lnTo>
                    <a:pt x="481176" y="42944"/>
                  </a:lnTo>
                  <a:lnTo>
                    <a:pt x="441001" y="58249"/>
                  </a:lnTo>
                  <a:lnTo>
                    <a:pt x="388851" y="69307"/>
                  </a:lnTo>
                  <a:lnTo>
                    <a:pt x="327088" y="76017"/>
                  </a:lnTo>
                  <a:lnTo>
                    <a:pt x="258076" y="78276"/>
                  </a:lnTo>
                  <a:lnTo>
                    <a:pt x="189737" y="76017"/>
                  </a:lnTo>
                  <a:lnTo>
                    <a:pt x="128163" y="69307"/>
                  </a:lnTo>
                  <a:lnTo>
                    <a:pt x="75878" y="58249"/>
                  </a:lnTo>
                  <a:lnTo>
                    <a:pt x="35406" y="42944"/>
                  </a:lnTo>
                  <a:lnTo>
                    <a:pt x="0" y="0"/>
                  </a:lnTo>
                  <a:lnTo>
                    <a:pt x="0" y="234805"/>
                  </a:lnTo>
                  <a:lnTo>
                    <a:pt x="35406" y="281523"/>
                  </a:lnTo>
                  <a:lnTo>
                    <a:pt x="75878" y="300332"/>
                  </a:lnTo>
                  <a:lnTo>
                    <a:pt x="128163" y="314894"/>
                  </a:lnTo>
                  <a:lnTo>
                    <a:pt x="189737" y="324299"/>
                  </a:lnTo>
                  <a:lnTo>
                    <a:pt x="258076" y="327636"/>
                  </a:lnTo>
                  <a:lnTo>
                    <a:pt x="327088" y="324299"/>
                  </a:lnTo>
                  <a:lnTo>
                    <a:pt x="388851" y="314894"/>
                  </a:lnTo>
                  <a:lnTo>
                    <a:pt x="441001" y="300332"/>
                  </a:lnTo>
                  <a:lnTo>
                    <a:pt x="481176" y="281523"/>
                  </a:lnTo>
                  <a:lnTo>
                    <a:pt x="516152" y="234805"/>
                  </a:lnTo>
                  <a:lnTo>
                    <a:pt x="516152" y="0"/>
                  </a:lnTo>
                  <a:close/>
                </a:path>
              </a:pathLst>
            </a:custGeom>
            <a:ln w="109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8395451" y="5413753"/>
              <a:ext cx="516890" cy="146050"/>
            </a:xfrm>
            <a:custGeom>
              <a:avLst/>
              <a:gdLst/>
              <a:ahLst/>
              <a:cxnLst/>
              <a:rect l="l" t="t" r="r" b="b"/>
              <a:pathLst>
                <a:path w="516890" h="146050">
                  <a:moveTo>
                    <a:pt x="258318" y="0"/>
                  </a:moveTo>
                  <a:lnTo>
                    <a:pt x="189288" y="2611"/>
                  </a:lnTo>
                  <a:lnTo>
                    <a:pt x="127480" y="9973"/>
                  </a:lnTo>
                  <a:lnTo>
                    <a:pt x="75272" y="21379"/>
                  </a:lnTo>
                  <a:lnTo>
                    <a:pt x="35038" y="36122"/>
                  </a:lnTo>
                  <a:lnTo>
                    <a:pt x="0" y="72794"/>
                  </a:lnTo>
                  <a:lnTo>
                    <a:pt x="9155" y="92094"/>
                  </a:lnTo>
                  <a:lnTo>
                    <a:pt x="75272" y="124222"/>
                  </a:lnTo>
                  <a:lnTo>
                    <a:pt x="127480" y="135634"/>
                  </a:lnTo>
                  <a:lnTo>
                    <a:pt x="189288" y="143000"/>
                  </a:lnTo>
                  <a:lnTo>
                    <a:pt x="258318" y="145613"/>
                  </a:lnTo>
                  <a:lnTo>
                    <a:pt x="326657" y="143000"/>
                  </a:lnTo>
                  <a:lnTo>
                    <a:pt x="388231" y="135634"/>
                  </a:lnTo>
                  <a:lnTo>
                    <a:pt x="440516" y="124222"/>
                  </a:lnTo>
                  <a:lnTo>
                    <a:pt x="480988" y="109472"/>
                  </a:lnTo>
                  <a:lnTo>
                    <a:pt x="516394" y="72794"/>
                  </a:lnTo>
                  <a:lnTo>
                    <a:pt x="507122" y="53496"/>
                  </a:lnTo>
                  <a:lnTo>
                    <a:pt x="440516" y="21379"/>
                  </a:lnTo>
                  <a:lnTo>
                    <a:pt x="388231" y="9973"/>
                  </a:lnTo>
                  <a:lnTo>
                    <a:pt x="326657" y="2611"/>
                  </a:lnTo>
                  <a:lnTo>
                    <a:pt x="258318" y="0"/>
                  </a:lnTo>
                  <a:close/>
                </a:path>
              </a:pathLst>
            </a:custGeom>
            <a:solidFill>
              <a:srgbClr val="CA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8395451" y="5413753"/>
              <a:ext cx="516890" cy="327660"/>
            </a:xfrm>
            <a:custGeom>
              <a:avLst/>
              <a:gdLst/>
              <a:ahLst/>
              <a:cxnLst/>
              <a:rect l="l" t="t" r="r" b="b"/>
              <a:pathLst>
                <a:path w="516890" h="327660">
                  <a:moveTo>
                    <a:pt x="0" y="72794"/>
                  </a:moveTo>
                  <a:lnTo>
                    <a:pt x="9155" y="53496"/>
                  </a:lnTo>
                  <a:lnTo>
                    <a:pt x="35038" y="36122"/>
                  </a:lnTo>
                  <a:lnTo>
                    <a:pt x="75272" y="21379"/>
                  </a:lnTo>
                  <a:lnTo>
                    <a:pt x="127480" y="9973"/>
                  </a:lnTo>
                  <a:lnTo>
                    <a:pt x="189288" y="2611"/>
                  </a:lnTo>
                  <a:lnTo>
                    <a:pt x="258318" y="0"/>
                  </a:lnTo>
                  <a:lnTo>
                    <a:pt x="326657" y="2611"/>
                  </a:lnTo>
                  <a:lnTo>
                    <a:pt x="388231" y="9973"/>
                  </a:lnTo>
                  <a:lnTo>
                    <a:pt x="440516" y="21379"/>
                  </a:lnTo>
                  <a:lnTo>
                    <a:pt x="480988" y="36122"/>
                  </a:lnTo>
                  <a:lnTo>
                    <a:pt x="516394" y="72794"/>
                  </a:lnTo>
                  <a:lnTo>
                    <a:pt x="507122" y="92094"/>
                  </a:lnTo>
                  <a:lnTo>
                    <a:pt x="440516" y="124222"/>
                  </a:lnTo>
                  <a:lnTo>
                    <a:pt x="388231" y="135634"/>
                  </a:lnTo>
                  <a:lnTo>
                    <a:pt x="326657" y="143000"/>
                  </a:lnTo>
                  <a:lnTo>
                    <a:pt x="258318" y="145613"/>
                  </a:lnTo>
                  <a:lnTo>
                    <a:pt x="189288" y="143000"/>
                  </a:lnTo>
                  <a:lnTo>
                    <a:pt x="127480" y="135634"/>
                  </a:lnTo>
                  <a:lnTo>
                    <a:pt x="75272" y="124222"/>
                  </a:lnTo>
                  <a:lnTo>
                    <a:pt x="35038" y="109472"/>
                  </a:lnTo>
                  <a:lnTo>
                    <a:pt x="0" y="72794"/>
                  </a:lnTo>
                  <a:close/>
                </a:path>
                <a:path w="516890" h="327660">
                  <a:moveTo>
                    <a:pt x="0" y="125577"/>
                  </a:moveTo>
                  <a:lnTo>
                    <a:pt x="11923" y="144876"/>
                  </a:lnTo>
                  <a:lnTo>
                    <a:pt x="43851" y="162255"/>
                  </a:lnTo>
                  <a:lnTo>
                    <a:pt x="90023" y="177004"/>
                  </a:lnTo>
                  <a:lnTo>
                    <a:pt x="144677" y="188416"/>
                  </a:lnTo>
                  <a:lnTo>
                    <a:pt x="202049" y="195783"/>
                  </a:lnTo>
                  <a:lnTo>
                    <a:pt x="256380" y="198396"/>
                  </a:lnTo>
                  <a:lnTo>
                    <a:pt x="310710" y="195783"/>
                  </a:lnTo>
                  <a:lnTo>
                    <a:pt x="368082" y="188416"/>
                  </a:lnTo>
                  <a:lnTo>
                    <a:pt x="422736" y="177004"/>
                  </a:lnTo>
                  <a:lnTo>
                    <a:pt x="468908" y="162255"/>
                  </a:lnTo>
                  <a:lnTo>
                    <a:pt x="500836" y="144876"/>
                  </a:lnTo>
                  <a:lnTo>
                    <a:pt x="512760" y="125577"/>
                  </a:lnTo>
                </a:path>
                <a:path w="516890" h="327660">
                  <a:moveTo>
                    <a:pt x="0" y="189300"/>
                  </a:moveTo>
                  <a:lnTo>
                    <a:pt x="11923" y="209364"/>
                  </a:lnTo>
                  <a:lnTo>
                    <a:pt x="43851" y="227252"/>
                  </a:lnTo>
                  <a:lnTo>
                    <a:pt x="90023" y="242307"/>
                  </a:lnTo>
                  <a:lnTo>
                    <a:pt x="144677" y="253873"/>
                  </a:lnTo>
                  <a:lnTo>
                    <a:pt x="202049" y="261294"/>
                  </a:lnTo>
                  <a:lnTo>
                    <a:pt x="256380" y="263913"/>
                  </a:lnTo>
                  <a:lnTo>
                    <a:pt x="310710" y="261294"/>
                  </a:lnTo>
                  <a:lnTo>
                    <a:pt x="368082" y="253873"/>
                  </a:lnTo>
                  <a:lnTo>
                    <a:pt x="422736" y="242307"/>
                  </a:lnTo>
                  <a:lnTo>
                    <a:pt x="468908" y="227252"/>
                  </a:lnTo>
                  <a:lnTo>
                    <a:pt x="500836" y="209364"/>
                  </a:lnTo>
                  <a:lnTo>
                    <a:pt x="512760" y="189300"/>
                  </a:lnTo>
                </a:path>
                <a:path w="516890" h="327660">
                  <a:moveTo>
                    <a:pt x="0" y="254817"/>
                  </a:moveTo>
                  <a:lnTo>
                    <a:pt x="11923" y="274117"/>
                  </a:lnTo>
                  <a:lnTo>
                    <a:pt x="43851" y="291495"/>
                  </a:lnTo>
                  <a:lnTo>
                    <a:pt x="90023" y="306245"/>
                  </a:lnTo>
                  <a:lnTo>
                    <a:pt x="144677" y="317657"/>
                  </a:lnTo>
                  <a:lnTo>
                    <a:pt x="202049" y="325023"/>
                  </a:lnTo>
                  <a:lnTo>
                    <a:pt x="256380" y="327636"/>
                  </a:lnTo>
                  <a:lnTo>
                    <a:pt x="310710" y="325023"/>
                  </a:lnTo>
                  <a:lnTo>
                    <a:pt x="368082" y="317657"/>
                  </a:lnTo>
                  <a:lnTo>
                    <a:pt x="422736" y="306245"/>
                  </a:lnTo>
                  <a:lnTo>
                    <a:pt x="468908" y="291495"/>
                  </a:lnTo>
                  <a:lnTo>
                    <a:pt x="500836" y="274117"/>
                  </a:lnTo>
                  <a:lnTo>
                    <a:pt x="512760" y="254817"/>
                  </a:lnTo>
                </a:path>
              </a:pathLst>
            </a:custGeom>
            <a:ln w="10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3701371" y="3963027"/>
              <a:ext cx="45720" cy="67945"/>
            </a:xfrm>
            <a:custGeom>
              <a:avLst/>
              <a:gdLst/>
              <a:ahLst/>
              <a:cxnLst/>
              <a:rect l="l" t="t" r="r" b="b"/>
              <a:pathLst>
                <a:path w="45720" h="67945">
                  <a:moveTo>
                    <a:pt x="0" y="67336"/>
                  </a:moveTo>
                  <a:lnTo>
                    <a:pt x="45314" y="20011"/>
                  </a:lnTo>
                  <a:lnTo>
                    <a:pt x="45314" y="0"/>
                  </a:lnTo>
                  <a:lnTo>
                    <a:pt x="0" y="56421"/>
                  </a:lnTo>
                  <a:lnTo>
                    <a:pt x="0" y="67336"/>
                  </a:lnTo>
                  <a:close/>
                </a:path>
              </a:pathLst>
            </a:custGeom>
            <a:ln w="3393">
              <a:solidFill>
                <a:srgbClr val="A4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Thick </a:t>
                      </a:r>
                      <a:r>
                        <a:rPr sz="4800" spc="-1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 </a:t>
                      </a:r>
                      <a:r>
                        <a:rPr sz="48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Thin</a:t>
                      </a:r>
                      <a:r>
                        <a:rPr sz="4800" spc="3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Clients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215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Thick</a:t>
                      </a:r>
                      <a:r>
                        <a:rPr sz="2000" spc="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clients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5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Much</a:t>
                      </a:r>
                      <a:r>
                        <a:rPr sz="19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sz="1900" spc="2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9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work</a:t>
                      </a:r>
                      <a:r>
                        <a:rPr sz="19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is</a:t>
                      </a:r>
                      <a:r>
                        <a:rPr sz="19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done</a:t>
                      </a:r>
                      <a:r>
                        <a:rPr sz="1900" spc="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on</a:t>
                      </a:r>
                      <a:r>
                        <a:rPr sz="19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9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client,</a:t>
                      </a:r>
                      <a:r>
                        <a:rPr sz="1900" spc="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reducing</a:t>
                      </a:r>
                      <a:r>
                        <a:rPr sz="1900" spc="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server</a:t>
                      </a:r>
                      <a:r>
                        <a:rPr sz="19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load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ts val="2055"/>
                        </a:lnSpc>
                        <a:spcBef>
                          <a:spcPts val="14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Requires</a:t>
                      </a:r>
                      <a:r>
                        <a:rPr sz="1900" spc="18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(complex)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 </a:t>
                      </a:r>
                      <a:r>
                        <a:rPr sz="19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software </a:t>
                      </a:r>
                      <a:r>
                        <a:rPr sz="19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be </a:t>
                      </a:r>
                      <a:r>
                        <a:rPr sz="19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downloaded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>
                        <a:lnSpc>
                          <a:spcPts val="2055"/>
                        </a:lnSpc>
                      </a:pP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installed </a:t>
                      </a:r>
                      <a:r>
                        <a:rPr sz="19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on </a:t>
                      </a:r>
                      <a:r>
                        <a:rPr sz="19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client</a:t>
                      </a:r>
                      <a:r>
                        <a:rPr sz="19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machine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Trickier </a:t>
                      </a:r>
                      <a:r>
                        <a:rPr sz="19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update and</a:t>
                      </a:r>
                      <a:r>
                        <a:rPr sz="1900" spc="1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secure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software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Less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communication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over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network </a:t>
                      </a:r>
                      <a:r>
                        <a:rPr sz="1900" spc="-2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leads </a:t>
                      </a:r>
                      <a:r>
                        <a:rPr sz="19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to </a:t>
                      </a:r>
                      <a:r>
                        <a:rPr sz="19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faster</a:t>
                      </a:r>
                      <a:r>
                        <a:rPr sz="1900" spc="1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performance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20"/>
                        </a:spcBef>
                        <a:buFont typeface="Arial"/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0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Thin</a:t>
                      </a:r>
                      <a:r>
                        <a:rPr sz="20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client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ts val="2050"/>
                        </a:lnSpc>
                        <a:spcBef>
                          <a:spcPts val="150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Most</a:t>
                      </a:r>
                      <a:r>
                        <a:rPr sz="1900" spc="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work</a:t>
                      </a:r>
                      <a:r>
                        <a:rPr sz="1900" spc="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is</a:t>
                      </a:r>
                      <a:r>
                        <a:rPr sz="19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done</a:t>
                      </a:r>
                      <a:r>
                        <a:rPr sz="1900" spc="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on</a:t>
                      </a:r>
                      <a:r>
                        <a:rPr sz="19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9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7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server,</a:t>
                      </a:r>
                      <a:r>
                        <a:rPr sz="1900" spc="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minimizing</a:t>
                      </a:r>
                      <a:r>
                        <a:rPr sz="1900" spc="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9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need</a:t>
                      </a:r>
                      <a:r>
                        <a:rPr sz="1900" spc="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for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>
                        <a:lnSpc>
                          <a:spcPts val="2050"/>
                        </a:lnSpc>
                      </a:pPr>
                      <a:r>
                        <a:rPr sz="19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specialized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client</a:t>
                      </a:r>
                      <a:r>
                        <a:rPr sz="1900" spc="1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software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Updates</a:t>
                      </a:r>
                      <a:r>
                        <a:rPr sz="19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19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security</a:t>
                      </a:r>
                      <a:r>
                        <a:rPr sz="1900" spc="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are</a:t>
                      </a:r>
                      <a:r>
                        <a:rPr sz="19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mostly</a:t>
                      </a:r>
                      <a:r>
                        <a:rPr sz="190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handled</a:t>
                      </a:r>
                      <a:r>
                        <a:rPr sz="1900" spc="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on</a:t>
                      </a:r>
                      <a:r>
                        <a:rPr sz="1900" spc="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900" spc="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server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AFBBC1"/>
                        </a:buClr>
                        <a:buFont typeface="Arial"/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9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Business </a:t>
                      </a:r>
                      <a:r>
                        <a:rPr sz="19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logic </a:t>
                      </a:r>
                      <a:r>
                        <a:rPr sz="19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can </a:t>
                      </a:r>
                      <a:r>
                        <a:rPr sz="19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reside</a:t>
                      </a:r>
                      <a:r>
                        <a:rPr sz="1900" spc="29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in: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spc="-2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Application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programs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or </a:t>
                      </a:r>
                      <a:r>
                        <a:rPr sz="17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server-side</a:t>
                      </a:r>
                      <a:r>
                        <a:rPr sz="1700" spc="1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scripts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Database </a:t>
                      </a:r>
                      <a:r>
                        <a:rPr sz="17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server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itself </a:t>
                      </a:r>
                      <a:r>
                        <a:rPr sz="1700" spc="-2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 </a:t>
                      </a:r>
                      <a:r>
                        <a:rPr sz="1700" spc="-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stored</a:t>
                      </a:r>
                      <a:r>
                        <a:rPr sz="1700" spc="-7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procedures</a:t>
                      </a:r>
                      <a:endParaRPr sz="1700">
                        <a:latin typeface="Georgia"/>
                        <a:cs typeface="Georgia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700" spc="-1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More </a:t>
                      </a:r>
                      <a:r>
                        <a:rPr sz="17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communication </a:t>
                      </a:r>
                      <a:r>
                        <a:rPr sz="1700" spc="-5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over </a:t>
                      </a:r>
                      <a:r>
                        <a:rPr sz="1700" spc="-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network </a:t>
                      </a:r>
                      <a:r>
                        <a:rPr sz="1700" spc="-2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– </a:t>
                      </a:r>
                      <a:r>
                        <a:rPr sz="1700" spc="-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can </a:t>
                      </a:r>
                      <a:r>
                        <a:rPr sz="1700" spc="-2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slow </a:t>
                      </a:r>
                      <a:r>
                        <a:rPr sz="17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down</a:t>
                      </a:r>
                      <a:r>
                        <a:rPr sz="1700" spc="23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700" spc="-5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performance</a:t>
                      </a:r>
                      <a:endParaRPr sz="1700">
                        <a:latin typeface="Georgia"/>
                        <a:cs typeface="Georgia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16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Web</a:t>
                      </a:r>
                      <a:r>
                        <a:rPr sz="4800" spc="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145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Interface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78230" marR="1275715" indent="-343535">
                        <a:lnSpc>
                          <a:spcPct val="100000"/>
                        </a:lnSpc>
                        <a:spcBef>
                          <a:spcPts val="1470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22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2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browsers have become the </a:t>
                      </a:r>
                      <a:r>
                        <a:rPr sz="22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de-facto </a:t>
                      </a:r>
                      <a:r>
                        <a:rPr sz="2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standard  (thin client) user interface to</a:t>
                      </a:r>
                      <a:r>
                        <a:rPr sz="2200" spc="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databases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535430" lvl="1" indent="-343535">
                        <a:lnSpc>
                          <a:spcPct val="100000"/>
                        </a:lnSpc>
                        <a:spcBef>
                          <a:spcPts val="60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535430" algn="l"/>
                          <a:tab pos="15360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Enable large numbers of users to access</a:t>
                      </a:r>
                      <a:r>
                        <a:rPr sz="2000" spc="-16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databases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535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2000" spc="-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anywhere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535430" marR="1136015" lvl="1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535430" algn="l"/>
                          <a:tab pos="1536065" algn="l"/>
                        </a:tabLst>
                      </a:pPr>
                      <a:r>
                        <a:rPr sz="20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Avoid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need for downloading/installing</a:t>
                      </a:r>
                      <a:r>
                        <a:rPr sz="2000" spc="-8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specialized  code, while providing a good graphical user</a:t>
                      </a:r>
                      <a:r>
                        <a:rPr sz="2000" spc="-13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interface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936750" lvl="2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1936114" algn="l"/>
                          <a:tab pos="1936750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Javascript, Flash and other scripting languages run</a:t>
                      </a:r>
                      <a:r>
                        <a:rPr sz="1900" spc="2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936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browser,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but are downloaded</a:t>
                      </a:r>
                      <a:r>
                        <a:rPr sz="1900" spc="16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transparently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708150" indent="-342900">
                        <a:lnSpc>
                          <a:spcPct val="100000"/>
                        </a:lnSpc>
                        <a:spcBef>
                          <a:spcPts val="59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707514" algn="l"/>
                          <a:tab pos="1708150" algn="l"/>
                        </a:tabLst>
                      </a:pPr>
                      <a:r>
                        <a:rPr sz="20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Available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on both desktop and mobile</a:t>
                      </a:r>
                      <a:r>
                        <a:rPr sz="2000" spc="-8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platforms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535430" marR="117856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535430" algn="l"/>
                          <a:tab pos="1536065" algn="l"/>
                        </a:tabLst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Examples: banks, airline and rental car</a:t>
                      </a:r>
                      <a:r>
                        <a:rPr sz="2000" spc="-1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reservations,  university course registration and grading, an so</a:t>
                      </a:r>
                      <a:r>
                        <a:rPr sz="2000" spc="-204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on.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681" y="231393"/>
          <a:ext cx="8622665" cy="636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/>
              </a:tblGrid>
              <a:tr h="13970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4800" spc="-3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The </a:t>
                      </a:r>
                      <a:r>
                        <a:rPr sz="4800" spc="-11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World </a:t>
                      </a:r>
                      <a:r>
                        <a:rPr sz="4800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Wide</a:t>
                      </a:r>
                      <a:r>
                        <a:rPr sz="4800" spc="29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4800" spc="-1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Web</a:t>
                      </a:r>
                      <a:endParaRPr sz="4800">
                        <a:latin typeface="Georgia"/>
                        <a:cs typeface="Georgia"/>
                      </a:endParaRPr>
                    </a:p>
                  </a:txBody>
                  <a:tcPr marL="0" marR="0" marT="287655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2700">
                      <a:solidFill>
                        <a:srgbClr val="C6C5BB"/>
                      </a:solidFill>
                      <a:prstDash val="solid"/>
                    </a:lnT>
                    <a:lnB w="76200">
                      <a:solidFill>
                        <a:srgbClr val="CAD2D4"/>
                      </a:solidFill>
                      <a:prstDash val="solid"/>
                    </a:lnB>
                  </a:tcPr>
                </a:tc>
              </a:tr>
              <a:tr h="4745386">
                <a:tc>
                  <a:txBody>
                    <a:bodyPr/>
                    <a:lstStyle/>
                    <a:p>
                      <a:pPr marL="1078230" indent="-343535">
                        <a:lnSpc>
                          <a:spcPts val="2050"/>
                        </a:lnSpc>
                        <a:spcBef>
                          <a:spcPts val="1080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9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is a distributed information system based</a:t>
                      </a:r>
                      <a:r>
                        <a:rPr sz="1900" spc="1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078230">
                        <a:lnSpc>
                          <a:spcPts val="2050"/>
                        </a:lnSpc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hypertext.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4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Most modern </a:t>
                      </a:r>
                      <a:r>
                        <a:rPr sz="19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documents are comprised</a:t>
                      </a:r>
                      <a:r>
                        <a:rPr sz="1900" spc="1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of: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marR="1390650" lvl="1" indent="-228600">
                        <a:lnSpc>
                          <a:spcPts val="1630"/>
                        </a:lnSpc>
                        <a:spcBef>
                          <a:spcPts val="58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HTML </a:t>
                      </a:r>
                      <a:r>
                        <a:rPr sz="1700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(HyperText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Markup Language) documents containing a  </a:t>
                      </a:r>
                      <a:r>
                        <a:rPr sz="17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page’s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content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600" spc="-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Text,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images, semantic tags, links to other pages,</a:t>
                      </a:r>
                      <a:r>
                        <a:rPr sz="1600" spc="1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forms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8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CSS (Cascading </a:t>
                      </a:r>
                      <a:r>
                        <a:rPr sz="17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Style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Sheets) to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format the </a:t>
                      </a:r>
                      <a:r>
                        <a:rPr sz="17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page’s</a:t>
                      </a:r>
                      <a:r>
                        <a:rPr sz="1700" spc="6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layout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6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Color,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size, positioning and layout, basic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animation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190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JavaScript functions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facilitate 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behavior of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700" spc="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page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User interactions, inline HTTP requests for</a:t>
                      </a:r>
                      <a:r>
                        <a:rPr sz="1600" spc="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resources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78230" indent="-343535">
                        <a:lnSpc>
                          <a:spcPct val="100000"/>
                        </a:lnSpc>
                        <a:spcBef>
                          <a:spcPts val="1525"/>
                        </a:spcBef>
                        <a:buChar char="•"/>
                        <a:tabLst>
                          <a:tab pos="1078230" algn="l"/>
                          <a:tab pos="1078865" algn="l"/>
                        </a:tabLst>
                      </a:pP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Separation of</a:t>
                      </a:r>
                      <a:r>
                        <a:rPr sz="1900" spc="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concerns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Content vs.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layout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vs.</a:t>
                      </a:r>
                      <a:r>
                        <a:rPr sz="1700" spc="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behavior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543050" lvl="2" indent="-229235">
                        <a:lnSpc>
                          <a:spcPct val="100000"/>
                        </a:lnSpc>
                        <a:spcBef>
                          <a:spcPts val="219"/>
                        </a:spcBef>
                        <a:buChar char="•"/>
                        <a:tabLst>
                          <a:tab pos="1543050" algn="l"/>
                          <a:tab pos="1543685" algn="l"/>
                        </a:tabLst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HTML, CSS, and JavaScript can/should be kept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separate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files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ts val="1835"/>
                        </a:lnSpc>
                        <a:spcBef>
                          <a:spcPts val="18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Frameworks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have arisen </a:t>
                      </a: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 facilitate the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development of</a:t>
                      </a:r>
                      <a:r>
                        <a:rPr sz="1700" spc="5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complex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314450">
                        <a:lnSpc>
                          <a:spcPts val="1835"/>
                        </a:lnSpc>
                      </a:pPr>
                      <a:r>
                        <a:rPr sz="17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web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applications (i.e. </a:t>
                      </a:r>
                      <a:r>
                        <a:rPr sz="1700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jQuery,</a:t>
                      </a:r>
                      <a:r>
                        <a:rPr sz="1700" spc="-8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Angular)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314450" lvl="1" indent="-229235">
                        <a:lnSpc>
                          <a:spcPts val="1260"/>
                        </a:lnSpc>
                        <a:spcBef>
                          <a:spcPts val="195"/>
                        </a:spcBef>
                        <a:buClr>
                          <a:srgbClr val="AFBBC1"/>
                        </a:buClr>
                        <a:buChar char="•"/>
                        <a:tabLst>
                          <a:tab pos="1314450" algn="l"/>
                          <a:tab pos="1315085" algn="l"/>
                        </a:tabLst>
                      </a:pPr>
                      <a:r>
                        <a:rPr sz="1700" spc="-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SPA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– single page</a:t>
                      </a:r>
                      <a:r>
                        <a:rPr sz="1700" spc="-7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76200">
                      <a:solidFill>
                        <a:srgbClr val="CAD2D4"/>
                      </a:solidFill>
                      <a:prstDash val="solid"/>
                    </a:lnT>
                    <a:lnB w="1905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  <a:tr h="221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5BB"/>
                      </a:solidFill>
                      <a:prstDash val="solid"/>
                    </a:lnL>
                    <a:lnR w="12700">
                      <a:solidFill>
                        <a:srgbClr val="C6C5BB"/>
                      </a:solidFill>
                      <a:prstDash val="solid"/>
                    </a:lnR>
                    <a:lnT w="19050">
                      <a:solidFill>
                        <a:srgbClr val="C6C5BB"/>
                      </a:solidFill>
                      <a:prstDash val="solid"/>
                    </a:lnT>
                    <a:lnB w="12700">
                      <a:solidFill>
                        <a:srgbClr val="C6C5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249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2317</Words>
  <Application>Microsoft Office PowerPoint</Application>
  <PresentationFormat>On-screen Show (4:3)</PresentationFormat>
  <Paragraphs>326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Check-in</vt:lpstr>
      <vt:lpstr>Application UI and the  World Wide Web</vt:lpstr>
      <vt:lpstr>PowerPoint Presentation</vt:lpstr>
      <vt:lpstr>Application Architecture  Evolution</vt:lpstr>
      <vt:lpstr>PowerPoint Presentation</vt:lpstr>
      <vt:lpstr>PowerPoint Presentation</vt:lpstr>
      <vt:lpstr>PowerPoint Presentation</vt:lpstr>
      <vt:lpstr>An Example Web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Access from  Applications</vt:lpstr>
      <vt:lpstr>Ways to Access a Database  from an Application</vt:lpstr>
      <vt:lpstr>PowerPoint Presentation</vt:lpstr>
      <vt:lpstr>Web Application  Architecture</vt:lpstr>
      <vt:lpstr>Two-Tier Web Architecture</vt:lpstr>
      <vt:lpstr>Three-Tier Web Architecture</vt:lpstr>
      <vt:lpstr>PowerPoint Presentation</vt:lpstr>
      <vt:lpstr>Application Architecture  Diagram</vt:lpstr>
      <vt:lpstr>PowerPoint Presentation</vt:lpstr>
      <vt:lpstr>PowerPoint Presentation</vt:lpstr>
      <vt:lpstr>PowerPoint Presentation</vt:lpstr>
      <vt:lpstr>Database Design Tips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Application Development</dc:title>
  <dc:creator>Simon Miner</dc:creator>
  <cp:lastModifiedBy>nadiagondal</cp:lastModifiedBy>
  <cp:revision>2</cp:revision>
  <dcterms:created xsi:type="dcterms:W3CDTF">2021-06-23T10:01:43Z</dcterms:created>
  <dcterms:modified xsi:type="dcterms:W3CDTF">2021-06-23T10:08:31Z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2021-06-23T00:00:00Z</vt:filetime>
  </property>
</Properties>
</file>