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78" r:id="rId3"/>
    <p:sldId id="279" r:id="rId4"/>
    <p:sldId id="258" r:id="rId5"/>
    <p:sldId id="257" r:id="rId6"/>
    <p:sldId id="259" r:id="rId7"/>
    <p:sldId id="260" r:id="rId8"/>
    <p:sldId id="261" r:id="rId9"/>
    <p:sldId id="262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071" autoAdjust="0"/>
    <p:restoredTop sz="94660"/>
  </p:normalViewPr>
  <p:slideViewPr>
    <p:cSldViewPr>
      <p:cViewPr varScale="1">
        <p:scale>
          <a:sx n="103" d="100"/>
          <a:sy n="10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677380-8CCE-4116-B608-8E0C49F4F10B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228558-D78D-4D6E-AEED-C8B8DA52597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Plant Ecology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05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Salt stress and tolerance mechanism in crops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1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"/>
            <a:ext cx="9144000" cy="716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190303-WA0017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18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71" y="-740229"/>
            <a:ext cx="9144000" cy="7848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2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25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21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22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stress and tolerance mechanism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23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24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190303-WA002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27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190303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303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14</Words>
  <Application>Microsoft Office PowerPoint</Application>
  <PresentationFormat>On-screen Show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Plant Ecology</vt:lpstr>
      <vt:lpstr>Drought stress and tolerance mechanism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Salt stress and tolerance mechanism in crops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BASHARAT MAHMOOD</cp:lastModifiedBy>
  <cp:revision>7</cp:revision>
  <dcterms:created xsi:type="dcterms:W3CDTF">2019-03-03T11:05:02Z</dcterms:created>
  <dcterms:modified xsi:type="dcterms:W3CDTF">2020-05-08T05:53:02Z</dcterms:modified>
</cp:coreProperties>
</file>