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71" r:id="rId4"/>
    <p:sldId id="270" r:id="rId5"/>
    <p:sldId id="272" r:id="rId6"/>
    <p:sldId id="273" r:id="rId7"/>
    <p:sldId id="274" r:id="rId8"/>
    <p:sldId id="27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9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topics/ui/look-and-fee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/>
          <a:lstStyle/>
          <a:p>
            <a:r>
              <a:rPr lang="en-US" dirty="0"/>
              <a:t>Mobile Apps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Android Material Design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smtClean="0"/>
              <a:t>Radio Button</a:t>
            </a: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WebView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/>
              <a:t>SwipeRefreshLayout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7255F-FC3B-4227-97FE-23C4F519E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android material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B93DC-6130-4C88-B601-33C97BFBF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Material design is a comprehensive guide for visual, motion, and interaction design across platforms and devices. </a:t>
            </a:r>
          </a:p>
          <a:p>
            <a:r>
              <a:rPr lang="en-IN" dirty="0"/>
              <a:t>To use material design in your Android apps, follow the guidelines defined in the material design specification and use the new components and styles available in the material design support library.</a:t>
            </a:r>
          </a:p>
          <a:p>
            <a:r>
              <a:rPr lang="en-IN" dirty="0"/>
              <a:t>It provides the following features to help you build material design apps: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A material design app theme to style all your UI widgets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Widgets for complex views such as lists and cards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New APIs for custom shadows and animations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https://developer.android.com/guide/topics/ui/look-and-feel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406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FA05-C7A8-4E55-BBB3-7D016EFC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RadioButton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8DE0-66C7-4060-843B-B09A1D672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 err="1"/>
              <a:t>RadioButton</a:t>
            </a:r>
            <a:r>
              <a:rPr lang="en-IN" dirty="0"/>
              <a:t> is a widget which can have more than option to choose from and the user can choose only one option at a time. Each option in this refers to a radio button and all the options for a topic are together referred to as Radio Group. Hence, Radio buttons are used inside a </a:t>
            </a:r>
            <a:r>
              <a:rPr lang="en-IN" b="1" dirty="0" err="1"/>
              <a:t>RadioGroup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A5F322-92B2-4F42-A659-B3EFBBAE4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842174"/>
            <a:ext cx="38100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6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B84E-DFAF-4A25-8069-854989343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D3DD-B5E7-4A50-902B-9669E4F3B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Android WebView</a:t>
            </a:r>
            <a:r>
              <a:rPr lang="en-IN" dirty="0"/>
              <a:t> is used to display web page in android. The web page can be loaded from same application or URL. It is used to display online content in android activity.</a:t>
            </a:r>
          </a:p>
          <a:p>
            <a:r>
              <a:rPr lang="en-IN" dirty="0"/>
              <a:t>Android WebView uses </a:t>
            </a:r>
            <a:r>
              <a:rPr lang="en-IN" dirty="0" err="1"/>
              <a:t>webkit</a:t>
            </a:r>
            <a:r>
              <a:rPr lang="en-IN" dirty="0"/>
              <a:t> engine to display web page.</a:t>
            </a:r>
          </a:p>
          <a:p>
            <a:r>
              <a:rPr lang="en-IN" dirty="0"/>
              <a:t>The </a:t>
            </a:r>
            <a:r>
              <a:rPr lang="en-IN" dirty="0" err="1"/>
              <a:t>android.webkit.WebView</a:t>
            </a:r>
            <a:r>
              <a:rPr lang="en-IN" dirty="0"/>
              <a:t> is the subclass of </a:t>
            </a:r>
            <a:r>
              <a:rPr lang="en-IN" dirty="0" err="1"/>
              <a:t>AbsoluteLayout</a:t>
            </a:r>
            <a:r>
              <a:rPr lang="en-IN" dirty="0"/>
              <a:t> class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2A97717-E499-4D16-A216-D2BF143BA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3872654"/>
            <a:ext cx="6340197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android:layout_width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android:layout_height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android:id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"@+id/webview786"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7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58F9D-DD47-4301-96D9-154E60FA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SwipeRefreshLayout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764F7-F219-4276-AA30-CD344170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 err="1"/>
              <a:t>SwipeRefreshLayout</a:t>
            </a:r>
            <a:r>
              <a:rPr lang="en-IN" dirty="0"/>
              <a:t> should be used whenever the user can refresh the contents of a view via a vertical swipe gesture.</a:t>
            </a:r>
          </a:p>
          <a:p>
            <a:r>
              <a:rPr lang="en-IN" dirty="0"/>
              <a:t>The activity that instantiates this view should add an </a:t>
            </a:r>
            <a:r>
              <a:rPr lang="en-IN" dirty="0" err="1"/>
              <a:t>OnRefreshListener</a:t>
            </a:r>
            <a:r>
              <a:rPr lang="en-IN" dirty="0"/>
              <a:t> to be notified whenever the swipe to refresh gesture is completed. The </a:t>
            </a:r>
            <a:r>
              <a:rPr lang="en-IN" dirty="0" err="1"/>
              <a:t>SwipeRefreshLayout</a:t>
            </a:r>
            <a:r>
              <a:rPr lang="en-IN" dirty="0"/>
              <a:t> will notify the listener each and every time the gesture is completed again; the listener is responsible for correctly determining when to actually initiate a refresh of its content. </a:t>
            </a:r>
          </a:p>
          <a:p>
            <a:r>
              <a:rPr lang="en-IN" dirty="0"/>
              <a:t>If the listener determines there should not be a refresh, it must call </a:t>
            </a:r>
            <a:r>
              <a:rPr lang="en-IN" dirty="0" err="1"/>
              <a:t>setRefreshing</a:t>
            </a:r>
            <a:r>
              <a:rPr lang="en-IN" dirty="0"/>
              <a:t>(false) to cancel any visual indication of a refresh. </a:t>
            </a:r>
          </a:p>
          <a:p>
            <a:r>
              <a:rPr lang="en-IN" dirty="0"/>
              <a:t>If an activity wishes to show just the progress animation, it should call </a:t>
            </a:r>
            <a:r>
              <a:rPr lang="en-IN" dirty="0" err="1"/>
              <a:t>setRefreshing</a:t>
            </a:r>
            <a:r>
              <a:rPr lang="en-IN" dirty="0"/>
              <a:t>(true). To disable the gesture and progress animation, call </a:t>
            </a:r>
            <a:r>
              <a:rPr lang="en-IN" dirty="0" err="1"/>
              <a:t>setEnabled</a:t>
            </a:r>
            <a:r>
              <a:rPr lang="en-IN" dirty="0"/>
              <a:t>(false) on the view.</a:t>
            </a:r>
          </a:p>
        </p:txBody>
      </p:sp>
    </p:spTree>
    <p:extLst>
      <p:ext uri="{BB962C8B-B14F-4D97-AF65-F5344CB8AC3E}">
        <p14:creationId xmlns:p14="http://schemas.microsoft.com/office/powerpoint/2010/main" val="216188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53D11-8E34-449F-81B7-4BD18AF1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1329ABA-3CA5-4898-A8B0-1DE9712074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1964588"/>
            <a:ext cx="10508005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androidx.swiperefreshlayout.widget.SwipeRefreshLayout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swipescreen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"@+id/webview786"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androidx.swiperefreshlayout.widget.SwipeRefreshLayout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8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ABBF4735-3DFC-43B6-B8E6-9C6478E29E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18160" y="286603"/>
            <a:ext cx="11369040" cy="59093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swipeRefreshLayout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R.id.</a:t>
            </a:r>
            <a:r>
              <a:rPr kumimoji="0" lang="en-US" altLang="en-US" sz="105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swipescreen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swipeRefreshLayout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.setOnRefreshListener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SwipeRefreshLayout.OnRefreshListener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onRefresh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LoadWeb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LoadWeb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LoadWeb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(WebView)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n-US" altLang="en-US" sz="105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webview786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.getSettings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setAppCacheEnabled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swipeRefreshLayout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.setRefreshing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.getSettings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setJavaScriptEnabled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.loadUrl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"https://www.pslgame.com"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.setWebViewClient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WebViewClient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onReceivedError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(WebView view,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errorCode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String description, String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failingUrl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 </a:t>
            </a:r>
            <a:r>
              <a:rPr kumimoji="0" lang="en-US" altLang="en-US" sz="105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webview.loadUrl</a:t>
            </a: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("file:///android_asset_error.html");</a:t>
            </a:r>
            <a:b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webview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.loadUrl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"file:///android_asset/PSLGame/index.html"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onPageFinished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(WebView view, String 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05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swipeRefreshLayout</a:t>
            </a:r>
            <a:r>
              <a:rPr kumimoji="0" lang="en-US" altLang="en-US" sz="105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.setRefreshing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105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});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D021F3-4FA5-47B4-9C2C-EF9075BB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74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7C2E2-CA08-4317-8812-BC714621D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166</Words>
  <Application>Microsoft Office PowerPoint</Application>
  <PresentationFormat>Widescreen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Retrospect</vt:lpstr>
      <vt:lpstr>Mobile Apps Development</vt:lpstr>
      <vt:lpstr>Topics</vt:lpstr>
      <vt:lpstr>What is android material design</vt:lpstr>
      <vt:lpstr>RadioButton</vt:lpstr>
      <vt:lpstr>WebView</vt:lpstr>
      <vt:lpstr>SwipeRefreshLayout</vt:lpstr>
      <vt:lpstr>Coding</vt:lpstr>
      <vt:lpstr> 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 Development – (IT 4548)</dc:title>
  <dc:creator>Tariq Mahmood</dc:creator>
  <cp:lastModifiedBy>Tariq Mahmood</cp:lastModifiedBy>
  <cp:revision>79</cp:revision>
  <dcterms:created xsi:type="dcterms:W3CDTF">2019-11-17T11:23:47Z</dcterms:created>
  <dcterms:modified xsi:type="dcterms:W3CDTF">2020-05-01T16:23:01Z</dcterms:modified>
</cp:coreProperties>
</file>