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C802E0-A5CE-4235-8EE7-71675D83A4F1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761B21-3F14-428A-8B3A-DA2E67CCDF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0" dirty="0" smtClean="0"/>
              <a:t>Obstacles to Change and Reducing Resistance to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Topic 8</a:t>
            </a:r>
          </a:p>
          <a:p>
            <a:pPr algn="l"/>
            <a:r>
              <a:rPr lang="en-US" dirty="0" smtClean="0"/>
              <a:t>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Others </a:t>
            </a:r>
          </a:p>
          <a:p>
            <a:pPr lvl="1"/>
            <a:r>
              <a:rPr lang="en-US" dirty="0" smtClean="0"/>
              <a:t>Increased number of skilled workers</a:t>
            </a:r>
          </a:p>
          <a:p>
            <a:pPr lvl="1"/>
            <a:r>
              <a:rPr lang="en-US" dirty="0" smtClean="0"/>
              <a:t>Physical and financial support</a:t>
            </a:r>
          </a:p>
          <a:p>
            <a:pPr lvl="1"/>
            <a:r>
              <a:rPr lang="en-US" dirty="0" smtClean="0"/>
              <a:t>Incentives for betterment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A </a:t>
            </a:r>
            <a:r>
              <a:rPr lang="en-US" dirty="0" smtClean="0"/>
              <a:t>thing that blocks one's way or prevents or hinders progress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to Change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elites</a:t>
            </a:r>
          </a:p>
          <a:p>
            <a:pPr lvl="1"/>
            <a:r>
              <a:rPr lang="en-US" dirty="0" smtClean="0"/>
              <a:t>Use national resources and communication media for partisan interest</a:t>
            </a:r>
          </a:p>
          <a:p>
            <a:pPr lvl="1"/>
            <a:r>
              <a:rPr lang="en-US" dirty="0" smtClean="0"/>
              <a:t>Greatest obstacle to indigenous media-projection of personalities, false image and wastage of resources </a:t>
            </a:r>
          </a:p>
          <a:p>
            <a:pPr lvl="1"/>
            <a:r>
              <a:rPr lang="en-US" dirty="0" smtClean="0"/>
              <a:t>Controlled program system-shortage of local talent</a:t>
            </a:r>
          </a:p>
          <a:p>
            <a:pPr lvl="1"/>
            <a:r>
              <a:rPr lang="en-US" dirty="0" smtClean="0"/>
              <a:t>Affects two-way interactive communication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Urban-based planners</a:t>
            </a:r>
          </a:p>
          <a:p>
            <a:pPr lvl="1"/>
            <a:r>
              <a:rPr lang="en-US" dirty="0" smtClean="0"/>
              <a:t>Planners are ignorant of problem and their solution</a:t>
            </a:r>
          </a:p>
          <a:p>
            <a:pPr lvl="1"/>
            <a:r>
              <a:rPr lang="en-US" dirty="0" smtClean="0"/>
              <a:t>Satisfy people at the top</a:t>
            </a:r>
          </a:p>
          <a:p>
            <a:pPr lvl="1"/>
            <a:r>
              <a:rPr lang="en-US" dirty="0" smtClean="0"/>
              <a:t>Proper involvement to concerned population or their opinion leaders is required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Cultural factor</a:t>
            </a:r>
          </a:p>
          <a:p>
            <a:pPr lvl="1"/>
            <a:r>
              <a:rPr lang="en-US" dirty="0" smtClean="0"/>
              <a:t>Apparent </a:t>
            </a:r>
            <a:r>
              <a:rPr lang="en-US" dirty="0" err="1" smtClean="0"/>
              <a:t>conservativism</a:t>
            </a:r>
            <a:r>
              <a:rPr lang="en-US" dirty="0" smtClean="0"/>
              <a:t> on the part of people (cultivators)</a:t>
            </a:r>
          </a:p>
          <a:p>
            <a:pPr lvl="1"/>
            <a:r>
              <a:rPr lang="en-US" dirty="0" smtClean="0"/>
              <a:t>Ignorant of outside world</a:t>
            </a:r>
          </a:p>
          <a:p>
            <a:pPr lvl="1"/>
            <a:r>
              <a:rPr lang="en-US" dirty="0" smtClean="0"/>
              <a:t>Resignation and hopelessness due to lack of education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Thorough study of given popula5tion and their problem</a:t>
            </a:r>
          </a:p>
          <a:p>
            <a:pPr lvl="1"/>
            <a:r>
              <a:rPr lang="en-US" dirty="0" smtClean="0"/>
              <a:t>Conduct scientific investigation about socio-cultural norms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Resistance to Change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Planned participation of national or local media</a:t>
            </a:r>
          </a:p>
          <a:p>
            <a:pPr lvl="1"/>
            <a:r>
              <a:rPr lang="en-US" dirty="0" smtClean="0"/>
              <a:t>Universe and loci of change</a:t>
            </a:r>
          </a:p>
          <a:p>
            <a:pPr lvl="1"/>
            <a:r>
              <a:rPr lang="en-US" dirty="0" smtClean="0"/>
              <a:t>Create and promote awareness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facilities</a:t>
            </a:r>
          </a:p>
          <a:p>
            <a:pPr lvl="1"/>
            <a:r>
              <a:rPr lang="en-US" dirty="0" smtClean="0"/>
              <a:t>Fastening national integration</a:t>
            </a:r>
          </a:p>
          <a:p>
            <a:pPr lvl="1"/>
            <a:r>
              <a:rPr lang="en-US" dirty="0" smtClean="0"/>
              <a:t>Reducing imbalances</a:t>
            </a:r>
          </a:p>
          <a:p>
            <a:pPr lvl="1"/>
            <a:r>
              <a:rPr lang="en-US" dirty="0" smtClean="0"/>
              <a:t>Reducing frustration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Volunteerism</a:t>
            </a:r>
          </a:p>
          <a:p>
            <a:pPr lvl="1"/>
            <a:r>
              <a:rPr lang="en-US" dirty="0" smtClean="0"/>
              <a:t>Pick volunteers within the group</a:t>
            </a:r>
          </a:p>
          <a:p>
            <a:pPr lvl="1"/>
            <a:r>
              <a:rPr lang="en-US" dirty="0" smtClean="0"/>
              <a:t>Provide training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192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Obstacles to Change and Reducing Resistance to Change</vt:lpstr>
      <vt:lpstr>Obstacles to Change</vt:lpstr>
      <vt:lpstr>Continued…</vt:lpstr>
      <vt:lpstr>Continued…</vt:lpstr>
      <vt:lpstr>Continued…</vt:lpstr>
      <vt:lpstr>Reducing Resistance to Change</vt:lpstr>
      <vt:lpstr>Continued…</vt:lpstr>
      <vt:lpstr>Continued…</vt:lpstr>
      <vt:lpstr>Continued…</vt:lpstr>
      <vt:lpstr>Continued…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Obstacles to Change and Reducing Resistance to Change</dc:title>
  <dc:creator>4Bro</dc:creator>
  <cp:lastModifiedBy>4Bro</cp:lastModifiedBy>
  <cp:revision>14</cp:revision>
  <dcterms:created xsi:type="dcterms:W3CDTF">2020-10-26T05:26:52Z</dcterms:created>
  <dcterms:modified xsi:type="dcterms:W3CDTF">2020-10-26T05:46:52Z</dcterms:modified>
</cp:coreProperties>
</file>