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0AE6E3-0849-4E14-8452-0BBE311C0E4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288D0A-59B3-4500-8716-8D09574199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DEVELOPMENT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Topic 2</a:t>
            </a:r>
          </a:p>
          <a:p>
            <a:pPr algn="l"/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Large Universe-macro level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No specific goal oriented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Open-ended form and persuasive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Technologically oriented communication media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Limited to mass media</a:t>
            </a:r>
          </a:p>
          <a:p>
            <a:endParaRPr lang="en-US" dirty="0" smtClean="0"/>
          </a:p>
          <a:p>
            <a:r>
              <a:rPr lang="en-US" dirty="0" smtClean="0"/>
              <a:t> Top to down- hierarchical</a:t>
            </a:r>
          </a:p>
          <a:p>
            <a:endParaRPr lang="en-US" dirty="0" smtClean="0"/>
          </a:p>
          <a:p>
            <a:r>
              <a:rPr lang="en-US" dirty="0" smtClean="0"/>
              <a:t> Wide range of variables-difficult research</a:t>
            </a:r>
          </a:p>
          <a:p>
            <a:endParaRPr lang="en-US" dirty="0" smtClean="0"/>
          </a:p>
          <a:p>
            <a:r>
              <a:rPr lang="en-US" dirty="0" smtClean="0"/>
              <a:t> Lost credibility over the years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Efforts for Conducive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Stakeholders and policy makers</a:t>
            </a:r>
          </a:p>
          <a:p>
            <a:endParaRPr lang="en-US" dirty="0" smtClean="0"/>
          </a:p>
          <a:p>
            <a:r>
              <a:rPr lang="en-US" dirty="0" smtClean="0"/>
              <a:t> Efforts</a:t>
            </a:r>
          </a:p>
          <a:p>
            <a:pPr lvl="1"/>
            <a:r>
              <a:rPr lang="en-US" dirty="0" smtClean="0"/>
              <a:t> Information dissemination</a:t>
            </a:r>
          </a:p>
          <a:p>
            <a:pPr lvl="1"/>
            <a:r>
              <a:rPr lang="en-US" dirty="0" smtClean="0"/>
              <a:t> Education</a:t>
            </a:r>
          </a:p>
          <a:p>
            <a:pPr lvl="1"/>
            <a:r>
              <a:rPr lang="en-US" dirty="0" smtClean="0"/>
              <a:t> Behavioral change</a:t>
            </a:r>
          </a:p>
          <a:p>
            <a:pPr lvl="1"/>
            <a:r>
              <a:rPr lang="en-US" dirty="0" smtClean="0"/>
              <a:t> Social marketing</a:t>
            </a:r>
          </a:p>
          <a:p>
            <a:pPr lvl="1"/>
            <a:r>
              <a:rPr lang="en-US" dirty="0" smtClean="0"/>
              <a:t> social change</a:t>
            </a:r>
          </a:p>
          <a:p>
            <a:pPr lvl="1"/>
            <a:r>
              <a:rPr lang="en-US" dirty="0" smtClean="0"/>
              <a:t> social mobility</a:t>
            </a:r>
            <a:endParaRPr lang="en-US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Latin America School of Development Communication</a:t>
            </a:r>
          </a:p>
          <a:p>
            <a:pPr lvl="1"/>
            <a:r>
              <a:rPr lang="en-US" dirty="0" smtClean="0"/>
              <a:t> use of national media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India</a:t>
            </a:r>
          </a:p>
          <a:p>
            <a:pPr lvl="1"/>
            <a:r>
              <a:rPr lang="en-US" dirty="0" smtClean="0"/>
              <a:t>NGOs and government make use of radio broadcast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Africa</a:t>
            </a:r>
          </a:p>
          <a:p>
            <a:pPr lvl="1"/>
            <a:r>
              <a:rPr lang="en-US" dirty="0" smtClean="0"/>
              <a:t>radio and theatre for community education and development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Latin and Greek words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Communis</a:t>
            </a:r>
            <a:r>
              <a:rPr lang="en-US" dirty="0" smtClean="0"/>
              <a:t> and </a:t>
            </a:r>
            <a:r>
              <a:rPr lang="en-US" dirty="0" err="1" smtClean="0"/>
              <a:t>communicane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To make something common between two or many people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“Communication is the process by which </a:t>
            </a:r>
            <a:r>
              <a:rPr lang="en-US" smtClean="0"/>
              <a:t>an </a:t>
            </a:r>
            <a:r>
              <a:rPr lang="en-US" smtClean="0"/>
              <a:t>individual</a:t>
            </a:r>
            <a:r>
              <a:rPr lang="en-US" smtClean="0"/>
              <a:t> </a:t>
            </a:r>
            <a:r>
              <a:rPr lang="en-US" smtClean="0"/>
              <a:t>(the </a:t>
            </a:r>
            <a:r>
              <a:rPr lang="en-US" dirty="0" smtClean="0"/>
              <a:t>communicator) transmits stimuli (usually verbal symbols) to modify the behavior of other individuals (</a:t>
            </a:r>
            <a:r>
              <a:rPr lang="en-US" dirty="0" err="1" smtClean="0"/>
              <a:t>communicatees</a:t>
            </a:r>
            <a:r>
              <a:rPr lang="en-US" dirty="0" smtClean="0"/>
              <a:t>).”</a:t>
            </a:r>
          </a:p>
          <a:p>
            <a:pPr algn="r">
              <a:buNone/>
            </a:pPr>
            <a:r>
              <a:rPr lang="en-US" dirty="0" smtClean="0"/>
              <a:t>Carl Holland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 of Development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 Economic Crisis</a:t>
            </a:r>
          </a:p>
          <a:p>
            <a:endParaRPr lang="en-US" dirty="0" smtClean="0"/>
          </a:p>
          <a:p>
            <a:r>
              <a:rPr lang="en-US" dirty="0" smtClean="0"/>
              <a:t> Third World Countries</a:t>
            </a:r>
          </a:p>
          <a:p>
            <a:pPr lvl="1"/>
            <a:r>
              <a:rPr lang="en-US" dirty="0" smtClean="0"/>
              <a:t> Lack of science</a:t>
            </a:r>
          </a:p>
          <a:p>
            <a:pPr lvl="1"/>
            <a:r>
              <a:rPr lang="en-US" dirty="0" smtClean="0"/>
              <a:t> Technology</a:t>
            </a:r>
          </a:p>
          <a:p>
            <a:pPr lvl="1"/>
            <a:r>
              <a:rPr lang="en-US" dirty="0" smtClean="0"/>
              <a:t> Technical sufficiency</a:t>
            </a:r>
          </a:p>
          <a:p>
            <a:pPr lvl="1"/>
            <a:r>
              <a:rPr lang="en-US" dirty="0" smtClean="0"/>
              <a:t> Investment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Concept of DC</a:t>
            </a:r>
          </a:p>
          <a:p>
            <a:endParaRPr lang="en-US" dirty="0" smtClean="0"/>
          </a:p>
          <a:p>
            <a:r>
              <a:rPr lang="en-US" dirty="0" smtClean="0"/>
              <a:t> Development </a:t>
            </a:r>
          </a:p>
          <a:p>
            <a:r>
              <a:rPr lang="en-US" dirty="0" smtClean="0"/>
              <a:t> Socio-economic improvements</a:t>
            </a:r>
          </a:p>
          <a:p>
            <a:r>
              <a:rPr lang="en-US" dirty="0" smtClean="0"/>
              <a:t> Use of media and communication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Philosophy of DC</a:t>
            </a:r>
          </a:p>
          <a:p>
            <a:endParaRPr lang="en-US" dirty="0" smtClean="0"/>
          </a:p>
          <a:p>
            <a:r>
              <a:rPr lang="en-US" dirty="0" smtClean="0"/>
              <a:t> Ideas defining philosophy of DC</a:t>
            </a:r>
          </a:p>
          <a:p>
            <a:pPr lvl="1"/>
            <a:r>
              <a:rPr lang="en-US" dirty="0" smtClean="0"/>
              <a:t> Purposive communication</a:t>
            </a:r>
          </a:p>
          <a:p>
            <a:pPr lvl="1"/>
            <a:r>
              <a:rPr lang="en-US" dirty="0" smtClean="0"/>
              <a:t> Value-laden</a:t>
            </a:r>
          </a:p>
          <a:p>
            <a:pPr lvl="1"/>
            <a:r>
              <a:rPr lang="en-US" dirty="0" smtClean="0"/>
              <a:t> Pragmatic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Western writers</a:t>
            </a:r>
          </a:p>
          <a:p>
            <a:endParaRPr lang="en-US" dirty="0" smtClean="0"/>
          </a:p>
          <a:p>
            <a:r>
              <a:rPr lang="en-US" dirty="0" smtClean="0"/>
              <a:t> Daniel Lerner</a:t>
            </a:r>
          </a:p>
          <a:p>
            <a:r>
              <a:rPr lang="en-US" dirty="0" smtClean="0"/>
              <a:t> Lucian </a:t>
            </a:r>
            <a:r>
              <a:rPr lang="en-US" dirty="0" err="1" smtClean="0"/>
              <a:t>Pye</a:t>
            </a:r>
            <a:endParaRPr lang="en-US" dirty="0" smtClean="0"/>
          </a:p>
          <a:p>
            <a:r>
              <a:rPr lang="en-US" dirty="0" smtClean="0"/>
              <a:t> Wilbur Schramm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“Development communication as the art and science of human communication apply to the speedy transformation of a country and mass of its people from poverty to a dynamic state and the larger fulfillment of the human potential.”</a:t>
            </a:r>
          </a:p>
          <a:p>
            <a:pPr algn="r">
              <a:buNone/>
            </a:pPr>
            <a:r>
              <a:rPr lang="en-US" dirty="0" smtClean="0"/>
              <a:t>Nora C. </a:t>
            </a:r>
            <a:r>
              <a:rPr lang="en-US" dirty="0" err="1" smtClean="0"/>
              <a:t>Quebral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In general,</a:t>
            </a:r>
          </a:p>
          <a:p>
            <a:pPr algn="just">
              <a:buNone/>
            </a:pPr>
            <a:r>
              <a:rPr lang="en-US" dirty="0" smtClean="0"/>
              <a:t>   DC refers </a:t>
            </a:r>
            <a:r>
              <a:rPr lang="en-US" dirty="0" smtClean="0"/>
              <a:t>to </a:t>
            </a:r>
            <a:r>
              <a:rPr lang="en-US" dirty="0" smtClean="0"/>
              <a:t>technology based communication network, which regardless of message and content, tended to create, by reason of its inherent characteristics, a climate suited for development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167</TotalTime>
  <Words>332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DEVELOPMENT COMMUNICATION</vt:lpstr>
      <vt:lpstr>Communication</vt:lpstr>
      <vt:lpstr>Continued…</vt:lpstr>
      <vt:lpstr>Concept of Development Communication</vt:lpstr>
      <vt:lpstr>Continued…</vt:lpstr>
      <vt:lpstr>Continued…</vt:lpstr>
      <vt:lpstr>Continued…</vt:lpstr>
      <vt:lpstr>Definition</vt:lpstr>
      <vt:lpstr>Continued…</vt:lpstr>
      <vt:lpstr>Characteristics</vt:lpstr>
      <vt:lpstr>Continued…</vt:lpstr>
      <vt:lpstr>Efforts for Conducive Environment</vt:lpstr>
      <vt:lpstr>Examples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COMMUNICATION</dc:title>
  <dc:creator>Olive</dc:creator>
  <cp:lastModifiedBy>Olive</cp:lastModifiedBy>
  <cp:revision>19</cp:revision>
  <dcterms:created xsi:type="dcterms:W3CDTF">2020-10-06T06:05:18Z</dcterms:created>
  <dcterms:modified xsi:type="dcterms:W3CDTF">2020-10-13T07:26:52Z</dcterms:modified>
</cp:coreProperties>
</file>