
<file path=[Content_Types].xml><?xml version="1.0" encoding="utf-8"?>
<Types xmlns="http://schemas.openxmlformats.org/package/2006/content-types">
  <Override PartName="/_rels/.rels" ContentType="application/vnd.openxmlformats-package.relationships+xml"/>
  <Override PartName="/ppt/notesSlides/_rels/notesSlide5.xml.rels" ContentType="application/vnd.openxmlformats-package.relationships+xml"/>
  <Override PartName="/ppt/notesSlides/_rels/notesSlide3.xml.rels" ContentType="application/vnd.openxmlformats-package.relationships+xml"/>
  <Override PartName="/ppt/notesSlides/_rels/notesSlide2.xml.rels" ContentType="application/vnd.openxmlformats-package.relationships+xml"/>
  <Override PartName="/ppt/notesSlides/_rels/notesSlide1.xml.rels" ContentType="application/vnd.openxmlformats-package.relationships+xml"/>
  <Override PartName="/ppt/notesSlides/_rels/notesSlide9.xml.rels" ContentType="application/vnd.openxmlformats-package.relationships+xml"/>
  <Override PartName="/ppt/notesSlides/_rels/notesSlide17.xml.rels" ContentType="application/vnd.openxmlformats-package.relationships+xml"/>
  <Override PartName="/ppt/notesSlides/_rels/notesSlide10.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notesSlide17.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16.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s/_rels/slide10.xml.rels" ContentType="application/vnd.openxmlformats-package.relationships+xml"/>
  <Override PartName="/ppt/slides/_rels/slide17.xml.rels" ContentType="application/vnd.openxmlformats-package.relationships+xml"/>
  <Override PartName="/ppt/slides/_rels/slide9.xml.rels" ContentType="application/vnd.openxmlformats-package.relationships+xml"/>
  <Override PartName="/ppt/slides/_rels/slide24.xml.rels" ContentType="application/vnd.openxmlformats-package.relationships+xml"/>
  <Override PartName="/ppt/slides/_rels/slide2.xml.rels" ContentType="application/vnd.openxmlformats-package.relationships+xml"/>
  <Override PartName="/ppt/slides/_rels/slide8.xml.rels" ContentType="application/vnd.openxmlformats-package.relationships+xml"/>
  <Override PartName="/ppt/slides/_rels/slide23.xml.rels" ContentType="application/vnd.openxmlformats-package.relationships+xml"/>
  <Override PartName="/ppt/slides/_rels/slide1.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8.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5.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slide22.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_rels/presentation.xml.rels" ContentType="application/vnd.openxmlformats-package.relationships+xml"/>
  <Override PartName="/ppt/media/image91.png" ContentType="image/png"/>
  <Override PartName="/ppt/media/image90.png" ContentType="image/png"/>
  <Override PartName="/ppt/media/image89.png" ContentType="image/png"/>
  <Override PartName="/ppt/media/image88.png" ContentType="image/png"/>
  <Override PartName="/ppt/media/image87.png" ContentType="image/png"/>
  <Override PartName="/ppt/media/image86.png" ContentType="image/png"/>
  <Override PartName="/ppt/media/image85.wmf" ContentType="image/x-wmf"/>
  <Override PartName="/ppt/media/image84.wmf" ContentType="image/x-wmf"/>
  <Override PartName="/ppt/media/image83.png" ContentType="image/png"/>
  <Override PartName="/ppt/media/image82.png" ContentType="image/png"/>
  <Override PartName="/ppt/media/image81.png" ContentType="image/png"/>
  <Override PartName="/ppt/media/image80.png" ContentType="image/png"/>
  <Override PartName="/ppt/media/image79.png" ContentType="image/png"/>
  <Override PartName="/ppt/media/image77.png" ContentType="image/png"/>
  <Override PartName="/ppt/media/image76.png" ContentType="image/png"/>
  <Override PartName="/ppt/media/image75.png" ContentType="image/png"/>
  <Override PartName="/ppt/media/image74.png" ContentType="image/png"/>
  <Override PartName="/ppt/media/image72.png" ContentType="image/png"/>
  <Override PartName="/ppt/media/image71.png" ContentType="image/png"/>
  <Override PartName="/ppt/media/image70.png" ContentType="image/png"/>
  <Override PartName="/ppt/media/image67.png" ContentType="image/png"/>
  <Override PartName="/ppt/media/image66.png" ContentType="image/png"/>
  <Override PartName="/ppt/media/image65.png" ContentType="image/png"/>
  <Override PartName="/ppt/media/image64.png" ContentType="image/png"/>
  <Override PartName="/ppt/media/image63.png" ContentType="image/png"/>
  <Override PartName="/ppt/media/image62.png" ContentType="image/png"/>
  <Override PartName="/ppt/media/image61.png" ContentType="image/png"/>
  <Override PartName="/ppt/media/image60.png" ContentType="image/png"/>
  <Override PartName="/ppt/media/image57.png" ContentType="image/png"/>
  <Override PartName="/ppt/media/image56.png" ContentType="image/png"/>
  <Override PartName="/ppt/media/image50.png" ContentType="image/png"/>
  <Override PartName="/ppt/media/image49.png" ContentType="image/png"/>
  <Override PartName="/ppt/media/image47.png" ContentType="image/png"/>
  <Override PartName="/ppt/media/image22.jpeg" ContentType="image/jpeg"/>
  <Override PartName="/ppt/media/image58.png" ContentType="image/png"/>
  <Override PartName="/ppt/media/image6.jpeg" ContentType="image/jpeg"/>
  <Override PartName="/ppt/media/image21.jpeg" ContentType="image/jpeg"/>
  <Override PartName="/ppt/media/image5.jpeg" ContentType="image/jpeg"/>
  <Override PartName="/ppt/media/image93.png" ContentType="image/png"/>
  <Override PartName="/ppt/media/image18.png" ContentType="image/png"/>
  <Override PartName="/ppt/media/image15.jpeg" ContentType="image/jpeg"/>
  <Override PartName="/ppt/media/image11.png" ContentType="image/png"/>
  <Override PartName="/ppt/media/image13.jpeg" ContentType="image/jpeg"/>
  <Override PartName="/ppt/media/image41.png" ContentType="image/png"/>
  <Override PartName="/ppt/media/image30.wmf" ContentType="image/x-wmf"/>
  <Override PartName="/ppt/media/image54.png" ContentType="image/png"/>
  <Override PartName="/ppt/media/image4.png" ContentType="image/png"/>
  <Override PartName="/ppt/media/image12.png" ContentType="image/png"/>
  <Override PartName="/ppt/media/image53.png" ContentType="image/png"/>
  <Override PartName="/ppt/media/image3.png" ContentType="image/png"/>
  <Override PartName="/ppt/media/image20.jpeg" ContentType="image/jpeg"/>
  <Override PartName="/ppt/media/image38.png" ContentType="image/png"/>
  <Override PartName="/ppt/media/image51.png" ContentType="image/png"/>
  <Override PartName="/ppt/media/image40.wmf" ContentType="image/x-wmf"/>
  <Override PartName="/ppt/media/image1.png" ContentType="image/png"/>
  <Override PartName="/ppt/media/image36.png" ContentType="image/png"/>
  <Override PartName="/ppt/media/image92.png" ContentType="image/png"/>
  <Override PartName="/ppt/media/image17.png" ContentType="image/png"/>
  <Override PartName="/ppt/media/image78.png" ContentType="image/png"/>
  <Override PartName="/ppt/media/image8.jpeg" ContentType="image/jpeg"/>
  <Override PartName="/ppt/media/image55.png" ContentType="image/png"/>
  <Override PartName="/ppt/media/image44.wmf" ContentType="image/x-wmf"/>
  <Override PartName="/ppt/media/image52.png" ContentType="image/png"/>
  <Override PartName="/ppt/media/image2.png" ContentType="image/png"/>
  <Override PartName="/ppt/media/image68.png" ContentType="image/png"/>
  <Override PartName="/ppt/media/image7.jpeg" ContentType="image/jpeg"/>
  <Override PartName="/ppt/media/image59.png" ContentType="image/png"/>
  <Override PartName="/ppt/media/image48.wmf" ContentType="image/x-wmf"/>
  <Override PartName="/ppt/media/image9.png" ContentType="image/png"/>
  <Override PartName="/ppt/media/image69.png" ContentType="image/png"/>
  <Override PartName="/ppt/media/image10.png" ContentType="image/png"/>
  <Override PartName="/ppt/media/image14.jpeg" ContentType="image/jpeg"/>
  <Override PartName="/ppt/media/image23.png" ContentType="image/png"/>
  <Override PartName="/ppt/media/image24.png" ContentType="image/png"/>
  <Override PartName="/ppt/media/image25.jpeg" ContentType="image/jpeg"/>
  <Override PartName="/ppt/media/image37.png" ContentType="image/png"/>
  <Override PartName="/ppt/media/image26.wmf" ContentType="image/x-wmf"/>
  <Override PartName="/ppt/media/image39.png" ContentType="image/png"/>
  <Override PartName="/ppt/media/image28.wmf" ContentType="image/x-wmf"/>
  <Override PartName="/ppt/media/image31.wmf" ContentType="image/x-wmf"/>
  <Override PartName="/ppt/media/image42.png" ContentType="image/png"/>
  <Override PartName="/ppt/media/image29.wmf" ContentType="image/x-wmf"/>
  <Override PartName="/ppt/media/image16.jpeg" ContentType="image/jpeg"/>
  <Override PartName="/ppt/media/image43.png" ContentType="image/png"/>
  <Override PartName="/ppt/media/image73.png" ContentType="image/png"/>
  <Override PartName="/ppt/media/image19.jpeg" ContentType="image/jpeg"/>
  <Override PartName="/ppt/media/image32.jpeg" ContentType="image/jpeg"/>
  <Override PartName="/ppt/media/image27.jpeg" ContentType="image/jpeg"/>
  <Override PartName="/ppt/media/image33.wmf" ContentType="image/x-wmf"/>
  <Override PartName="/ppt/media/image34.png" ContentType="image/png"/>
  <Override PartName="/ppt/media/image45.png" ContentType="image/png"/>
  <Override PartName="/ppt/media/image35.wmf" ContentType="image/x-wmf"/>
  <Override PartName="/ppt/media/image46.png" ContentType="image/png"/>
  <Override PartName="/ppt/charts/chart2.xml" ContentType="application/vnd.openxmlformats-officedocument.drawingml.chart+xml"/>
  <Override PartName="/ppt/charts/chart1.xml" ContentType="application/vnd.openxmlformats-officedocument.drawingml.char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_rels/slideLayout72.xml.rels" ContentType="application/vnd.openxmlformats-package.relationships+xml"/>
  <Override PartName="/ppt/slideLayouts/_rels/slideLayout71.xml.rels" ContentType="application/vnd.openxmlformats-package.relationships+xml"/>
  <Override PartName="/ppt/slideLayouts/_rels/slideLayout63.xml.rels" ContentType="application/vnd.openxmlformats-package.relationships+xml"/>
  <Override PartName="/ppt/slideLayouts/_rels/slideLayout62.xml.rels" ContentType="application/vnd.openxmlformats-package.relationships+xml"/>
  <Override PartName="/ppt/slideLayouts/_rels/slideLayout61.xml.rels" ContentType="application/vnd.openxmlformats-package.relationships+xml"/>
  <Override PartName="/ppt/slideLayouts/_rels/slideLayout60.xml.rels" ContentType="application/vnd.openxmlformats-package.relationships+xml"/>
  <Override PartName="/ppt/slideLayouts/_rels/slideLayout59.xml.rels" ContentType="application/vnd.openxmlformats-package.relationships+xml"/>
  <Override PartName="/ppt/slideLayouts/_rels/slideLayout70.xml.rels" ContentType="application/vnd.openxmlformats-package.relationships+xml"/>
  <Override PartName="/ppt/slideLayouts/_rels/slideLayout57.xml.rels" ContentType="application/vnd.openxmlformats-package.relationships+xml"/>
  <Override PartName="/ppt/slideLayouts/_rels/slideLayout56.xml.rels" ContentType="application/vnd.openxmlformats-package.relationships+xml"/>
  <Override PartName="/ppt/slideLayouts/_rels/slideLayout55.xml.rels" ContentType="application/vnd.openxmlformats-package.relationships+xml"/>
  <Override PartName="/ppt/slideLayouts/_rels/slideLayout51.xml.rels" ContentType="application/vnd.openxmlformats-package.relationships+xml"/>
  <Override PartName="/ppt/slideLayouts/_rels/slideLayout49.xml.rels" ContentType="application/vnd.openxmlformats-package.relationships+xml"/>
  <Override PartName="/ppt/slideLayouts/_rels/slideLayout48.xml.rels" ContentType="application/vnd.openxmlformats-package.relationships+xml"/>
  <Override PartName="/ppt/slideLayouts/_rels/slideLayout47.xml.rels" ContentType="application/vnd.openxmlformats-package.relationships+xml"/>
  <Override PartName="/ppt/slideLayouts/_rels/slideLayout21.xml.rels" ContentType="application/vnd.openxmlformats-package.relationships+xml"/>
  <Override PartName="/ppt/slideLayouts/_rels/slideLayout64.xml.rels" ContentType="application/vnd.openxmlformats-package.relationships+xml"/>
  <Override PartName="/ppt/slideLayouts/_rels/slideLayout32.xml.rels" ContentType="application/vnd.openxmlformats-package.relationships+xml"/>
  <Override PartName="/ppt/slideLayouts/_rels/slideLayout31.xml.rels" ContentType="application/vnd.openxmlformats-package.relationships+xml"/>
  <Override PartName="/ppt/slideLayouts/_rels/slideLayout16.xml.rels" ContentType="application/vnd.openxmlformats-package.relationships+xml"/>
  <Override PartName="/ppt/slideLayouts/_rels/slideLayout15.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68.xml.rels" ContentType="application/vnd.openxmlformats-package.relationships+xml"/>
  <Override PartName="/ppt/slideLayouts/_rels/slideLayout4.xml.rels" ContentType="application/vnd.openxmlformats-package.relationships+xml"/>
  <Override PartName="/ppt/slideLayouts/_rels/slideLayout67.xml.rels" ContentType="application/vnd.openxmlformats-package.relationships+xml"/>
  <Override PartName="/ppt/slideLayouts/_rels/slideLayout3.xml.rels" ContentType="application/vnd.openxmlformats-package.relationships+xml"/>
  <Override PartName="/ppt/slideLayouts/_rels/slideLayout69.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52.xml.rels" ContentType="application/vnd.openxmlformats-package.relationships+xml"/>
  <Override PartName="/ppt/slideLayouts/_rels/slideLayout7.xml.rels" ContentType="application/vnd.openxmlformats-package.relationships+xml"/>
  <Override PartName="/ppt/slideLayouts/_rels/slideLayout42.xml.rels" ContentType="application/vnd.openxmlformats-package.relationships+xml"/>
  <Override PartName="/ppt/slideLayouts/_rels/slideLayout65.xml.rels" ContentType="application/vnd.openxmlformats-package.relationships+xml"/>
  <Override PartName="/ppt/slideLayouts/_rels/slideLayout1.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3.xml.rels" ContentType="application/vnd.openxmlformats-package.relationships+xml"/>
  <Override PartName="/ppt/slideLayouts/_rels/slideLayout66.xml.rels" ContentType="application/vnd.openxmlformats-package.relationships+xml"/>
  <Override PartName="/ppt/slideLayouts/_rels/slideLayout2.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33.xml.rels" ContentType="application/vnd.openxmlformats-package.relationships+xml"/>
  <Override PartName="/ppt/slideLayouts/_rels/slideLayout44.xml.rels" ContentType="application/vnd.openxmlformats-package.relationships+xml"/>
  <Override PartName="/ppt/slideLayouts/_rels/slideLayout17.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58.xml.rels" ContentType="application/vnd.openxmlformats-package.relationships+xml"/>
  <Override PartName="/ppt/slideLayouts/_rels/slideLayout26.xml.rels" ContentType="application/vnd.openxmlformats-package.relationships+xml"/>
  <Override PartName="/ppt/slideLayouts/_rels/slideLayout28.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4.xml.rels" ContentType="application/vnd.openxmlformats-package.relationships+xml"/>
  <Override PartName="/ppt/slideLayouts/_rels/slideLayout45.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40.xml.rels" ContentType="application/vnd.openxmlformats-package.relationships+xml"/>
  <Override PartName="/ppt/slideLayouts/_rels/slideLayout46.xml.rels" ContentType="application/vnd.openxmlformats-package.relationships+xml"/>
  <Override PartName="/ppt/slideLayouts/slideLayout50.xml" ContentType="application/vnd.openxmlformats-officedocument.presentationml.slideLayout+xml"/>
  <Override PartName="/ppt/slideLayouts/slideLayout22.xml" ContentType="application/vnd.openxmlformats-officedocument.presentationml.slideLayout+xml"/>
  <Override PartName="/ppt/slideLayouts/slideLayout16.xml" ContentType="application/vnd.openxmlformats-officedocument.presentationml.slideLayout+xml"/>
  <Override PartName="/ppt/slideLayouts/slideLayout48.xml" ContentType="application/vnd.openxmlformats-officedocument.presentationml.slideLayout+xml"/>
  <Override PartName="/ppt/slideLayouts/slideLayout7.xml" ContentType="application/vnd.openxmlformats-officedocument.presentationml.slideLayout+xml"/>
  <Override PartName="/ppt/slideLayouts/slideLayout15.xml" ContentType="application/vnd.openxmlformats-officedocument.presentationml.slideLayout+xml"/>
  <Override PartName="/ppt/slideLayouts/slideLayout47.xml" ContentType="application/vnd.openxmlformats-officedocument.presentationml.slideLayout+xml"/>
  <Override PartName="/ppt/slideLayouts/slideLayout6.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17.xml" ContentType="application/vnd.openxmlformats-officedocument.presentationml.slideLayout+xml"/>
  <Override PartName="/ppt/slideLayouts/slideLayout49.xml" ContentType="application/vnd.openxmlformats-officedocument.presentationml.slideLayout+xml"/>
  <Override PartName="/ppt/slideLayouts/slideLayout8.xml" ContentType="application/vnd.openxmlformats-officedocument.presentationml.slideLayout+xml"/>
  <Override PartName="/ppt/slideLayouts/slideLayout69.xml" ContentType="application/vnd.openxmlformats-officedocument.presentationml.slideLayout+xml"/>
  <Override PartName="/ppt/slideLayouts/slideLayout10.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Lst>
  <p:sldSz cx="9144000" cy="51435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notesMaster" Target="notesMasters/notesMaster1.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
</Relationships>
</file>

<file path=ppt/charts/chart1.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135923591709441"/>
          <c:y val="0.0656503227578629"/>
          <c:w val="0.776362809434085"/>
          <c:h val="0.758686993544843"/>
        </c:manualLayout>
      </c:layout>
      <c:scatterChart>
        <c:scatterStyle val="lineMarker"/>
        <c:varyColors val="0"/>
        <c:ser>
          <c:idx val="0"/>
          <c:order val="0"/>
          <c:tx>
            <c:strRef>
              <c:f>label 0</c:f>
              <c:strCache>
                <c:ptCount val="1"/>
                <c:pt idx="0">
                  <c:v>Size (feet2)</c:v>
                </c:pt>
              </c:strCache>
            </c:strRef>
          </c:tx>
          <c:spPr>
            <a:solidFill>
              <a:srgbClr val="ffffff"/>
            </a:solidFill>
            <a:ln w="38160">
              <a:noFill/>
            </a:ln>
          </c:spPr>
          <c:marker>
            <c:symbol val="x"/>
            <c:size val="12"/>
            <c:spPr>
              <a:solidFill>
                <a:srgbClr val="ffffff"/>
              </a:solidFill>
            </c:spPr>
          </c:marker>
          <c:dLbls>
            <c:dLblPos val="r"/>
            <c:showLegendKey val="0"/>
            <c:showVal val="0"/>
            <c:showCatName val="0"/>
            <c:showSerName val="0"/>
            <c:showPercent val="0"/>
            <c:showLeaderLines val="0"/>
          </c:dLbls>
          <c:xVal>
            <c:numRef>
              <c:f>1</c:f>
              <c:numCache>
                <c:formatCode>General</c:formatCode>
                <c:ptCount val="11"/>
                <c:pt idx="0">
                  <c:v>432.422969187675</c:v>
                </c:pt>
                <c:pt idx="1">
                  <c:v>610.994397759104</c:v>
                </c:pt>
                <c:pt idx="2">
                  <c:v>628.501400560224</c:v>
                </c:pt>
                <c:pt idx="3">
                  <c:v>856.09243697479</c:v>
                </c:pt>
                <c:pt idx="4">
                  <c:v>950.63025210084</c:v>
                </c:pt>
                <c:pt idx="5">
                  <c:v>1202.73109243697</c:v>
                </c:pt>
                <c:pt idx="6">
                  <c:v>1412.81512605042</c:v>
                </c:pt>
                <c:pt idx="7">
                  <c:v>1661.41456582633</c:v>
                </c:pt>
                <c:pt idx="8">
                  <c:v>1787.4649859944</c:v>
                </c:pt>
                <c:pt idx="9">
                  <c:v>1952.03081232493</c:v>
                </c:pt>
                <c:pt idx="10">
                  <c:v>2186.62464985994</c:v>
                </c:pt>
              </c:numCache>
            </c:numRef>
          </c:xVal>
          <c:yVal>
            <c:numRef>
              <c:f>0</c:f>
              <c:numCache>
                <c:formatCode>General</c:formatCode>
                <c:ptCount val="11"/>
                <c:pt idx="0">
                  <c:v>100.917431192661</c:v>
                </c:pt>
                <c:pt idx="1">
                  <c:v>143.730886850153</c:v>
                </c:pt>
                <c:pt idx="2">
                  <c:v>213.455657492355</c:v>
                </c:pt>
                <c:pt idx="3">
                  <c:v>229.357798165138</c:v>
                </c:pt>
                <c:pt idx="4">
                  <c:v>288.073394495413</c:v>
                </c:pt>
                <c:pt idx="5">
                  <c:v>274.617737003058</c:v>
                </c:pt>
                <c:pt idx="6">
                  <c:v>308.868501529052</c:v>
                </c:pt>
                <c:pt idx="7">
                  <c:v>290.519877675841</c:v>
                </c:pt>
                <c:pt idx="8">
                  <c:v>337.003058103976</c:v>
                </c:pt>
                <c:pt idx="9">
                  <c:v>306.422018348624</c:v>
                </c:pt>
                <c:pt idx="10">
                  <c:v>291.743119266055</c:v>
                </c:pt>
              </c:numCache>
            </c:numRef>
          </c:yVal>
          <c:smooth val="0"/>
        </c:ser>
        <c:axId val="64203407"/>
        <c:axId val="9799629"/>
      </c:scatterChart>
      <c:valAx>
        <c:axId val="64203407"/>
        <c:scaling>
          <c:orientation val="minMax"/>
        </c:scaling>
        <c:delete val="0"/>
        <c:axPos val="b"/>
        <c:numFmt formatCode="General" sourceLinked="0"/>
        <c:majorTickMark val="cross"/>
        <c:minorTickMark val="none"/>
        <c:tickLblPos val="nextTo"/>
        <c:spPr>
          <a:ln w="38160">
            <a:solidFill>
              <a:srgbClr val="808080"/>
            </a:solidFill>
            <a:round/>
          </a:ln>
        </c:spPr>
        <c:txPr>
          <a:bodyPr/>
          <a:p>
            <a:pPr>
              <a:defRPr b="0" sz="1600" spc="-1" strike="noStrike">
                <a:solidFill>
                  <a:srgbClr val="000000"/>
                </a:solidFill>
                <a:uFill>
                  <a:solidFill>
                    <a:srgbClr val="ffffff"/>
                  </a:solidFill>
                </a:uFill>
                <a:latin typeface="Calibri"/>
                <a:ea typeface="DejaVu Sans"/>
              </a:defRPr>
            </a:pPr>
          </a:p>
        </c:txPr>
        <c:crossAx val="9799629"/>
        <c:crosses val="autoZero"/>
        <c:crossBetween val="midCat"/>
        <c:majorUnit val="500"/>
      </c:valAx>
      <c:valAx>
        <c:axId val="9799629"/>
        <c:scaling>
          <c:orientation val="minMax"/>
        </c:scaling>
        <c:delete val="0"/>
        <c:axPos val="l"/>
        <c:numFmt formatCode="General" sourceLinked="0"/>
        <c:majorTickMark val="cross"/>
        <c:minorTickMark val="none"/>
        <c:tickLblPos val="nextTo"/>
        <c:spPr>
          <a:ln w="38160">
            <a:solidFill>
              <a:srgbClr val="878787"/>
            </a:solidFill>
            <a:round/>
          </a:ln>
        </c:spPr>
        <c:txPr>
          <a:bodyPr/>
          <a:p>
            <a:pPr>
              <a:defRPr b="0" sz="1600" spc="-1" strike="noStrike">
                <a:solidFill>
                  <a:srgbClr val="000000"/>
                </a:solidFill>
                <a:uFill>
                  <a:solidFill>
                    <a:srgbClr val="ffffff"/>
                  </a:solidFill>
                </a:uFill>
                <a:latin typeface="Calibri"/>
                <a:ea typeface="DejaVu Sans"/>
              </a:defRPr>
            </a:pPr>
          </a:p>
        </c:txPr>
        <c:crossAx val="64203407"/>
        <c:crosses val="autoZero"/>
        <c:crossBetween val="midCat"/>
        <c:majorUnit val="100"/>
        <c:minorUnit val="10"/>
      </c:valAx>
      <c:spPr>
        <a:solidFill>
          <a:srgbClr val="ffffff"/>
        </a:solidFill>
        <a:ln>
          <a:noFill/>
        </a:ln>
      </c:spPr>
    </c:plotArea>
    <c:plotVisOnly val="1"/>
    <c:dispBlanksAs val="gap"/>
  </c:chart>
  <c:spPr>
    <a:noFill/>
    <a:ln>
      <a:noFill/>
    </a:ln>
  </c:spPr>
</c:chartSpace>
</file>

<file path=ppt/charts/chart2.xml><?xml version="1.0" encoding="utf-8"?>
<c:chartSpace xmlns:c="http://schemas.openxmlformats.org/drawingml/2006/chart" xmlns:a="http://schemas.openxmlformats.org/drawingml/2006/main" xmlns:r="http://schemas.openxmlformats.org/officeDocument/2006/relationships">
  <c:lang val="en-US"/>
  <c:roundedCorners val="0"/>
  <c:chart>
    <c:view3D>
      <c:rotX val="30"/>
      <c:rotY val="0"/>
      <c:rAngAx val="0"/>
      <c:perspective val="30"/>
    </c:view3D>
    <c:floor>
      <c:spPr>
        <a:solidFill>
          <a:srgbClr val="d9d9d9"/>
        </a:solidFill>
        <a:ln>
          <a:noFill/>
        </a:ln>
      </c:spPr>
    </c:floor>
    <c:backWall>
      <c:spPr>
        <a:solidFill>
          <a:srgbClr val="d9d9d9"/>
        </a:solidFill>
        <a:ln>
          <a:noFill/>
        </a:ln>
      </c:spPr>
    </c:backWall>
    <c:plotArea>
      <c:layout>
        <c:manualLayout>
          <c:layoutTarget val="inner"/>
          <c:xMode val="edge"/>
          <c:yMode val="edge"/>
          <c:x val="0.00831721470019342"/>
          <c:y val="0.00737535647556299"/>
          <c:w val="0.874758220502901"/>
          <c:h val="0.933031763201888"/>
        </c:manualLayout>
      </c:layout>
      <c:pie3DChart>
        <c:varyColors val="1"/>
        <c:ser>
          <c:idx val="0"/>
          <c:order val="0"/>
          <c:tx>
            <c:strRef>
              <c:f>label 0</c:f>
              <c:strCache>
                <c:ptCount val="1"/>
                <c:pt idx="0">
                  <c:v>Sales</c:v>
                </c:pt>
              </c:strCache>
            </c:strRef>
          </c:tx>
          <c:spPr>
            <a:solidFill>
              <a:srgbClr val="4f81bd"/>
            </a:solidFill>
            <a:ln>
              <a:noFill/>
            </a:ln>
          </c:spPr>
          <c:explosion val="26"/>
          <c:dPt>
            <c:idx val="0"/>
            <c:spPr>
              <a:solidFill>
                <a:srgbClr val="4f81bd"/>
              </a:solidFill>
              <a:ln>
                <a:noFill/>
              </a:ln>
            </c:spPr>
          </c:dPt>
          <c:dPt>
            <c:idx val="1"/>
            <c:spPr>
              <a:solidFill>
                <a:srgbClr val="c0504d"/>
              </a:solidFill>
              <a:ln>
                <a:noFill/>
              </a:ln>
            </c:spPr>
          </c:dPt>
          <c:dPt>
            <c:idx val="2"/>
            <c:spPr>
              <a:solidFill>
                <a:srgbClr val="9bbb59"/>
              </a:solidFill>
              <a:ln>
                <a:noFill/>
              </a:ln>
            </c:spPr>
          </c:dPt>
          <c:dLbls>
            <c:dLbl>
              <c:idx val="0"/>
              <c:dLblPos val="bestFit"/>
              <c:showLegendKey val="0"/>
              <c:showVal val="0"/>
              <c:showCatName val="0"/>
              <c:showSerName val="0"/>
              <c:showPercent val="0"/>
            </c:dLbl>
            <c:dLbl>
              <c:idx val="1"/>
              <c:dLblPos val="bestFit"/>
              <c:showLegendKey val="0"/>
              <c:showVal val="0"/>
              <c:showCatName val="0"/>
              <c:showSerName val="0"/>
              <c:showPercent val="0"/>
            </c:dLbl>
            <c:dLbl>
              <c:idx val="2"/>
              <c:dLblPos val="bestFit"/>
              <c:showLegendKey val="0"/>
              <c:showVal val="0"/>
              <c:showCatName val="0"/>
              <c:showSerName val="0"/>
              <c:showPercent val="0"/>
            </c:dLbl>
            <c:dLblPos val="bestFit"/>
            <c:showLegendKey val="0"/>
            <c:showVal val="0"/>
            <c:showCatName val="0"/>
            <c:showSerName val="0"/>
            <c:showPercent val="0"/>
            <c:showLeaderLines val="0"/>
          </c:dLbls>
          <c:cat>
            <c:strRef>
              <c:f>categories</c:f>
              <c:strCache>
                <c:ptCount val="3"/>
                <c:pt idx="0">
                  <c:v>1st Qtr</c:v>
                </c:pt>
                <c:pt idx="1">
                  <c:v>2nd Qtr</c:v>
                </c:pt>
                <c:pt idx="2">
                  <c:v>3rd Qtr</c:v>
                </c:pt>
              </c:strCache>
            </c:strRef>
          </c:cat>
          <c:val>
            <c:numRef>
              <c:f>0</c:f>
              <c:numCache>
                <c:formatCode>General</c:formatCode>
                <c:ptCount val="3"/>
                <c:pt idx="0">
                  <c:v>2.6</c:v>
                </c:pt>
                <c:pt idx="1">
                  <c:v>8.2</c:v>
                </c:pt>
                <c:pt idx="2">
                  <c:v>3.2</c:v>
                </c:pt>
              </c:numCache>
            </c:numRef>
          </c:val>
        </c:ser>
      </c:pie3DChart>
      <c:spPr>
        <a:solidFill>
          <a:srgbClr val="d9d9d9"/>
        </a:solidFill>
        <a:ln>
          <a:noFill/>
        </a:ln>
      </c:spPr>
    </c:plotArea>
    <c:plotVisOnly val="1"/>
    <c:dispBlanksAs val="gap"/>
  </c:chart>
  <c:spPr>
    <a:noFill/>
    <a:ln>
      <a:noFill/>
    </a:ln>
  </c:spPr>
</c:chartSpace>
</file>

<file path=ppt/notesMasters/_rels/notesMaster1.xml.rels><?xml version="1.0" encoding="UTF-8"?>
<Relationships xmlns="http://schemas.openxmlformats.org/package/2006/relationships"><Relationship Id="rId1" Type="http://schemas.openxmlformats.org/officeDocument/2006/relationships/theme" Target="../theme/theme7.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PlaceHolder 1"/>
          <p:cNvSpPr>
            <a:spLocks noGrp="1"/>
          </p:cNvSpPr>
          <p:nvPr>
            <p:ph type="body"/>
          </p:nvPr>
        </p:nvSpPr>
        <p:spPr>
          <a:xfrm>
            <a:off x="756000" y="5078520"/>
            <a:ext cx="6047640" cy="4811040"/>
          </a:xfrm>
          <a:prstGeom prst="rect">
            <a:avLst/>
          </a:prstGeom>
        </p:spPr>
        <p:txBody>
          <a:bodyPr lIns="0" rIns="0" tIns="0" bIns="0"/>
          <a:p>
            <a:r>
              <a:rPr b="0" lang="en-US" sz="2000" spc="-1" strike="noStrike">
                <a:solidFill>
                  <a:srgbClr val="000000"/>
                </a:solidFill>
                <a:uFill>
                  <a:solidFill>
                    <a:srgbClr val="ffffff"/>
                  </a:solidFill>
                </a:uFill>
                <a:latin typeface="Arial"/>
              </a:rPr>
              <a:t>Click to edit the notes format</a:t>
            </a:r>
            <a:endParaRPr b="0" lang="en-US" sz="2000" spc="-1" strike="noStrike">
              <a:solidFill>
                <a:srgbClr val="000000"/>
              </a:solidFill>
              <a:uFill>
                <a:solidFill>
                  <a:srgbClr val="ffffff"/>
                </a:solidFill>
              </a:uFill>
              <a:latin typeface="Arial"/>
            </a:endParaRPr>
          </a:p>
        </p:txBody>
      </p:sp>
      <p:sp>
        <p:nvSpPr>
          <p:cNvPr id="236" name="PlaceHolder 2"/>
          <p:cNvSpPr>
            <a:spLocks noGrp="1"/>
          </p:cNvSpPr>
          <p:nvPr>
            <p:ph type="hdr"/>
          </p:nvPr>
        </p:nvSpPr>
        <p:spPr>
          <a:xfrm>
            <a:off x="0" y="0"/>
            <a:ext cx="3280680" cy="534240"/>
          </a:xfrm>
          <a:prstGeom prst="rect">
            <a:avLst/>
          </a:prstGeom>
        </p:spPr>
        <p:txBody>
          <a:bodyPr lIns="0" rIns="0" tIns="0" bIns="0"/>
          <a:p>
            <a:r>
              <a:rPr b="0" lang="en-US" sz="1400" spc="-1" strike="noStrike">
                <a:solidFill>
                  <a:srgbClr val="000000"/>
                </a:solidFill>
                <a:uFill>
                  <a:solidFill>
                    <a:srgbClr val="ffffff"/>
                  </a:solidFill>
                </a:uFill>
                <a:latin typeface="Times New Roman"/>
              </a:rPr>
              <a:t>&lt;header&gt;</a:t>
            </a:r>
            <a:endParaRPr b="0" lang="en-US" sz="1400" spc="-1" strike="noStrike">
              <a:solidFill>
                <a:srgbClr val="000000"/>
              </a:solidFill>
              <a:uFill>
                <a:solidFill>
                  <a:srgbClr val="ffffff"/>
                </a:solidFill>
              </a:uFill>
              <a:latin typeface="Times New Roman"/>
            </a:endParaRPr>
          </a:p>
        </p:txBody>
      </p:sp>
      <p:sp>
        <p:nvSpPr>
          <p:cNvPr id="237" name="PlaceHolder 3"/>
          <p:cNvSpPr>
            <a:spLocks noGrp="1"/>
          </p:cNvSpPr>
          <p:nvPr>
            <p:ph type="dt"/>
          </p:nvPr>
        </p:nvSpPr>
        <p:spPr>
          <a:xfrm>
            <a:off x="4278960" y="0"/>
            <a:ext cx="3280680" cy="534240"/>
          </a:xfrm>
          <a:prstGeom prst="rect">
            <a:avLst/>
          </a:prstGeom>
        </p:spPr>
        <p:txBody>
          <a:bodyPr lIns="0" rIns="0" tIns="0" bIns="0"/>
          <a:p>
            <a:pPr algn="r"/>
            <a:r>
              <a:rPr b="0" lang="en-US" sz="1400" spc="-1" strike="noStrike">
                <a:solidFill>
                  <a:srgbClr val="000000"/>
                </a:solidFill>
                <a:uFill>
                  <a:solidFill>
                    <a:srgbClr val="ffffff"/>
                  </a:solidFill>
                </a:uFill>
                <a:latin typeface="Times New Roman"/>
              </a:rPr>
              <a:t>&lt;date/time&gt;</a:t>
            </a:r>
            <a:endParaRPr b="0" lang="en-US" sz="1400" spc="-1" strike="noStrike">
              <a:solidFill>
                <a:srgbClr val="000000"/>
              </a:solidFill>
              <a:uFill>
                <a:solidFill>
                  <a:srgbClr val="ffffff"/>
                </a:solidFill>
              </a:uFill>
              <a:latin typeface="Times New Roman"/>
            </a:endParaRPr>
          </a:p>
        </p:txBody>
      </p:sp>
      <p:sp>
        <p:nvSpPr>
          <p:cNvPr id="238" name="PlaceHolder 4"/>
          <p:cNvSpPr>
            <a:spLocks noGrp="1"/>
          </p:cNvSpPr>
          <p:nvPr>
            <p:ph type="ftr"/>
          </p:nvPr>
        </p:nvSpPr>
        <p:spPr>
          <a:xfrm>
            <a:off x="0" y="10157400"/>
            <a:ext cx="3280680" cy="534240"/>
          </a:xfrm>
          <a:prstGeom prst="rect">
            <a:avLst/>
          </a:prstGeom>
        </p:spPr>
        <p:txBody>
          <a:bodyPr lIns="0" rIns="0" tIns="0" bIns="0" anchor="b"/>
          <a:p>
            <a:r>
              <a:rPr b="0" lang="en-US" sz="1400" spc="-1" strike="noStrike">
                <a:solidFill>
                  <a:srgbClr val="000000"/>
                </a:solidFill>
                <a:uFill>
                  <a:solidFill>
                    <a:srgbClr val="ffffff"/>
                  </a:solidFill>
                </a:uFill>
                <a:latin typeface="Times New Roman"/>
              </a:rPr>
              <a:t>&lt;footer&gt;</a:t>
            </a:r>
            <a:endParaRPr b="0" lang="en-US" sz="1400" spc="-1" strike="noStrike">
              <a:solidFill>
                <a:srgbClr val="000000"/>
              </a:solidFill>
              <a:uFill>
                <a:solidFill>
                  <a:srgbClr val="ffffff"/>
                </a:solidFill>
              </a:uFill>
              <a:latin typeface="Times New Roman"/>
            </a:endParaRPr>
          </a:p>
        </p:txBody>
      </p:sp>
      <p:sp>
        <p:nvSpPr>
          <p:cNvPr id="239" name="PlaceHolder 5"/>
          <p:cNvSpPr>
            <a:spLocks noGrp="1"/>
          </p:cNvSpPr>
          <p:nvPr>
            <p:ph type="sldNum"/>
          </p:nvPr>
        </p:nvSpPr>
        <p:spPr>
          <a:xfrm>
            <a:off x="4278960" y="10157400"/>
            <a:ext cx="3280680" cy="534240"/>
          </a:xfrm>
          <a:prstGeom prst="rect">
            <a:avLst/>
          </a:prstGeom>
        </p:spPr>
        <p:txBody>
          <a:bodyPr lIns="0" rIns="0" tIns="0" bIns="0" anchor="b"/>
          <a:p>
            <a:pPr algn="r"/>
            <a:fld id="{C0594C2C-43CD-43D2-9254-49EEEDD118E0}" type="slidenum">
              <a:rPr b="0" lang="en-US" sz="1400" spc="-1" strike="noStrike">
                <a:solidFill>
                  <a:srgbClr val="000000"/>
                </a:solidFill>
                <a:uFill>
                  <a:solidFill>
                    <a:srgbClr val="ffffff"/>
                  </a:solidFill>
                </a:uFill>
                <a:latin typeface="Times New Roman"/>
              </a:rPr>
              <a:t>&lt;number&gt;</a:t>
            </a:fld>
            <a:endParaRPr b="0" lang="en-US"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1" name="PlaceHolder 1"/>
          <p:cNvSpPr>
            <a:spLocks noGrp="1"/>
          </p:cNvSpPr>
          <p:nvPr>
            <p:ph type="body"/>
          </p:nvPr>
        </p:nvSpPr>
        <p:spPr>
          <a:xfrm>
            <a:off x="685800" y="4343400"/>
            <a:ext cx="5485680" cy="4114080"/>
          </a:xfrm>
          <a:prstGeom prst="rect">
            <a:avLst/>
          </a:prstGeom>
        </p:spPr>
        <p:txBody>
          <a:bodyPr lIns="0" rIns="0" tIns="0" bIns="0"/>
          <a:p>
            <a:endParaRPr b="0" lang="en-US" sz="2000" spc="-1" strike="noStrike">
              <a:solidFill>
                <a:srgbClr val="000000"/>
              </a:solidFill>
              <a:uFill>
                <a:solidFill>
                  <a:srgbClr val="ffffff"/>
                </a:solidFill>
              </a:uFill>
              <a:latin typeface="Arial"/>
            </a:endParaRPr>
          </a:p>
        </p:txBody>
      </p:sp>
      <p:sp>
        <p:nvSpPr>
          <p:cNvPr id="442" name="CustomShape 2"/>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p>
            <a:pPr algn="r">
              <a:lnSpc>
                <a:spcPct val="100000"/>
              </a:lnSpc>
            </a:pPr>
            <a:fld id="{22439CF5-A274-4233-9E75-DDD2F54E2756}" type="slidenum">
              <a:rPr b="0" lang="en-US" sz="1200" spc="-1" strike="noStrike">
                <a:solidFill>
                  <a:srgbClr val="000000"/>
                </a:solidFill>
                <a:uFill>
                  <a:solidFill>
                    <a:srgbClr val="ffffff"/>
                  </a:solidFill>
                </a:uFill>
                <a:latin typeface="+mn-lt"/>
                <a:ea typeface="+mn-ea"/>
              </a:rPr>
              <a:t>&lt;number&gt;</a:t>
            </a:fld>
            <a:endParaRPr b="0" lang="en-US" sz="1800" spc="-1" strike="noStrike">
              <a:solidFill>
                <a:srgbClr val="000000"/>
              </a:solidFill>
              <a:uFill>
                <a:solidFill>
                  <a:srgbClr val="ffffff"/>
                </a:solidFill>
              </a:uFill>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1" name="PlaceHolder 1"/>
          <p:cNvSpPr>
            <a:spLocks noGrp="1"/>
          </p:cNvSpPr>
          <p:nvPr>
            <p:ph type="body"/>
          </p:nvPr>
        </p:nvSpPr>
        <p:spPr>
          <a:xfrm>
            <a:off x="685800" y="4343400"/>
            <a:ext cx="5485680" cy="4114080"/>
          </a:xfrm>
          <a:prstGeom prst="rect">
            <a:avLst/>
          </a:prstGeom>
        </p:spPr>
        <p:txBody>
          <a:bodyPr lIns="0" rIns="0" tIns="0" bIns="0"/>
          <a:p>
            <a:endParaRPr b="0" lang="en-US" sz="2000" spc="-1" strike="noStrike">
              <a:solidFill>
                <a:srgbClr val="000000"/>
              </a:solidFill>
              <a:uFill>
                <a:solidFill>
                  <a:srgbClr val="ffffff"/>
                </a:solidFill>
              </a:uFill>
              <a:latin typeface="Arial"/>
            </a:endParaRPr>
          </a:p>
        </p:txBody>
      </p:sp>
      <p:sp>
        <p:nvSpPr>
          <p:cNvPr id="452" name="CustomShape 2"/>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p>
            <a:pPr algn="r">
              <a:lnSpc>
                <a:spcPct val="100000"/>
              </a:lnSpc>
            </a:pPr>
            <a:fld id="{15083C3D-58E5-41F1-9999-03E20ED7E95A}" type="slidenum">
              <a:rPr b="0" lang="en-US" sz="1200" spc="-1" strike="noStrike">
                <a:solidFill>
                  <a:srgbClr val="000000"/>
                </a:solidFill>
                <a:uFill>
                  <a:solidFill>
                    <a:srgbClr val="ffffff"/>
                  </a:solidFill>
                </a:uFill>
                <a:latin typeface="+mn-lt"/>
                <a:ea typeface="+mn-ea"/>
              </a:rPr>
              <a:t>&lt;number&gt;</a:t>
            </a:fld>
            <a:endParaRPr b="0" lang="en-US" sz="1800" spc="-1" strike="noStrike">
              <a:solidFill>
                <a:srgbClr val="000000"/>
              </a:solidFill>
              <a:uFill>
                <a:solidFill>
                  <a:srgbClr val="ffffff"/>
                </a:solidFill>
              </a:uFill>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3" name="CustomShape 1"/>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p>
            <a:pPr algn="r">
              <a:lnSpc>
                <a:spcPct val="100000"/>
              </a:lnSpc>
            </a:pPr>
            <a:fld id="{C81A6EB3-672D-406B-A8A1-325F5B3B8910}" type="slidenum">
              <a:rPr b="0" lang="en-US" sz="1200" spc="-1" strike="noStrike">
                <a:solidFill>
                  <a:srgbClr val="000000"/>
                </a:solidFill>
                <a:uFill>
                  <a:solidFill>
                    <a:srgbClr val="ffffff"/>
                  </a:solidFill>
                </a:uFill>
                <a:latin typeface="Arial"/>
              </a:rPr>
              <a:t>&lt;number&gt;</a:t>
            </a:fld>
            <a:endParaRPr b="0" lang="en-US" sz="1800" spc="-1" strike="noStrike">
              <a:solidFill>
                <a:srgbClr val="000000"/>
              </a:solidFill>
              <a:uFill>
                <a:solidFill>
                  <a:srgbClr val="ffffff"/>
                </a:solidFill>
              </a:uFill>
              <a:latin typeface="Arial"/>
            </a:endParaRPr>
          </a:p>
        </p:txBody>
      </p:sp>
      <p:sp>
        <p:nvSpPr>
          <p:cNvPr id="454" name="PlaceHolder 2"/>
          <p:cNvSpPr>
            <a:spLocks noGrp="1"/>
          </p:cNvSpPr>
          <p:nvPr>
            <p:ph type="body"/>
          </p:nvPr>
        </p:nvSpPr>
        <p:spPr>
          <a:xfrm>
            <a:off x="685800" y="4343400"/>
            <a:ext cx="5485680" cy="4114080"/>
          </a:xfrm>
          <a:prstGeom prst="rect">
            <a:avLst/>
          </a:prstGeom>
        </p:spPr>
        <p:txBody>
          <a:bodyPr lIns="0" rIns="0" tIns="0" bIns="0"/>
          <a:p>
            <a:endParaRPr b="0" lang="en-US" sz="2000" spc="-1" strike="noStrike">
              <a:solidFill>
                <a:srgbClr val="000000"/>
              </a:solidFill>
              <a:uFill>
                <a:solidFill>
                  <a:srgbClr val="ffffff"/>
                </a:solidFill>
              </a:uFill>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5" name="CustomShape 1"/>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p>
            <a:pPr algn="r">
              <a:lnSpc>
                <a:spcPct val="100000"/>
              </a:lnSpc>
            </a:pPr>
            <a:fld id="{45BAF1AD-54DF-457D-BBD0-9F47F05A48BA}" type="slidenum">
              <a:rPr b="0" lang="en-US" sz="1200" spc="-1" strike="noStrike">
                <a:solidFill>
                  <a:srgbClr val="000000"/>
                </a:solidFill>
                <a:uFill>
                  <a:solidFill>
                    <a:srgbClr val="ffffff"/>
                  </a:solidFill>
                </a:uFill>
                <a:latin typeface="Arial"/>
              </a:rPr>
              <a:t>&lt;number&gt;</a:t>
            </a:fld>
            <a:endParaRPr b="0" lang="en-US" sz="1800" spc="-1" strike="noStrike">
              <a:solidFill>
                <a:srgbClr val="000000"/>
              </a:solidFill>
              <a:uFill>
                <a:solidFill>
                  <a:srgbClr val="ffffff"/>
                </a:solidFill>
              </a:uFill>
              <a:latin typeface="Arial"/>
            </a:endParaRPr>
          </a:p>
        </p:txBody>
      </p:sp>
      <p:sp>
        <p:nvSpPr>
          <p:cNvPr id="456" name="PlaceHolder 2"/>
          <p:cNvSpPr>
            <a:spLocks noGrp="1"/>
          </p:cNvSpPr>
          <p:nvPr>
            <p:ph type="body"/>
          </p:nvPr>
        </p:nvSpPr>
        <p:spPr>
          <a:xfrm>
            <a:off x="685800" y="4343400"/>
            <a:ext cx="5485680" cy="4114080"/>
          </a:xfrm>
          <a:prstGeom prst="rect">
            <a:avLst/>
          </a:prstGeom>
        </p:spPr>
        <p:txBody>
          <a:bodyPr lIns="0" rIns="0" tIns="0" bIns="0"/>
          <a:p>
            <a:endParaRPr b="0" lang="en-US" sz="2000" spc="-1" strike="noStrike">
              <a:solidFill>
                <a:srgbClr val="000000"/>
              </a:solidFill>
              <a:uFill>
                <a:solidFill>
                  <a:srgbClr val="ffffff"/>
                </a:solidFill>
              </a:uFill>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7" name="CustomShape 1"/>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p>
            <a:pPr algn="r">
              <a:lnSpc>
                <a:spcPct val="100000"/>
              </a:lnSpc>
            </a:pPr>
            <a:fld id="{76448434-9CE8-45E0-A31C-7E54D94FF1C7}" type="slidenum">
              <a:rPr b="0" lang="en-US" sz="1200" spc="-1" strike="noStrike">
                <a:solidFill>
                  <a:srgbClr val="000000"/>
                </a:solidFill>
                <a:uFill>
                  <a:solidFill>
                    <a:srgbClr val="ffffff"/>
                  </a:solidFill>
                </a:uFill>
                <a:latin typeface="Arial"/>
              </a:rPr>
              <a:t>&lt;number&gt;</a:t>
            </a:fld>
            <a:endParaRPr b="0" lang="en-US" sz="1800" spc="-1" strike="noStrike">
              <a:solidFill>
                <a:srgbClr val="000000"/>
              </a:solidFill>
              <a:uFill>
                <a:solidFill>
                  <a:srgbClr val="ffffff"/>
                </a:solidFill>
              </a:uFill>
              <a:latin typeface="Arial"/>
            </a:endParaRPr>
          </a:p>
        </p:txBody>
      </p:sp>
      <p:sp>
        <p:nvSpPr>
          <p:cNvPr id="458" name="PlaceHolder 2"/>
          <p:cNvSpPr>
            <a:spLocks noGrp="1"/>
          </p:cNvSpPr>
          <p:nvPr>
            <p:ph type="body"/>
          </p:nvPr>
        </p:nvSpPr>
        <p:spPr>
          <a:xfrm>
            <a:off x="685800" y="4343400"/>
            <a:ext cx="5485680" cy="4114080"/>
          </a:xfrm>
          <a:prstGeom prst="rect">
            <a:avLst/>
          </a:prstGeom>
        </p:spPr>
        <p:txBody>
          <a:bodyPr lIns="0" rIns="0" tIns="0" bIns="0"/>
          <a:p>
            <a:endParaRPr b="0" lang="en-US" sz="2000" spc="-1" strike="noStrike">
              <a:solidFill>
                <a:srgbClr val="000000"/>
              </a:solidFill>
              <a:uFill>
                <a:solidFill>
                  <a:srgbClr val="ffffff"/>
                </a:solidFill>
              </a:uFill>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9" name="CustomShape 1"/>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p>
            <a:pPr algn="r">
              <a:lnSpc>
                <a:spcPct val="100000"/>
              </a:lnSpc>
            </a:pPr>
            <a:fld id="{6436F15D-749B-418E-8ACE-D50B38176BEF}" type="slidenum">
              <a:rPr b="0" lang="en-US" sz="1200" spc="-1" strike="noStrike">
                <a:solidFill>
                  <a:srgbClr val="000000"/>
                </a:solidFill>
                <a:uFill>
                  <a:solidFill>
                    <a:srgbClr val="ffffff"/>
                  </a:solidFill>
                </a:uFill>
                <a:latin typeface="Arial"/>
              </a:rPr>
              <a:t>&lt;number&gt;</a:t>
            </a:fld>
            <a:endParaRPr b="0" lang="en-US" sz="1800" spc="-1" strike="noStrike">
              <a:solidFill>
                <a:srgbClr val="000000"/>
              </a:solidFill>
              <a:uFill>
                <a:solidFill>
                  <a:srgbClr val="ffffff"/>
                </a:solidFill>
              </a:uFill>
              <a:latin typeface="Arial"/>
            </a:endParaRPr>
          </a:p>
        </p:txBody>
      </p:sp>
      <p:sp>
        <p:nvSpPr>
          <p:cNvPr id="460" name="PlaceHolder 2"/>
          <p:cNvSpPr>
            <a:spLocks noGrp="1"/>
          </p:cNvSpPr>
          <p:nvPr>
            <p:ph type="body"/>
          </p:nvPr>
        </p:nvSpPr>
        <p:spPr>
          <a:xfrm>
            <a:off x="685800" y="4343400"/>
            <a:ext cx="5485680" cy="4114080"/>
          </a:xfrm>
          <a:prstGeom prst="rect">
            <a:avLst/>
          </a:prstGeom>
        </p:spPr>
        <p:txBody>
          <a:bodyPr lIns="0" rIns="0" tIns="0" bIns="0"/>
          <a:p>
            <a:endParaRPr b="0" lang="en-US" sz="2000" spc="-1" strike="noStrike">
              <a:solidFill>
                <a:srgbClr val="000000"/>
              </a:solidFill>
              <a:uFill>
                <a:solidFill>
                  <a:srgbClr val="ffffff"/>
                </a:solidFill>
              </a:uFill>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1" name="CustomShape 1"/>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p>
            <a:pPr algn="r">
              <a:lnSpc>
                <a:spcPct val="100000"/>
              </a:lnSpc>
            </a:pPr>
            <a:fld id="{03049D5C-BEFE-45E2-8D60-1D142E5D61BC}" type="slidenum">
              <a:rPr b="0" lang="en-US" sz="1200" spc="-1" strike="noStrike">
                <a:solidFill>
                  <a:srgbClr val="000000"/>
                </a:solidFill>
                <a:uFill>
                  <a:solidFill>
                    <a:srgbClr val="ffffff"/>
                  </a:solidFill>
                </a:uFill>
                <a:latin typeface="Arial"/>
              </a:rPr>
              <a:t>&lt;number&gt;</a:t>
            </a:fld>
            <a:endParaRPr b="0" lang="en-US" sz="1800" spc="-1" strike="noStrike">
              <a:solidFill>
                <a:srgbClr val="000000"/>
              </a:solidFill>
              <a:uFill>
                <a:solidFill>
                  <a:srgbClr val="ffffff"/>
                </a:solidFill>
              </a:uFill>
              <a:latin typeface="Arial"/>
            </a:endParaRPr>
          </a:p>
        </p:txBody>
      </p:sp>
      <p:sp>
        <p:nvSpPr>
          <p:cNvPr id="462" name="PlaceHolder 2"/>
          <p:cNvSpPr>
            <a:spLocks noGrp="1"/>
          </p:cNvSpPr>
          <p:nvPr>
            <p:ph type="body"/>
          </p:nvPr>
        </p:nvSpPr>
        <p:spPr>
          <a:xfrm>
            <a:off x="685800" y="4343400"/>
            <a:ext cx="5485680" cy="4114080"/>
          </a:xfrm>
          <a:prstGeom prst="rect">
            <a:avLst/>
          </a:prstGeom>
        </p:spPr>
        <p:txBody>
          <a:bodyPr lIns="0" rIns="0" tIns="0" bIns="0"/>
          <a:p>
            <a:pPr marL="216000" indent="-215640">
              <a:lnSpc>
                <a:spcPct val="80000"/>
              </a:lnSpc>
            </a:pPr>
            <a:r>
              <a:rPr b="0" lang="en-US" sz="800" spc="-1" strike="noStrike">
                <a:solidFill>
                  <a:srgbClr val="000000"/>
                </a:solidFill>
                <a:uFill>
                  <a:solidFill>
                    <a:srgbClr val="ffffff"/>
                  </a:solidFill>
                </a:uFill>
                <a:latin typeface="Arial"/>
              </a:rPr>
              <a:t>Astronomical data analysis image obtained from NASA website.</a:t>
            </a:r>
            <a:endParaRPr b="0" lang="en-US" sz="2000" spc="-1" strike="noStrike">
              <a:solidFill>
                <a:srgbClr val="000000"/>
              </a:solidFill>
              <a:uFill>
                <a:solidFill>
                  <a:srgbClr val="ffffff"/>
                </a:solidFill>
              </a:uFill>
              <a:latin typeface="Arial"/>
            </a:endParaRPr>
          </a:p>
          <a:p>
            <a:pPr marL="216000" indent="-215640">
              <a:lnSpc>
                <a:spcPct val="80000"/>
              </a:lnSpc>
            </a:pPr>
            <a:endParaRPr b="0" lang="en-US" sz="2000" spc="-1" strike="noStrike">
              <a:solidFill>
                <a:srgbClr val="000000"/>
              </a:solidFill>
              <a:uFill>
                <a:solidFill>
                  <a:srgbClr val="ffffff"/>
                </a:solidFill>
              </a:uFill>
              <a:latin typeface="Arial"/>
            </a:endParaRPr>
          </a:p>
          <a:p>
            <a:pPr marL="216000" indent="-215640">
              <a:lnSpc>
                <a:spcPct val="80000"/>
              </a:lnSpc>
            </a:pPr>
            <a:r>
              <a:rPr b="0" lang="en-US" sz="800" spc="-1" strike="noStrike">
                <a:solidFill>
                  <a:srgbClr val="000000"/>
                </a:solidFill>
                <a:uFill>
                  <a:solidFill>
                    <a:srgbClr val="ffffff"/>
                  </a:solidFill>
                </a:uFill>
                <a:latin typeface="Arial"/>
              </a:rPr>
              <a:t>http://www.nasa.gov/multimedia/imagegallery/image_feature_874.html</a:t>
            </a:r>
            <a:endParaRPr b="0" lang="en-US" sz="2000" spc="-1" strike="noStrike">
              <a:solidFill>
                <a:srgbClr val="000000"/>
              </a:solidFill>
              <a:uFill>
                <a:solidFill>
                  <a:srgbClr val="ffffff"/>
                </a:solidFill>
              </a:uFill>
              <a:latin typeface="Arial"/>
            </a:endParaRPr>
          </a:p>
          <a:p>
            <a:pPr marL="216000" indent="-215640">
              <a:lnSpc>
                <a:spcPct val="80000"/>
              </a:lnSpc>
            </a:pPr>
            <a:endParaRPr b="0" lang="en-US" sz="2000" spc="-1" strike="noStrike">
              <a:solidFill>
                <a:srgbClr val="000000"/>
              </a:solidFill>
              <a:uFill>
                <a:solidFill>
                  <a:srgbClr val="ffffff"/>
                </a:solidFill>
              </a:uFill>
              <a:latin typeface="Arial"/>
            </a:endParaRPr>
          </a:p>
          <a:p>
            <a:pPr marL="216000" indent="-215640">
              <a:lnSpc>
                <a:spcPct val="80000"/>
              </a:lnSpc>
            </a:pPr>
            <a:r>
              <a:rPr b="0" lang="en-US" sz="800" spc="-1" strike="noStrike">
                <a:solidFill>
                  <a:srgbClr val="000000"/>
                </a:solidFill>
                <a:uFill>
                  <a:solidFill>
                    <a:srgbClr val="ffffff"/>
                  </a:solidFill>
                </a:uFill>
                <a:latin typeface="Arial"/>
              </a:rPr>
              <a:t>RCW 79 is seen in the southern Milky Way, 17,200 light-years from Earth in the constellation Centaurus. The bubble is 70-light years in diameter, and probably took about one million years to form from the radiation and winds of hot young stars.</a:t>
            </a:r>
            <a:endParaRPr b="0" lang="en-US" sz="2000" spc="-1" strike="noStrike">
              <a:solidFill>
                <a:srgbClr val="000000"/>
              </a:solidFill>
              <a:uFill>
                <a:solidFill>
                  <a:srgbClr val="ffffff"/>
                </a:solidFill>
              </a:uFill>
              <a:latin typeface="Arial"/>
            </a:endParaRPr>
          </a:p>
          <a:p>
            <a:pPr marL="216000" indent="-215640">
              <a:lnSpc>
                <a:spcPct val="80000"/>
              </a:lnSpc>
            </a:pPr>
            <a:endParaRPr b="0" lang="en-US" sz="2000" spc="-1" strike="noStrike">
              <a:solidFill>
                <a:srgbClr val="000000"/>
              </a:solidFill>
              <a:uFill>
                <a:solidFill>
                  <a:srgbClr val="ffffff"/>
                </a:solidFill>
              </a:uFill>
              <a:latin typeface="Arial"/>
            </a:endParaRPr>
          </a:p>
          <a:p>
            <a:pPr marL="216000" indent="-215640">
              <a:lnSpc>
                <a:spcPct val="80000"/>
              </a:lnSpc>
            </a:pPr>
            <a:r>
              <a:rPr b="0" lang="en-US" sz="800" spc="-1" strike="noStrike">
                <a:solidFill>
                  <a:srgbClr val="000000"/>
                </a:solidFill>
                <a:uFill>
                  <a:solidFill>
                    <a:srgbClr val="ffffff"/>
                  </a:solidFill>
                </a:uFill>
                <a:latin typeface="Arial"/>
              </a:rPr>
              <a:t>The balloon of gas and dust is an example of stimulated star formation. Such stars are born when the hot bubble expands into the interstellar gas and dust around it. RCW 79 has spawned at least two groups of new stars along the edge of the large bubble. Some are visible inside the small bubble in the lower left corner. Another group of baby stars appears near the opening at the top.</a:t>
            </a:r>
            <a:endParaRPr b="0" lang="en-US" sz="2000" spc="-1" strike="noStrike">
              <a:solidFill>
                <a:srgbClr val="000000"/>
              </a:solidFill>
              <a:uFill>
                <a:solidFill>
                  <a:srgbClr val="ffffff"/>
                </a:solidFill>
              </a:uFill>
              <a:latin typeface="Arial"/>
            </a:endParaRPr>
          </a:p>
          <a:p>
            <a:pPr marL="216000" indent="-215640">
              <a:lnSpc>
                <a:spcPct val="80000"/>
              </a:lnSpc>
            </a:pPr>
            <a:endParaRPr b="0" lang="en-US" sz="2000" spc="-1" strike="noStrike">
              <a:solidFill>
                <a:srgbClr val="000000"/>
              </a:solidFill>
              <a:uFill>
                <a:solidFill>
                  <a:srgbClr val="ffffff"/>
                </a:solidFill>
              </a:uFill>
              <a:latin typeface="Arial"/>
            </a:endParaRPr>
          </a:p>
          <a:p>
            <a:pPr marL="216000" indent="-215640">
              <a:lnSpc>
                <a:spcPct val="80000"/>
              </a:lnSpc>
            </a:pPr>
            <a:r>
              <a:rPr b="0" lang="en-US" sz="800" spc="-1" strike="noStrike">
                <a:solidFill>
                  <a:srgbClr val="000000"/>
                </a:solidFill>
                <a:uFill>
                  <a:solidFill>
                    <a:srgbClr val="ffffff"/>
                  </a:solidFill>
                </a:uFill>
                <a:latin typeface="Arial"/>
              </a:rPr>
              <a:t>NASA's Spitzer Space Telescope easily detects infrared light from the dust particles in RCW 79. The young stars within RCW79 radiate ultraviolet light that excites molecules of dust within the bubble. This causes the dust grains to emit infrared light that is detected by Spitzer and seen here as the extended red features. </a:t>
            </a:r>
            <a:endParaRPr b="0" lang="en-US" sz="2000" spc="-1" strike="noStrike">
              <a:solidFill>
                <a:srgbClr val="000000"/>
              </a:solidFill>
              <a:uFill>
                <a:solidFill>
                  <a:srgbClr val="ffffff"/>
                </a:solidFill>
              </a:uFill>
              <a:latin typeface="Arial"/>
            </a:endParaRPr>
          </a:p>
          <a:p>
            <a:pPr marL="216000" indent="-215640">
              <a:lnSpc>
                <a:spcPct val="80000"/>
              </a:lnSpc>
            </a:pPr>
            <a:endParaRPr b="0" lang="en-US" sz="2000" spc="-1" strike="noStrike">
              <a:solidFill>
                <a:srgbClr val="000000"/>
              </a:solidFill>
              <a:uFill>
                <a:solidFill>
                  <a:srgbClr val="ffffff"/>
                </a:solidFill>
              </a:uFill>
              <a:latin typeface="Arial"/>
            </a:endParaRPr>
          </a:p>
          <a:p>
            <a:pPr marL="216000" indent="-215640">
              <a:lnSpc>
                <a:spcPct val="80000"/>
              </a:lnSpc>
            </a:pPr>
            <a:r>
              <a:rPr b="0" i="1" lang="en-US" sz="800" spc="-1" strike="noStrike">
                <a:solidFill>
                  <a:srgbClr val="000000"/>
                </a:solidFill>
                <a:uFill>
                  <a:solidFill>
                    <a:srgbClr val="ffffff"/>
                  </a:solidFill>
                </a:uFill>
                <a:latin typeface="Arial"/>
              </a:rPr>
              <a:t>Image credit: NASA/JPL-Caltech/E. Churchwell (Univ. of Wisconsin, Madison)</a:t>
            </a:r>
            <a:r>
              <a:rPr b="0" lang="en-US" sz="800" spc="-1" strike="noStrike">
                <a:solidFill>
                  <a:srgbClr val="000000"/>
                </a:solidFill>
                <a:uFill>
                  <a:solidFill>
                    <a:srgbClr val="ffffff"/>
                  </a:solidFill>
                </a:uFill>
                <a:latin typeface="Arial"/>
              </a:rPr>
              <a:t> </a:t>
            </a:r>
            <a:endParaRPr b="0" lang="en-US" sz="2000" spc="-1" strike="noStrike">
              <a:solidFill>
                <a:srgbClr val="000000"/>
              </a:solidFill>
              <a:uFill>
                <a:solidFill>
                  <a:srgbClr val="ffffff"/>
                </a:solidFill>
              </a:uFill>
              <a:latin typeface="Arial"/>
            </a:endParaRPr>
          </a:p>
          <a:p>
            <a:pPr marL="216000" indent="-215640">
              <a:lnSpc>
                <a:spcPct val="80000"/>
              </a:lnSpc>
            </a:pPr>
            <a:endParaRPr b="0" lang="en-US" sz="2000" spc="-1" strike="noStrike">
              <a:solidFill>
                <a:srgbClr val="000000"/>
              </a:solidFill>
              <a:uFill>
                <a:solidFill>
                  <a:srgbClr val="ffffff"/>
                </a:solidFill>
              </a:uFill>
              <a:latin typeface="Arial"/>
            </a:endParaRPr>
          </a:p>
          <a:p>
            <a:pPr marL="216000" indent="-215640">
              <a:lnSpc>
                <a:spcPct val="80000"/>
              </a:lnSpc>
            </a:pPr>
            <a:r>
              <a:rPr b="0" lang="en-US" sz="800" spc="-1" strike="noStrike">
                <a:solidFill>
                  <a:srgbClr val="000000"/>
                </a:solidFill>
                <a:uFill>
                  <a:solidFill>
                    <a:srgbClr val="ffffff"/>
                  </a:solidFill>
                </a:uFill>
                <a:latin typeface="Arial"/>
              </a:rPr>
              <a:t>--------------------</a:t>
            </a:r>
            <a:endParaRPr b="0" lang="en-US" sz="2000" spc="-1" strike="noStrike">
              <a:solidFill>
                <a:srgbClr val="000000"/>
              </a:solidFill>
              <a:uFill>
                <a:solidFill>
                  <a:srgbClr val="ffffff"/>
                </a:solidFill>
              </a:uFill>
              <a:latin typeface="Arial"/>
            </a:endParaRPr>
          </a:p>
          <a:p>
            <a:pPr marL="216000" indent="-215640">
              <a:lnSpc>
                <a:spcPct val="80000"/>
              </a:lnSpc>
            </a:pPr>
            <a:endParaRPr b="0" lang="en-US" sz="2000" spc="-1" strike="noStrike">
              <a:solidFill>
                <a:srgbClr val="000000"/>
              </a:solidFill>
              <a:uFill>
                <a:solidFill>
                  <a:srgbClr val="ffffff"/>
                </a:solidFill>
              </a:uFill>
              <a:latin typeface="Arial"/>
            </a:endParaRPr>
          </a:p>
          <a:p>
            <a:pPr marL="216000" indent="-215640">
              <a:lnSpc>
                <a:spcPct val="80000"/>
              </a:lnSpc>
            </a:pPr>
            <a:r>
              <a:rPr b="0" lang="en-US" sz="800" spc="-1" strike="noStrike">
                <a:solidFill>
                  <a:srgbClr val="000000"/>
                </a:solidFill>
                <a:uFill>
                  <a:solidFill>
                    <a:srgbClr val="ffffff"/>
                  </a:solidFill>
                </a:uFill>
                <a:latin typeface="Arial"/>
              </a:rPr>
              <a:t>From NASA use guidelines:</a:t>
            </a:r>
            <a:endParaRPr b="0" lang="en-US" sz="2000" spc="-1" strike="noStrike">
              <a:solidFill>
                <a:srgbClr val="000000"/>
              </a:solidFill>
              <a:uFill>
                <a:solidFill>
                  <a:srgbClr val="ffffff"/>
                </a:solidFill>
              </a:uFill>
              <a:latin typeface="Arial"/>
            </a:endParaRPr>
          </a:p>
          <a:p>
            <a:pPr marL="216000" indent="-215640">
              <a:lnSpc>
                <a:spcPct val="80000"/>
              </a:lnSpc>
            </a:pPr>
            <a:endParaRPr b="0" lang="en-US" sz="2000" spc="-1" strike="noStrike">
              <a:solidFill>
                <a:srgbClr val="000000"/>
              </a:solidFill>
              <a:uFill>
                <a:solidFill>
                  <a:srgbClr val="ffffff"/>
                </a:solidFill>
              </a:uFill>
              <a:latin typeface="Arial"/>
            </a:endParaRPr>
          </a:p>
          <a:p>
            <a:pPr marL="216000" indent="-215640">
              <a:lnSpc>
                <a:spcPct val="80000"/>
              </a:lnSpc>
            </a:pPr>
            <a:r>
              <a:rPr b="0" lang="en-US" sz="800" spc="-1" strike="noStrike">
                <a:solidFill>
                  <a:srgbClr val="000000"/>
                </a:solidFill>
                <a:uFill>
                  <a:solidFill>
                    <a:srgbClr val="ffffff"/>
                  </a:solidFill>
                </a:uFill>
                <a:latin typeface="Arial"/>
              </a:rPr>
              <a:t>http://www.nasa.gov/multimedia/guidelines/index.html</a:t>
            </a:r>
            <a:endParaRPr b="0" lang="en-US" sz="2000" spc="-1" strike="noStrike">
              <a:solidFill>
                <a:srgbClr val="000000"/>
              </a:solidFill>
              <a:uFill>
                <a:solidFill>
                  <a:srgbClr val="ffffff"/>
                </a:solidFill>
              </a:uFill>
              <a:latin typeface="Arial"/>
            </a:endParaRPr>
          </a:p>
          <a:p>
            <a:pPr marL="216000" indent="-215640">
              <a:lnSpc>
                <a:spcPct val="80000"/>
              </a:lnSpc>
            </a:pPr>
            <a:endParaRPr b="0" lang="en-US" sz="2000" spc="-1" strike="noStrike">
              <a:solidFill>
                <a:srgbClr val="000000"/>
              </a:solidFill>
              <a:uFill>
                <a:solidFill>
                  <a:srgbClr val="ffffff"/>
                </a:solidFill>
              </a:uFill>
              <a:latin typeface="Arial"/>
            </a:endParaRPr>
          </a:p>
          <a:p>
            <a:pPr marL="216000" indent="-215640">
              <a:lnSpc>
                <a:spcPct val="80000"/>
              </a:lnSpc>
            </a:pPr>
            <a:r>
              <a:rPr b="0" lang="en-US" sz="800" spc="-1" strike="noStrike">
                <a:solidFill>
                  <a:srgbClr val="000000"/>
                </a:solidFill>
                <a:uFill>
                  <a:solidFill>
                    <a:srgbClr val="ffffff"/>
                  </a:solidFill>
                </a:uFill>
                <a:latin typeface="Arial"/>
              </a:rPr>
              <a:t> </a:t>
            </a:r>
            <a:r>
              <a:rPr b="0" lang="en-US" sz="800" spc="-1" strike="noStrike">
                <a:solidFill>
                  <a:srgbClr val="000000"/>
                </a:solidFill>
                <a:uFill>
                  <a:solidFill>
                    <a:srgbClr val="ffffff"/>
                  </a:solidFill>
                </a:uFill>
                <a:latin typeface="Arial"/>
              </a:rPr>
              <a:t>Using NASA Imagery and Linking to NASA Web Sites</a:t>
            </a:r>
            <a:endParaRPr b="0" lang="en-US" sz="2000" spc="-1" strike="noStrike">
              <a:solidFill>
                <a:srgbClr val="000000"/>
              </a:solidFill>
              <a:uFill>
                <a:solidFill>
                  <a:srgbClr val="ffffff"/>
                </a:solidFill>
              </a:uFill>
              <a:latin typeface="Arial"/>
            </a:endParaRPr>
          </a:p>
          <a:p>
            <a:pPr marL="216000" indent="-215640">
              <a:lnSpc>
                <a:spcPct val="80000"/>
              </a:lnSpc>
            </a:pPr>
            <a:endParaRPr b="0" lang="en-US" sz="2000" spc="-1" strike="noStrike">
              <a:solidFill>
                <a:srgbClr val="000000"/>
              </a:solidFill>
              <a:uFill>
                <a:solidFill>
                  <a:srgbClr val="ffffff"/>
                </a:solidFill>
              </a:uFill>
              <a:latin typeface="Arial"/>
            </a:endParaRPr>
          </a:p>
          <a:p>
            <a:pPr marL="216000" indent="-215640">
              <a:lnSpc>
                <a:spcPct val="80000"/>
              </a:lnSpc>
            </a:pPr>
            <a:r>
              <a:rPr b="0" lang="en-US" sz="800" spc="-1" strike="noStrike">
                <a:solidFill>
                  <a:srgbClr val="000000"/>
                </a:solidFill>
                <a:uFill>
                  <a:solidFill>
                    <a:srgbClr val="ffffff"/>
                  </a:solidFill>
                </a:uFill>
                <a:latin typeface="Arial"/>
              </a:rPr>
              <a:t>10.13.05 </a:t>
            </a:r>
            <a:endParaRPr b="0" lang="en-US" sz="2000" spc="-1" strike="noStrike">
              <a:solidFill>
                <a:srgbClr val="000000"/>
              </a:solidFill>
              <a:uFill>
                <a:solidFill>
                  <a:srgbClr val="ffffff"/>
                </a:solidFill>
              </a:uFill>
              <a:latin typeface="Arial"/>
            </a:endParaRPr>
          </a:p>
          <a:p>
            <a:pPr marL="216000" indent="-215640">
              <a:lnSpc>
                <a:spcPct val="80000"/>
              </a:lnSpc>
            </a:pPr>
            <a:endParaRPr b="0" lang="en-US" sz="2000" spc="-1" strike="noStrike">
              <a:solidFill>
                <a:srgbClr val="000000"/>
              </a:solidFill>
              <a:uFill>
                <a:solidFill>
                  <a:srgbClr val="ffffff"/>
                </a:solidFill>
              </a:uFill>
              <a:latin typeface="Arial"/>
            </a:endParaRPr>
          </a:p>
          <a:p>
            <a:pPr marL="216000" indent="-215640">
              <a:lnSpc>
                <a:spcPct val="80000"/>
              </a:lnSpc>
            </a:pPr>
            <a:r>
              <a:rPr b="1" lang="en-US" sz="800" spc="-1" strike="noStrike">
                <a:solidFill>
                  <a:srgbClr val="000000"/>
                </a:solidFill>
                <a:uFill>
                  <a:solidFill>
                    <a:srgbClr val="ffffff"/>
                  </a:solidFill>
                </a:uFill>
                <a:latin typeface="Arial"/>
              </a:rPr>
              <a:t>Still Images, Audio Files and Video</a:t>
            </a:r>
            <a:r>
              <a:rPr b="0" lang="en-US" sz="800" spc="-1" strike="noStrike">
                <a:solidFill>
                  <a:srgbClr val="000000"/>
                </a:solidFill>
                <a:uFill>
                  <a:solidFill>
                    <a:srgbClr val="ffffff"/>
                  </a:solidFill>
                </a:uFill>
                <a:latin typeface="Arial"/>
              </a:rPr>
              <a:t> </a:t>
            </a:r>
            <a:endParaRPr b="0" lang="en-US" sz="2000" spc="-1" strike="noStrike">
              <a:solidFill>
                <a:srgbClr val="000000"/>
              </a:solidFill>
              <a:uFill>
                <a:solidFill>
                  <a:srgbClr val="ffffff"/>
                </a:solidFill>
              </a:uFill>
              <a:latin typeface="Arial"/>
            </a:endParaRPr>
          </a:p>
          <a:p>
            <a:pPr marL="216000" indent="-215640">
              <a:lnSpc>
                <a:spcPct val="80000"/>
              </a:lnSpc>
            </a:pPr>
            <a:r>
              <a:rPr b="0" lang="en-US" sz="800" spc="-1" strike="noStrike">
                <a:solidFill>
                  <a:srgbClr val="000000"/>
                </a:solidFill>
                <a:uFill>
                  <a:solidFill>
                    <a:srgbClr val="ffffff"/>
                  </a:solidFill>
                </a:uFill>
                <a:latin typeface="Arial"/>
              </a:rPr>
              <a:t>NASA still images, audio files and video generally are not copyrighted. You may use NASA imagery, video and audio material for educational or informational purposes, including photo collections, textbooks, public exhibits and Internet Web pages. This general permission extends to personal Web pages. </a:t>
            </a:r>
            <a:endParaRPr b="0" lang="en-US" sz="2000" spc="-1" strike="noStrike">
              <a:solidFill>
                <a:srgbClr val="000000"/>
              </a:solidFill>
              <a:uFill>
                <a:solidFill>
                  <a:srgbClr val="ffffff"/>
                </a:solidFill>
              </a:uFill>
              <a:latin typeface="Arial"/>
            </a:endParaRPr>
          </a:p>
          <a:p>
            <a:pPr marL="216000" indent="-215640">
              <a:lnSpc>
                <a:spcPct val="80000"/>
              </a:lnSpc>
            </a:pPr>
            <a:r>
              <a:rPr b="0" lang="en-US" sz="800" spc="-1" strike="noStrike">
                <a:solidFill>
                  <a:srgbClr val="000000"/>
                </a:solidFill>
                <a:uFill>
                  <a:solidFill>
                    <a:srgbClr val="ffffff"/>
                  </a:solidFill>
                </a:uFill>
                <a:latin typeface="Arial"/>
              </a:rPr>
              <a:t>This general permission does not extend to use of the NASA insignia logo (the blue "meatball" insignia), the retired NASA logotype (the red "worm" logo) and the NASA seal. These images may not be used by persons who are not NASA employees or on products (including Web pages) that are not NASA sponsored.</a:t>
            </a:r>
            <a:endParaRPr b="0" lang="en-US" sz="2000" spc="-1" strike="noStrike">
              <a:solidFill>
                <a:srgbClr val="000000"/>
              </a:solidFill>
              <a:uFill>
                <a:solidFill>
                  <a:srgbClr val="ffffff"/>
                </a:solidFill>
              </a:uFill>
              <a:latin typeface="Arial"/>
            </a:endParaRPr>
          </a:p>
          <a:p>
            <a:pPr marL="216000" indent="-215640">
              <a:lnSpc>
                <a:spcPct val="80000"/>
              </a:lnSpc>
            </a:pPr>
            <a:endParaRPr b="0" lang="en-US" sz="2000" spc="-1" strike="noStrike">
              <a:solidFill>
                <a:srgbClr val="000000"/>
              </a:solidFill>
              <a:uFill>
                <a:solidFill>
                  <a:srgbClr val="ffffff"/>
                </a:solidFill>
              </a:uFill>
              <a:latin typeface="Arial"/>
            </a:endParaRPr>
          </a:p>
          <a:p>
            <a:pPr marL="216000" indent="-215640">
              <a:lnSpc>
                <a:spcPct val="80000"/>
              </a:lnSpc>
            </a:pPr>
            <a:r>
              <a:rPr b="0" lang="en-US" sz="800" spc="-1" strike="noStrike">
                <a:solidFill>
                  <a:srgbClr val="000000"/>
                </a:solidFill>
                <a:uFill>
                  <a:solidFill>
                    <a:srgbClr val="ffffff"/>
                  </a:solidFill>
                </a:uFill>
                <a:latin typeface="Arial"/>
              </a:rPr>
              <a:t>If the NASA material is to be used for commercial purposes, especially including advertisements, it must not explicitly or implicitly convey NASA's endorsement of commercial goods or services. If a NASA image includes an identifiable person, using the image for commercial purposes may infringe that person's right of privacy or publicity, and permission should be obtained from the person. Any questions regarding application of any NASA image or emblem should be directed to:</a:t>
            </a:r>
            <a:endParaRPr b="0" lang="en-US" sz="2000" spc="-1" strike="noStrike">
              <a:solidFill>
                <a:srgbClr val="000000"/>
              </a:solidFill>
              <a:uFill>
                <a:solidFill>
                  <a:srgbClr val="ffffff"/>
                </a:solidFill>
              </a:uFill>
              <a:latin typeface="Arial"/>
            </a:endParaRPr>
          </a:p>
          <a:p>
            <a:pPr marL="216000" indent="-215640">
              <a:lnSpc>
                <a:spcPct val="80000"/>
              </a:lnSpc>
            </a:pPr>
            <a:endParaRPr b="0" lang="en-US" sz="2000" spc="-1" strike="noStrike">
              <a:solidFill>
                <a:srgbClr val="000000"/>
              </a:solidFill>
              <a:uFill>
                <a:solidFill>
                  <a:srgbClr val="ffffff"/>
                </a:solidFill>
              </a:uFill>
              <a:latin typeface="Arial"/>
            </a:endParaRPr>
          </a:p>
          <a:p>
            <a:pPr marL="216000" indent="-215640">
              <a:lnSpc>
                <a:spcPct val="80000"/>
              </a:lnSpc>
            </a:pPr>
            <a:r>
              <a:rPr b="0" lang="en-US" sz="800" spc="-1" strike="noStrike">
                <a:solidFill>
                  <a:srgbClr val="000000"/>
                </a:solidFill>
                <a:uFill>
                  <a:solidFill>
                    <a:srgbClr val="ffffff"/>
                  </a:solidFill>
                </a:uFill>
                <a:latin typeface="Arial"/>
              </a:rPr>
              <a:t>Photo Department </a:t>
            </a:r>
            <a:endParaRPr b="0" lang="en-US" sz="2000" spc="-1" strike="noStrike">
              <a:solidFill>
                <a:srgbClr val="000000"/>
              </a:solidFill>
              <a:uFill>
                <a:solidFill>
                  <a:srgbClr val="ffffff"/>
                </a:solidFill>
              </a:uFill>
              <a:latin typeface="Arial"/>
            </a:endParaRPr>
          </a:p>
          <a:p>
            <a:pPr marL="216000" indent="-215640">
              <a:lnSpc>
                <a:spcPct val="80000"/>
              </a:lnSpc>
            </a:pPr>
            <a:r>
              <a:rPr b="0" lang="en-US" sz="800" spc="-1" strike="noStrike">
                <a:solidFill>
                  <a:srgbClr val="000000"/>
                </a:solidFill>
                <a:uFill>
                  <a:solidFill>
                    <a:srgbClr val="ffffff"/>
                  </a:solidFill>
                </a:uFill>
                <a:latin typeface="Arial"/>
              </a:rPr>
              <a:t>NASA Headquarters</a:t>
            </a:r>
            <a:endParaRPr b="0" lang="en-US" sz="2000" spc="-1" strike="noStrike">
              <a:solidFill>
                <a:srgbClr val="000000"/>
              </a:solidFill>
              <a:uFill>
                <a:solidFill>
                  <a:srgbClr val="ffffff"/>
                </a:solidFill>
              </a:uFill>
              <a:latin typeface="Arial"/>
            </a:endParaRPr>
          </a:p>
          <a:p>
            <a:pPr marL="216000" indent="-215640">
              <a:lnSpc>
                <a:spcPct val="80000"/>
              </a:lnSpc>
            </a:pPr>
            <a:r>
              <a:rPr b="0" lang="en-US" sz="800" spc="-1" strike="noStrike">
                <a:solidFill>
                  <a:srgbClr val="000000"/>
                </a:solidFill>
                <a:uFill>
                  <a:solidFill>
                    <a:srgbClr val="ffffff"/>
                  </a:solidFill>
                </a:uFill>
                <a:latin typeface="Arial"/>
              </a:rPr>
              <a:t>300 E St. SW</a:t>
            </a:r>
            <a:endParaRPr b="0" lang="en-US" sz="2000" spc="-1" strike="noStrike">
              <a:solidFill>
                <a:srgbClr val="000000"/>
              </a:solidFill>
              <a:uFill>
                <a:solidFill>
                  <a:srgbClr val="ffffff"/>
                </a:solidFill>
              </a:uFill>
              <a:latin typeface="Arial"/>
            </a:endParaRPr>
          </a:p>
          <a:p>
            <a:pPr marL="216000" indent="-215640">
              <a:lnSpc>
                <a:spcPct val="80000"/>
              </a:lnSpc>
            </a:pPr>
            <a:r>
              <a:rPr b="0" lang="en-US" sz="800" spc="-1" strike="noStrike">
                <a:solidFill>
                  <a:srgbClr val="000000"/>
                </a:solidFill>
                <a:uFill>
                  <a:solidFill>
                    <a:srgbClr val="ffffff"/>
                  </a:solidFill>
                </a:uFill>
                <a:latin typeface="Arial"/>
              </a:rPr>
              <a:t>Washington, DC 20546</a:t>
            </a:r>
            <a:endParaRPr b="0" lang="en-US" sz="2000" spc="-1" strike="noStrike">
              <a:solidFill>
                <a:srgbClr val="000000"/>
              </a:solidFill>
              <a:uFill>
                <a:solidFill>
                  <a:srgbClr val="ffffff"/>
                </a:solidFill>
              </a:uFill>
              <a:latin typeface="Arial"/>
            </a:endParaRPr>
          </a:p>
          <a:p>
            <a:pPr marL="216000" indent="-215640">
              <a:lnSpc>
                <a:spcPct val="80000"/>
              </a:lnSpc>
            </a:pPr>
            <a:r>
              <a:rPr b="0" lang="en-US" sz="800" spc="-1" strike="noStrike">
                <a:solidFill>
                  <a:srgbClr val="000000"/>
                </a:solidFill>
                <a:uFill>
                  <a:solidFill>
                    <a:srgbClr val="ffffff"/>
                  </a:solidFill>
                </a:uFill>
                <a:latin typeface="Arial"/>
              </a:rPr>
              <a:t>Tel: (202)358-1900</a:t>
            </a:r>
            <a:endParaRPr b="0" lang="en-US" sz="2000" spc="-1" strike="noStrike">
              <a:solidFill>
                <a:srgbClr val="000000"/>
              </a:solidFill>
              <a:uFill>
                <a:solidFill>
                  <a:srgbClr val="ffffff"/>
                </a:solidFill>
              </a:uFill>
              <a:latin typeface="Arial"/>
            </a:endParaRPr>
          </a:p>
          <a:p>
            <a:pPr marL="216000" indent="-215640">
              <a:lnSpc>
                <a:spcPct val="80000"/>
              </a:lnSpc>
            </a:pPr>
            <a:r>
              <a:rPr b="0" lang="en-US" sz="800" spc="-1" strike="noStrike">
                <a:solidFill>
                  <a:srgbClr val="000000"/>
                </a:solidFill>
                <a:uFill>
                  <a:solidFill>
                    <a:srgbClr val="ffffff"/>
                  </a:solidFill>
                </a:uFill>
                <a:latin typeface="Arial"/>
              </a:rPr>
              <a:t>Fax: (202)358-4333</a:t>
            </a:r>
            <a:endParaRPr b="0" lang="en-US" sz="2000" spc="-1" strike="noStrike">
              <a:solidFill>
                <a:srgbClr val="000000"/>
              </a:solidFill>
              <a:uFill>
                <a:solidFill>
                  <a:srgbClr val="ffffff"/>
                </a:solidFill>
              </a:uFill>
              <a:latin typeface="Arial"/>
            </a:endParaRPr>
          </a:p>
          <a:p>
            <a:pPr marL="216000" indent="-215640">
              <a:lnSpc>
                <a:spcPct val="80000"/>
              </a:lnSpc>
            </a:pPr>
            <a:endParaRPr b="0" lang="en-US" sz="2000" spc="-1" strike="noStrike">
              <a:solidFill>
                <a:srgbClr val="000000"/>
              </a:solidFill>
              <a:uFill>
                <a:solidFill>
                  <a:srgbClr val="ffffff"/>
                </a:solidFill>
              </a:uFill>
              <a:latin typeface="Arial"/>
            </a:endParaRPr>
          </a:p>
          <a:p>
            <a:pPr marL="216000" indent="-215640">
              <a:lnSpc>
                <a:spcPct val="80000"/>
              </a:lnSpc>
            </a:pPr>
            <a:r>
              <a:rPr b="1" lang="en-US" sz="800" spc="-1" strike="noStrike">
                <a:solidFill>
                  <a:srgbClr val="000000"/>
                </a:solidFill>
                <a:uFill>
                  <a:solidFill>
                    <a:srgbClr val="ffffff"/>
                  </a:solidFill>
                </a:uFill>
                <a:latin typeface="Arial"/>
              </a:rPr>
              <a:t>Linking to NASA Web Sites</a:t>
            </a:r>
            <a:endParaRPr b="0" lang="en-US" sz="2000" spc="-1" strike="noStrike">
              <a:solidFill>
                <a:srgbClr val="000000"/>
              </a:solidFill>
              <a:uFill>
                <a:solidFill>
                  <a:srgbClr val="ffffff"/>
                </a:solidFill>
              </a:uFill>
              <a:latin typeface="Arial"/>
            </a:endParaRPr>
          </a:p>
          <a:p>
            <a:pPr marL="216000" indent="-215640">
              <a:lnSpc>
                <a:spcPct val="80000"/>
              </a:lnSpc>
            </a:pPr>
            <a:r>
              <a:rPr b="0" lang="en-US" sz="800" spc="-1" strike="noStrike">
                <a:solidFill>
                  <a:srgbClr val="000000"/>
                </a:solidFill>
                <a:uFill>
                  <a:solidFill>
                    <a:srgbClr val="ffffff"/>
                  </a:solidFill>
                </a:uFill>
                <a:latin typeface="Arial"/>
              </a:rPr>
              <a:t>NASA Web sites are not copyrighted, and may be linked to from other Web sites, including individuals' personal Web sites, without explicit permission from NASA. However, such links may not explicitly or implicitly convey NASA's endorsement of commercial goods or services.</a:t>
            </a:r>
            <a:endParaRPr b="0" lang="en-US" sz="2000" spc="-1" strike="noStrike">
              <a:solidFill>
                <a:srgbClr val="000000"/>
              </a:solidFill>
              <a:uFill>
                <a:solidFill>
                  <a:srgbClr val="ffffff"/>
                </a:solidFill>
              </a:uFill>
              <a:latin typeface="Arial"/>
            </a:endParaRPr>
          </a:p>
          <a:p>
            <a:pPr marL="216000" indent="-215640">
              <a:lnSpc>
                <a:spcPct val="80000"/>
              </a:lnSpc>
            </a:pPr>
            <a:r>
              <a:rPr b="0" lang="en-US" sz="800" spc="-1" strike="noStrike">
                <a:solidFill>
                  <a:srgbClr val="000000"/>
                </a:solidFill>
                <a:uFill>
                  <a:solidFill>
                    <a:srgbClr val="ffffff"/>
                  </a:solidFill>
                </a:uFill>
                <a:latin typeface="Arial"/>
              </a:rPr>
              <a:t>NASA images may be used as graphic "hot links" to NASA Web sites, provided they are used within the guidelines above. This permission does not extend to use of the NASA insignia, the retired NASA logotype or the NASA seal.</a:t>
            </a:r>
            <a:endParaRPr b="0" lang="en-US" sz="2000" spc="-1" strike="noStrike">
              <a:solidFill>
                <a:srgbClr val="000000"/>
              </a:solidFill>
              <a:uFill>
                <a:solidFill>
                  <a:srgbClr val="ffffff"/>
                </a:solidFill>
              </a:uFill>
              <a:latin typeface="Arial"/>
            </a:endParaRPr>
          </a:p>
          <a:p>
            <a:pPr marL="216000" indent="-215640">
              <a:lnSpc>
                <a:spcPct val="80000"/>
              </a:lnSpc>
            </a:pPr>
            <a:r>
              <a:rPr b="1" lang="en-US" sz="800" spc="-1" strike="noStrike">
                <a:solidFill>
                  <a:srgbClr val="000000"/>
                </a:solidFill>
                <a:uFill>
                  <a:solidFill>
                    <a:srgbClr val="ffffff"/>
                  </a:solidFill>
                </a:uFill>
                <a:latin typeface="Arial"/>
              </a:rPr>
              <a:t>Restrictions </a:t>
            </a:r>
            <a:endParaRPr b="0" lang="en-US" sz="2000" spc="-1" strike="noStrike">
              <a:solidFill>
                <a:srgbClr val="000000"/>
              </a:solidFill>
              <a:uFill>
                <a:solidFill>
                  <a:srgbClr val="ffffff"/>
                </a:solidFill>
              </a:uFill>
              <a:latin typeface="Arial"/>
            </a:endParaRPr>
          </a:p>
          <a:p>
            <a:pPr marL="216000" indent="-215640">
              <a:lnSpc>
                <a:spcPct val="80000"/>
              </a:lnSpc>
            </a:pPr>
            <a:r>
              <a:rPr b="0" lang="en-US" sz="800" spc="-1" strike="noStrike">
                <a:solidFill>
                  <a:srgbClr val="000000"/>
                </a:solidFill>
                <a:uFill>
                  <a:solidFill>
                    <a:srgbClr val="ffffff"/>
                  </a:solidFill>
                </a:uFill>
                <a:latin typeface="Arial"/>
              </a:rPr>
              <a:t>Please be advised that:</a:t>
            </a:r>
            <a:endParaRPr b="0" lang="en-US" sz="2000" spc="-1" strike="noStrike">
              <a:solidFill>
                <a:srgbClr val="000000"/>
              </a:solidFill>
              <a:uFill>
                <a:solidFill>
                  <a:srgbClr val="ffffff"/>
                </a:solidFill>
              </a:uFill>
              <a:latin typeface="Arial"/>
            </a:endParaRPr>
          </a:p>
          <a:p>
            <a:pPr marL="216000" indent="-215640">
              <a:lnSpc>
                <a:spcPct val="80000"/>
              </a:lnSpc>
            </a:pPr>
            <a:r>
              <a:rPr b="0" lang="en-US" sz="800" spc="-1" strike="noStrike">
                <a:solidFill>
                  <a:srgbClr val="000000"/>
                </a:solidFill>
                <a:uFill>
                  <a:solidFill>
                    <a:srgbClr val="ffffff"/>
                  </a:solidFill>
                </a:uFill>
                <a:latin typeface="Arial"/>
              </a:rPr>
              <a:t>1) NASA </a:t>
            </a:r>
            <a:r>
              <a:rPr b="1" lang="en-US" sz="800" spc="-1" strike="noStrike">
                <a:solidFill>
                  <a:srgbClr val="000000"/>
                </a:solidFill>
                <a:uFill>
                  <a:solidFill>
                    <a:srgbClr val="ffffff"/>
                  </a:solidFill>
                </a:uFill>
                <a:latin typeface="Arial"/>
              </a:rPr>
              <a:t>does not</a:t>
            </a:r>
            <a:r>
              <a:rPr b="0" lang="en-US" sz="800" spc="-1" strike="noStrike">
                <a:solidFill>
                  <a:srgbClr val="000000"/>
                </a:solidFill>
                <a:uFill>
                  <a:solidFill>
                    <a:srgbClr val="ffffff"/>
                  </a:solidFill>
                </a:uFill>
                <a:latin typeface="Arial"/>
              </a:rPr>
              <a:t> endorse or sponsor any commercial product, service, or activity.</a:t>
            </a:r>
            <a:endParaRPr b="0" lang="en-US" sz="2000" spc="-1" strike="noStrike">
              <a:solidFill>
                <a:srgbClr val="000000"/>
              </a:solidFill>
              <a:uFill>
                <a:solidFill>
                  <a:srgbClr val="ffffff"/>
                </a:solidFill>
              </a:uFill>
              <a:latin typeface="Arial"/>
            </a:endParaRPr>
          </a:p>
          <a:p>
            <a:pPr marL="216000" indent="-215640">
              <a:lnSpc>
                <a:spcPct val="80000"/>
              </a:lnSpc>
            </a:pPr>
            <a:r>
              <a:rPr b="0" lang="en-US" sz="800" spc="-1" strike="noStrike">
                <a:solidFill>
                  <a:srgbClr val="000000"/>
                </a:solidFill>
                <a:uFill>
                  <a:solidFill>
                    <a:srgbClr val="ffffff"/>
                  </a:solidFill>
                </a:uFill>
                <a:latin typeface="Arial"/>
              </a:rPr>
              <a:t>2) The use of the NASA name, initials, any NASA emblems (including the NASA insignia, the NASA logo and the NASA seal) which would express or imply such endorsement or sponsorship is strictly prohibited.</a:t>
            </a:r>
            <a:endParaRPr b="0" lang="en-US" sz="2000" spc="-1" strike="noStrike">
              <a:solidFill>
                <a:srgbClr val="000000"/>
              </a:solidFill>
              <a:uFill>
                <a:solidFill>
                  <a:srgbClr val="ffffff"/>
                </a:solidFill>
              </a:uFill>
              <a:latin typeface="Arial"/>
            </a:endParaRPr>
          </a:p>
          <a:p>
            <a:pPr marL="216000" indent="-215640">
              <a:lnSpc>
                <a:spcPct val="80000"/>
              </a:lnSpc>
            </a:pPr>
            <a:r>
              <a:rPr b="0" lang="en-US" sz="800" spc="-1" strike="noStrike">
                <a:solidFill>
                  <a:srgbClr val="000000"/>
                </a:solidFill>
                <a:uFill>
                  <a:solidFill>
                    <a:srgbClr val="ffffff"/>
                  </a:solidFill>
                </a:uFill>
                <a:latin typeface="Arial"/>
              </a:rPr>
              <a:t>3) Use of the NASA name or initials as an identifying symbol by organizations other than NASA (such as on foods, packaging, containers, signs, or any promotional material) is prohibited.</a:t>
            </a:r>
            <a:endParaRPr b="0" lang="en-US" sz="2000" spc="-1" strike="noStrike">
              <a:solidFill>
                <a:srgbClr val="000000"/>
              </a:solidFill>
              <a:uFill>
                <a:solidFill>
                  <a:srgbClr val="ffffff"/>
                </a:solidFill>
              </a:uFill>
              <a:latin typeface="Arial"/>
            </a:endParaRPr>
          </a:p>
          <a:p>
            <a:pPr marL="216000" indent="-215640">
              <a:lnSpc>
                <a:spcPct val="80000"/>
              </a:lnSpc>
            </a:pPr>
            <a:r>
              <a:rPr b="0" lang="en-US" sz="800" spc="-1" strike="noStrike">
                <a:solidFill>
                  <a:srgbClr val="000000"/>
                </a:solidFill>
                <a:uFill>
                  <a:solidFill>
                    <a:srgbClr val="ffffff"/>
                  </a:solidFill>
                </a:uFill>
                <a:latin typeface="Arial"/>
              </a:rPr>
              <a:t>4) NASA </a:t>
            </a:r>
            <a:r>
              <a:rPr b="1" lang="en-US" sz="800" spc="-1" strike="noStrike">
                <a:solidFill>
                  <a:srgbClr val="000000"/>
                </a:solidFill>
                <a:uFill>
                  <a:solidFill>
                    <a:srgbClr val="ffffff"/>
                  </a:solidFill>
                </a:uFill>
                <a:latin typeface="Arial"/>
              </a:rPr>
              <a:t>does</a:t>
            </a:r>
            <a:r>
              <a:rPr b="0" lang="en-US" sz="800" spc="-1" strike="noStrike">
                <a:solidFill>
                  <a:srgbClr val="000000"/>
                </a:solidFill>
                <a:uFill>
                  <a:solidFill>
                    <a:srgbClr val="ffffff"/>
                  </a:solidFill>
                </a:uFill>
                <a:latin typeface="Arial"/>
              </a:rPr>
              <a:t> permit the use of the NASA logo and insignia on novelty and souvenir-type items. However, such items may be sold and manufactured only after a proposal has been submitted to and approved by a Visual Identity representative from the Public Outreach Division (Phone: 202/358-1750) in accordance with 14 CFR (Code of Federal Regulations) Part 1221. Permission is granted on a nonexclusive basis as it is not NASA's policy to grant exclusive rights to use any of the agency identities.</a:t>
            </a:r>
            <a:endParaRPr b="0" lang="en-US" sz="2000" spc="-1" strike="noStrike">
              <a:solidFill>
                <a:srgbClr val="000000"/>
              </a:solidFill>
              <a:uFill>
                <a:solidFill>
                  <a:srgbClr val="ffffff"/>
                </a:solidFill>
              </a:uFill>
              <a:latin typeface="Arial"/>
            </a:endParaRPr>
          </a:p>
          <a:p>
            <a:pPr marL="216000" indent="-215640">
              <a:lnSpc>
                <a:spcPct val="80000"/>
              </a:lnSpc>
            </a:pPr>
            <a:r>
              <a:rPr b="0" lang="en-US" sz="800" spc="-1" strike="noStrike">
                <a:solidFill>
                  <a:srgbClr val="000000"/>
                </a:solidFill>
                <a:uFill>
                  <a:solidFill>
                    <a:srgbClr val="ffffff"/>
                  </a:solidFill>
                </a:uFill>
                <a:latin typeface="Arial"/>
              </a:rPr>
              <a:t>5) No approval for use is authorized by NASA when the use can be construed as an endorsement by NASA of a product, service or activity.</a:t>
            </a:r>
            <a:endParaRPr b="0" lang="en-US" sz="2000" spc="-1" strike="noStrike">
              <a:solidFill>
                <a:srgbClr val="000000"/>
              </a:solidFill>
              <a:uFill>
                <a:solidFill>
                  <a:srgbClr val="ffffff"/>
                </a:solidFill>
              </a:uFill>
              <a:latin typeface="Arial"/>
            </a:endParaRPr>
          </a:p>
          <a:p>
            <a:pPr marL="216000" indent="-215640">
              <a:lnSpc>
                <a:spcPct val="80000"/>
              </a:lnSpc>
            </a:pPr>
            <a:r>
              <a:rPr b="0" lang="en-US" sz="800" spc="-1" strike="noStrike">
                <a:solidFill>
                  <a:srgbClr val="000000"/>
                </a:solidFill>
                <a:uFill>
                  <a:solidFill>
                    <a:srgbClr val="ffffff"/>
                  </a:solidFill>
                </a:uFill>
                <a:latin typeface="Arial"/>
              </a:rPr>
              <a:t>6) NASA emblems should be reproduced only from original reproduction proofs, transparencies, or computer files available from NASA Headquarters. Please be advised that approval must be granted by a Visual Identity representative from the Public Outreach Division ( Tel: 202/358-1750) before any reproduction materials can be obtained. </a:t>
            </a:r>
            <a:endParaRPr b="0" lang="en-US" sz="2000" spc="-1" strike="noStrike">
              <a:solidFill>
                <a:srgbClr val="000000"/>
              </a:solidFill>
              <a:uFill>
                <a:solidFill>
                  <a:srgbClr val="ffffff"/>
                </a:solidFill>
              </a:uFill>
              <a:latin typeface="Arial"/>
            </a:endParaRPr>
          </a:p>
          <a:p>
            <a:pPr marL="216000" indent="-215640">
              <a:lnSpc>
                <a:spcPct val="80000"/>
              </a:lnSpc>
            </a:pPr>
            <a:endParaRPr b="0" lang="en-US" sz="2000" spc="-1" strike="noStrike">
              <a:solidFill>
                <a:srgbClr val="000000"/>
              </a:solidFill>
              <a:uFill>
                <a:solidFill>
                  <a:srgbClr val="ffffff"/>
                </a:solidFill>
              </a:uFill>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3" name="CustomShape 1"/>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p>
            <a:pPr algn="r">
              <a:lnSpc>
                <a:spcPct val="100000"/>
              </a:lnSpc>
            </a:pPr>
            <a:fld id="{A7BB7C7E-58A5-4FE4-97FC-F47709C73D69}" type="slidenum">
              <a:rPr b="0" lang="en-US" sz="1200" spc="-1" strike="noStrike">
                <a:solidFill>
                  <a:srgbClr val="000000"/>
                </a:solidFill>
                <a:uFill>
                  <a:solidFill>
                    <a:srgbClr val="ffffff"/>
                  </a:solidFill>
                </a:uFill>
                <a:latin typeface="Arial"/>
              </a:rPr>
              <a:t>&lt;number&gt;</a:t>
            </a:fld>
            <a:endParaRPr b="0" lang="en-US" sz="1800" spc="-1" strike="noStrike">
              <a:solidFill>
                <a:srgbClr val="000000"/>
              </a:solidFill>
              <a:uFill>
                <a:solidFill>
                  <a:srgbClr val="ffffff"/>
                </a:solidFill>
              </a:uFill>
              <a:latin typeface="Arial"/>
            </a:endParaRPr>
          </a:p>
        </p:txBody>
      </p:sp>
      <p:sp>
        <p:nvSpPr>
          <p:cNvPr id="444" name="PlaceHolder 2"/>
          <p:cNvSpPr>
            <a:spLocks noGrp="1"/>
          </p:cNvSpPr>
          <p:nvPr>
            <p:ph type="body"/>
          </p:nvPr>
        </p:nvSpPr>
        <p:spPr>
          <a:xfrm>
            <a:off x="685800" y="4343400"/>
            <a:ext cx="5485680" cy="4114080"/>
          </a:xfrm>
          <a:prstGeom prst="rect">
            <a:avLst/>
          </a:prstGeom>
        </p:spPr>
        <p:txBody>
          <a:bodyPr lIns="0" rIns="0" tIns="0" bIns="0"/>
          <a:p>
            <a:endParaRPr b="0" lang="en-US" sz="2000" spc="-1" strike="noStrike">
              <a:solidFill>
                <a:srgbClr val="000000"/>
              </a:solidFill>
              <a:uFill>
                <a:solidFill>
                  <a:srgbClr val="ffffff"/>
                </a:solidFill>
              </a:uFill>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5" name="PlaceHolder 1"/>
          <p:cNvSpPr>
            <a:spLocks noGrp="1"/>
          </p:cNvSpPr>
          <p:nvPr>
            <p:ph type="body"/>
          </p:nvPr>
        </p:nvSpPr>
        <p:spPr>
          <a:xfrm>
            <a:off x="685800" y="4343400"/>
            <a:ext cx="5485680" cy="4114080"/>
          </a:xfrm>
          <a:prstGeom prst="rect">
            <a:avLst/>
          </a:prstGeom>
        </p:spPr>
        <p:txBody>
          <a:bodyPr lIns="0" rIns="0" tIns="0" bIns="0"/>
          <a:p>
            <a:endParaRPr b="0" lang="en-US" sz="2000" spc="-1" strike="noStrike">
              <a:solidFill>
                <a:srgbClr val="000000"/>
              </a:solidFill>
              <a:uFill>
                <a:solidFill>
                  <a:srgbClr val="ffffff"/>
                </a:solidFill>
              </a:uFill>
              <a:latin typeface="Arial"/>
            </a:endParaRPr>
          </a:p>
        </p:txBody>
      </p:sp>
      <p:sp>
        <p:nvSpPr>
          <p:cNvPr id="446" name="CustomShape 2"/>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p>
            <a:pPr algn="r">
              <a:lnSpc>
                <a:spcPct val="100000"/>
              </a:lnSpc>
            </a:pPr>
            <a:fld id="{EDA03F89-B282-4C3A-BAEF-28CD215A5D19}" type="slidenum">
              <a:rPr b="0" lang="en-US" sz="1200" spc="-1" strike="noStrike">
                <a:solidFill>
                  <a:srgbClr val="000000"/>
                </a:solidFill>
                <a:uFill>
                  <a:solidFill>
                    <a:srgbClr val="ffffff"/>
                  </a:solidFill>
                </a:uFill>
                <a:latin typeface="+mn-lt"/>
                <a:ea typeface="+mn-ea"/>
              </a:rPr>
              <a:t>&lt;number&gt;</a:t>
            </a:fld>
            <a:endParaRPr b="0" lang="en-US" sz="1800" spc="-1" strike="noStrike">
              <a:solidFill>
                <a:srgbClr val="000000"/>
              </a:solidFill>
              <a:uFill>
                <a:solidFill>
                  <a:srgbClr val="ffffff"/>
                </a:solidFill>
              </a:uFill>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7" name="PlaceHolder 1"/>
          <p:cNvSpPr>
            <a:spLocks noGrp="1"/>
          </p:cNvSpPr>
          <p:nvPr>
            <p:ph type="body"/>
          </p:nvPr>
        </p:nvSpPr>
        <p:spPr>
          <a:xfrm>
            <a:off x="685800" y="4343400"/>
            <a:ext cx="5485680" cy="4114080"/>
          </a:xfrm>
          <a:prstGeom prst="rect">
            <a:avLst/>
          </a:prstGeom>
        </p:spPr>
        <p:txBody>
          <a:bodyPr lIns="0" rIns="0" tIns="0" bIns="0"/>
          <a:p>
            <a:endParaRPr b="0" lang="en-US" sz="2000" spc="-1" strike="noStrike">
              <a:solidFill>
                <a:srgbClr val="000000"/>
              </a:solidFill>
              <a:uFill>
                <a:solidFill>
                  <a:srgbClr val="ffffff"/>
                </a:solidFill>
              </a:uFill>
              <a:latin typeface="Arial"/>
            </a:endParaRPr>
          </a:p>
        </p:txBody>
      </p:sp>
      <p:sp>
        <p:nvSpPr>
          <p:cNvPr id="448" name="CustomShape 2"/>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p>
            <a:pPr algn="r">
              <a:lnSpc>
                <a:spcPct val="100000"/>
              </a:lnSpc>
            </a:pPr>
            <a:fld id="{78EDE9F1-40B8-4483-9F9F-4F69D7399F02}" type="slidenum">
              <a:rPr b="0" lang="en-US" sz="1200" spc="-1" strike="noStrike">
                <a:solidFill>
                  <a:srgbClr val="000000"/>
                </a:solidFill>
                <a:uFill>
                  <a:solidFill>
                    <a:srgbClr val="ffffff"/>
                  </a:solidFill>
                </a:uFill>
                <a:latin typeface="+mn-lt"/>
                <a:ea typeface="+mn-ea"/>
              </a:rPr>
              <a:t>&lt;number&gt;</a:t>
            </a:fld>
            <a:endParaRPr b="0" lang="en-US" sz="1800" spc="-1" strike="noStrike">
              <a:solidFill>
                <a:srgbClr val="000000"/>
              </a:solidFill>
              <a:uFill>
                <a:solidFill>
                  <a:srgbClr val="ffffff"/>
                </a:solidFill>
              </a:uFill>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9" name="PlaceHolder 1"/>
          <p:cNvSpPr>
            <a:spLocks noGrp="1"/>
          </p:cNvSpPr>
          <p:nvPr>
            <p:ph type="body"/>
          </p:nvPr>
        </p:nvSpPr>
        <p:spPr>
          <a:xfrm>
            <a:off x="685800" y="4343400"/>
            <a:ext cx="5485680" cy="4114080"/>
          </a:xfrm>
          <a:prstGeom prst="rect">
            <a:avLst/>
          </a:prstGeom>
        </p:spPr>
        <p:txBody>
          <a:bodyPr lIns="0" rIns="0" tIns="0" bIns="0"/>
          <a:p>
            <a:endParaRPr b="0" lang="en-US" sz="2000" spc="-1" strike="noStrike">
              <a:solidFill>
                <a:srgbClr val="000000"/>
              </a:solidFill>
              <a:uFill>
                <a:solidFill>
                  <a:srgbClr val="ffffff"/>
                </a:solidFill>
              </a:uFill>
              <a:latin typeface="Arial"/>
            </a:endParaRPr>
          </a:p>
        </p:txBody>
      </p:sp>
      <p:sp>
        <p:nvSpPr>
          <p:cNvPr id="450" name="CustomShape 2"/>
          <p:cNvSpPr/>
          <p:nvPr/>
        </p:nvSpPr>
        <p:spPr>
          <a:xfrm>
            <a:off x="3884760" y="8685360"/>
            <a:ext cx="2971080" cy="456480"/>
          </a:xfrm>
          <a:prstGeom prst="rect">
            <a:avLst/>
          </a:prstGeom>
          <a:noFill/>
          <a:ln>
            <a:noFill/>
          </a:ln>
        </p:spPr>
        <p:style>
          <a:lnRef idx="0"/>
          <a:fillRef idx="0"/>
          <a:effectRef idx="0"/>
          <a:fontRef idx="minor"/>
        </p:style>
        <p:txBody>
          <a:bodyPr lIns="90000" rIns="90000" tIns="45000" bIns="45000" anchor="b"/>
          <a:p>
            <a:pPr algn="r">
              <a:lnSpc>
                <a:spcPct val="100000"/>
              </a:lnSpc>
            </a:pPr>
            <a:fld id="{79D96149-0B75-4C1D-B918-ED44591A202B}" type="slidenum">
              <a:rPr b="0" lang="en-US" sz="1200" spc="-1" strike="noStrike">
                <a:solidFill>
                  <a:srgbClr val="000000"/>
                </a:solidFill>
                <a:uFill>
                  <a:solidFill>
                    <a:srgbClr val="ffffff"/>
                  </a:solidFill>
                </a:uFill>
                <a:latin typeface="+mn-lt"/>
                <a:ea typeface="+mn-ea"/>
              </a:rPr>
              <a:t>&lt;number&gt;</a:t>
            </a:fld>
            <a:endParaRPr b="0" lang="en-US" sz="1800" spc="-1" strike="noStrike">
              <a:solidFill>
                <a:srgbClr val="000000"/>
              </a:solidFill>
              <a:uFill>
                <a:solidFill>
                  <a:srgbClr val="ffffff"/>
                </a:solidFill>
              </a:u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10.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 Id="rId3" Type="http://schemas.openxmlformats.org/officeDocument/2006/relationships/image" Target="../media/image12.png"/>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7.png"/><Relationship Id="rId3" Type="http://schemas.openxmlformats.org/officeDocument/2006/relationships/image" Target="../media/image18.png"/>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3.png"/><Relationship Id="rId3" Type="http://schemas.openxmlformats.org/officeDocument/2006/relationships/image" Target="../media/image24.png"/>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6" name="PlaceHolder 2"/>
          <p:cNvSpPr>
            <a:spLocks noGrp="1"/>
          </p:cNvSpPr>
          <p:nvPr>
            <p:ph type="body"/>
          </p:nvPr>
        </p:nvSpPr>
        <p:spPr>
          <a:xfrm>
            <a:off x="457200" y="1203480"/>
            <a:ext cx="822924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7" name="PlaceHolder 3"/>
          <p:cNvSpPr>
            <a:spLocks noGrp="1"/>
          </p:cNvSpPr>
          <p:nvPr>
            <p:ph type="body"/>
          </p:nvPr>
        </p:nvSpPr>
        <p:spPr>
          <a:xfrm>
            <a:off x="457200" y="2761920"/>
            <a:ext cx="822924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9" name="PlaceHolder 2"/>
          <p:cNvSpPr>
            <a:spLocks noGrp="1"/>
          </p:cNvSpPr>
          <p:nvPr>
            <p:ph type="body"/>
          </p:nvPr>
        </p:nvSpPr>
        <p:spPr>
          <a:xfrm>
            <a:off x="457200" y="120348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0" name="PlaceHolder 3"/>
          <p:cNvSpPr>
            <a:spLocks noGrp="1"/>
          </p:cNvSpPr>
          <p:nvPr>
            <p:ph type="body"/>
          </p:nvPr>
        </p:nvSpPr>
        <p:spPr>
          <a:xfrm>
            <a:off x="4674240" y="120348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1" name="PlaceHolder 4"/>
          <p:cNvSpPr>
            <a:spLocks noGrp="1"/>
          </p:cNvSpPr>
          <p:nvPr>
            <p:ph type="body"/>
          </p:nvPr>
        </p:nvSpPr>
        <p:spPr>
          <a:xfrm>
            <a:off x="4674240" y="276192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2" name="PlaceHolder 5"/>
          <p:cNvSpPr>
            <a:spLocks noGrp="1"/>
          </p:cNvSpPr>
          <p:nvPr>
            <p:ph type="body"/>
          </p:nvPr>
        </p:nvSpPr>
        <p:spPr>
          <a:xfrm>
            <a:off x="457200" y="276192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34" name="PlaceHolder 2"/>
          <p:cNvSpPr>
            <a:spLocks noGrp="1"/>
          </p:cNvSpPr>
          <p:nvPr>
            <p:ph type="body"/>
          </p:nvPr>
        </p:nvSpPr>
        <p:spPr>
          <a:xfrm>
            <a:off x="457200" y="1203480"/>
            <a:ext cx="8229240" cy="29829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5" name="PlaceHolder 3"/>
          <p:cNvSpPr>
            <a:spLocks noGrp="1"/>
          </p:cNvSpPr>
          <p:nvPr>
            <p:ph type="body"/>
          </p:nvPr>
        </p:nvSpPr>
        <p:spPr>
          <a:xfrm>
            <a:off x="457200" y="1203480"/>
            <a:ext cx="8229240" cy="29829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36" name="" descr=""/>
          <p:cNvPicPr/>
          <p:nvPr/>
        </p:nvPicPr>
        <p:blipFill>
          <a:blip r:embed="rId2"/>
          <a:stretch/>
        </p:blipFill>
        <p:spPr>
          <a:xfrm>
            <a:off x="2702160" y="1203480"/>
            <a:ext cx="3738600" cy="2982960"/>
          </a:xfrm>
          <a:prstGeom prst="rect">
            <a:avLst/>
          </a:prstGeom>
          <a:ln>
            <a:noFill/>
          </a:ln>
        </p:spPr>
      </p:pic>
      <p:pic>
        <p:nvPicPr>
          <p:cNvPr id="37" name="" descr=""/>
          <p:cNvPicPr/>
          <p:nvPr/>
        </p:nvPicPr>
        <p:blipFill>
          <a:blip r:embed="rId3"/>
          <a:stretch/>
        </p:blipFill>
        <p:spPr>
          <a:xfrm>
            <a:off x="2702160" y="1203480"/>
            <a:ext cx="3738600" cy="298296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42"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44" name="PlaceHolder 2"/>
          <p:cNvSpPr>
            <a:spLocks noGrp="1"/>
          </p:cNvSpPr>
          <p:nvPr>
            <p:ph type="body"/>
          </p:nvPr>
        </p:nvSpPr>
        <p:spPr>
          <a:xfrm>
            <a:off x="457200" y="1203480"/>
            <a:ext cx="8229240" cy="29829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46" name="PlaceHolder 2"/>
          <p:cNvSpPr>
            <a:spLocks noGrp="1"/>
          </p:cNvSpPr>
          <p:nvPr>
            <p:ph type="body"/>
          </p:nvPr>
        </p:nvSpPr>
        <p:spPr>
          <a:xfrm>
            <a:off x="457200" y="1203480"/>
            <a:ext cx="4015800" cy="29829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47" name="PlaceHolder 3"/>
          <p:cNvSpPr>
            <a:spLocks noGrp="1"/>
          </p:cNvSpPr>
          <p:nvPr>
            <p:ph type="body"/>
          </p:nvPr>
        </p:nvSpPr>
        <p:spPr>
          <a:xfrm>
            <a:off x="4674240" y="1203480"/>
            <a:ext cx="4015800" cy="29829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457200" y="205200"/>
            <a:ext cx="8229240" cy="398124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1" name="PlaceHolder 2"/>
          <p:cNvSpPr>
            <a:spLocks noGrp="1"/>
          </p:cNvSpPr>
          <p:nvPr>
            <p:ph type="body"/>
          </p:nvPr>
        </p:nvSpPr>
        <p:spPr>
          <a:xfrm>
            <a:off x="457200" y="120348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2" name="PlaceHolder 3"/>
          <p:cNvSpPr>
            <a:spLocks noGrp="1"/>
          </p:cNvSpPr>
          <p:nvPr>
            <p:ph type="body"/>
          </p:nvPr>
        </p:nvSpPr>
        <p:spPr>
          <a:xfrm>
            <a:off x="457200" y="276192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3" name="PlaceHolder 4"/>
          <p:cNvSpPr>
            <a:spLocks noGrp="1"/>
          </p:cNvSpPr>
          <p:nvPr>
            <p:ph type="body"/>
          </p:nvPr>
        </p:nvSpPr>
        <p:spPr>
          <a:xfrm>
            <a:off x="4674240" y="1203480"/>
            <a:ext cx="4015800" cy="29829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5" name="PlaceHolder 2"/>
          <p:cNvSpPr>
            <a:spLocks noGrp="1"/>
          </p:cNvSpPr>
          <p:nvPr>
            <p:ph type="body"/>
          </p:nvPr>
        </p:nvSpPr>
        <p:spPr>
          <a:xfrm>
            <a:off x="457200" y="1203480"/>
            <a:ext cx="4015800" cy="29829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6" name="PlaceHolder 3"/>
          <p:cNvSpPr>
            <a:spLocks noGrp="1"/>
          </p:cNvSpPr>
          <p:nvPr>
            <p:ph type="body"/>
          </p:nvPr>
        </p:nvSpPr>
        <p:spPr>
          <a:xfrm>
            <a:off x="4674240" y="120348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7" name="PlaceHolder 4"/>
          <p:cNvSpPr>
            <a:spLocks noGrp="1"/>
          </p:cNvSpPr>
          <p:nvPr>
            <p:ph type="body"/>
          </p:nvPr>
        </p:nvSpPr>
        <p:spPr>
          <a:xfrm>
            <a:off x="4674240" y="276192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9" name="PlaceHolder 2"/>
          <p:cNvSpPr>
            <a:spLocks noGrp="1"/>
          </p:cNvSpPr>
          <p:nvPr>
            <p:ph type="body"/>
          </p:nvPr>
        </p:nvSpPr>
        <p:spPr>
          <a:xfrm>
            <a:off x="457200" y="120348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0" name="PlaceHolder 3"/>
          <p:cNvSpPr>
            <a:spLocks noGrp="1"/>
          </p:cNvSpPr>
          <p:nvPr>
            <p:ph type="body"/>
          </p:nvPr>
        </p:nvSpPr>
        <p:spPr>
          <a:xfrm>
            <a:off x="4674240" y="120348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1" name="PlaceHolder 4"/>
          <p:cNvSpPr>
            <a:spLocks noGrp="1"/>
          </p:cNvSpPr>
          <p:nvPr>
            <p:ph type="body"/>
          </p:nvPr>
        </p:nvSpPr>
        <p:spPr>
          <a:xfrm>
            <a:off x="457200" y="2761920"/>
            <a:ext cx="822924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63" name="PlaceHolder 2"/>
          <p:cNvSpPr>
            <a:spLocks noGrp="1"/>
          </p:cNvSpPr>
          <p:nvPr>
            <p:ph type="body"/>
          </p:nvPr>
        </p:nvSpPr>
        <p:spPr>
          <a:xfrm>
            <a:off x="457200" y="1203480"/>
            <a:ext cx="822924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4" name="PlaceHolder 3"/>
          <p:cNvSpPr>
            <a:spLocks noGrp="1"/>
          </p:cNvSpPr>
          <p:nvPr>
            <p:ph type="body"/>
          </p:nvPr>
        </p:nvSpPr>
        <p:spPr>
          <a:xfrm>
            <a:off x="457200" y="2761920"/>
            <a:ext cx="822924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66" name="PlaceHolder 2"/>
          <p:cNvSpPr>
            <a:spLocks noGrp="1"/>
          </p:cNvSpPr>
          <p:nvPr>
            <p:ph type="body"/>
          </p:nvPr>
        </p:nvSpPr>
        <p:spPr>
          <a:xfrm>
            <a:off x="457200" y="120348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7" name="PlaceHolder 3"/>
          <p:cNvSpPr>
            <a:spLocks noGrp="1"/>
          </p:cNvSpPr>
          <p:nvPr>
            <p:ph type="body"/>
          </p:nvPr>
        </p:nvSpPr>
        <p:spPr>
          <a:xfrm>
            <a:off x="4674240" y="120348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8" name="PlaceHolder 4"/>
          <p:cNvSpPr>
            <a:spLocks noGrp="1"/>
          </p:cNvSpPr>
          <p:nvPr>
            <p:ph type="body"/>
          </p:nvPr>
        </p:nvSpPr>
        <p:spPr>
          <a:xfrm>
            <a:off x="4674240" y="276192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9" name="PlaceHolder 5"/>
          <p:cNvSpPr>
            <a:spLocks noGrp="1"/>
          </p:cNvSpPr>
          <p:nvPr>
            <p:ph type="body"/>
          </p:nvPr>
        </p:nvSpPr>
        <p:spPr>
          <a:xfrm>
            <a:off x="457200" y="276192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71" name="PlaceHolder 2"/>
          <p:cNvSpPr>
            <a:spLocks noGrp="1"/>
          </p:cNvSpPr>
          <p:nvPr>
            <p:ph type="body"/>
          </p:nvPr>
        </p:nvSpPr>
        <p:spPr>
          <a:xfrm>
            <a:off x="457200" y="1203480"/>
            <a:ext cx="8229240" cy="29829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72" name="PlaceHolder 3"/>
          <p:cNvSpPr>
            <a:spLocks noGrp="1"/>
          </p:cNvSpPr>
          <p:nvPr>
            <p:ph type="body"/>
          </p:nvPr>
        </p:nvSpPr>
        <p:spPr>
          <a:xfrm>
            <a:off x="457200" y="1203480"/>
            <a:ext cx="8229240" cy="29829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73" name="" descr=""/>
          <p:cNvPicPr/>
          <p:nvPr/>
        </p:nvPicPr>
        <p:blipFill>
          <a:blip r:embed="rId2"/>
          <a:stretch/>
        </p:blipFill>
        <p:spPr>
          <a:xfrm>
            <a:off x="2702160" y="1203480"/>
            <a:ext cx="3738600" cy="2982960"/>
          </a:xfrm>
          <a:prstGeom prst="rect">
            <a:avLst/>
          </a:prstGeom>
          <a:ln>
            <a:noFill/>
          </a:ln>
        </p:spPr>
      </p:pic>
      <p:pic>
        <p:nvPicPr>
          <p:cNvPr id="74" name="" descr=""/>
          <p:cNvPicPr/>
          <p:nvPr/>
        </p:nvPicPr>
        <p:blipFill>
          <a:blip r:embed="rId3"/>
          <a:stretch/>
        </p:blipFill>
        <p:spPr>
          <a:xfrm>
            <a:off x="2702160" y="1203480"/>
            <a:ext cx="3738600" cy="298296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83"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85" name="PlaceHolder 2"/>
          <p:cNvSpPr>
            <a:spLocks noGrp="1"/>
          </p:cNvSpPr>
          <p:nvPr>
            <p:ph type="body"/>
          </p:nvPr>
        </p:nvSpPr>
        <p:spPr>
          <a:xfrm>
            <a:off x="457200" y="1203480"/>
            <a:ext cx="8229240" cy="29829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87" name="PlaceHolder 2"/>
          <p:cNvSpPr>
            <a:spLocks noGrp="1"/>
          </p:cNvSpPr>
          <p:nvPr>
            <p:ph type="body"/>
          </p:nvPr>
        </p:nvSpPr>
        <p:spPr>
          <a:xfrm>
            <a:off x="457200" y="1203480"/>
            <a:ext cx="4015800" cy="29829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88" name="PlaceHolder 3"/>
          <p:cNvSpPr>
            <a:spLocks noGrp="1"/>
          </p:cNvSpPr>
          <p:nvPr>
            <p:ph type="body"/>
          </p:nvPr>
        </p:nvSpPr>
        <p:spPr>
          <a:xfrm>
            <a:off x="4674240" y="1203480"/>
            <a:ext cx="4015800" cy="29829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7" name="PlaceHolder 2"/>
          <p:cNvSpPr>
            <a:spLocks noGrp="1"/>
          </p:cNvSpPr>
          <p:nvPr>
            <p:ph type="body"/>
          </p:nvPr>
        </p:nvSpPr>
        <p:spPr>
          <a:xfrm>
            <a:off x="457200" y="1203480"/>
            <a:ext cx="8229240" cy="29829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0" name="PlaceHolder 1"/>
          <p:cNvSpPr>
            <a:spLocks noGrp="1"/>
          </p:cNvSpPr>
          <p:nvPr>
            <p:ph type="subTitle"/>
          </p:nvPr>
        </p:nvSpPr>
        <p:spPr>
          <a:xfrm>
            <a:off x="457200" y="205200"/>
            <a:ext cx="8229240" cy="398124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92" name="PlaceHolder 2"/>
          <p:cNvSpPr>
            <a:spLocks noGrp="1"/>
          </p:cNvSpPr>
          <p:nvPr>
            <p:ph type="body"/>
          </p:nvPr>
        </p:nvSpPr>
        <p:spPr>
          <a:xfrm>
            <a:off x="457200" y="120348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93" name="PlaceHolder 3"/>
          <p:cNvSpPr>
            <a:spLocks noGrp="1"/>
          </p:cNvSpPr>
          <p:nvPr>
            <p:ph type="body"/>
          </p:nvPr>
        </p:nvSpPr>
        <p:spPr>
          <a:xfrm>
            <a:off x="457200" y="276192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94" name="PlaceHolder 4"/>
          <p:cNvSpPr>
            <a:spLocks noGrp="1"/>
          </p:cNvSpPr>
          <p:nvPr>
            <p:ph type="body"/>
          </p:nvPr>
        </p:nvSpPr>
        <p:spPr>
          <a:xfrm>
            <a:off x="4674240" y="1203480"/>
            <a:ext cx="4015800" cy="29829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96" name="PlaceHolder 2"/>
          <p:cNvSpPr>
            <a:spLocks noGrp="1"/>
          </p:cNvSpPr>
          <p:nvPr>
            <p:ph type="body"/>
          </p:nvPr>
        </p:nvSpPr>
        <p:spPr>
          <a:xfrm>
            <a:off x="457200" y="1203480"/>
            <a:ext cx="4015800" cy="29829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97" name="PlaceHolder 3"/>
          <p:cNvSpPr>
            <a:spLocks noGrp="1"/>
          </p:cNvSpPr>
          <p:nvPr>
            <p:ph type="body"/>
          </p:nvPr>
        </p:nvSpPr>
        <p:spPr>
          <a:xfrm>
            <a:off x="4674240" y="120348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98" name="PlaceHolder 4"/>
          <p:cNvSpPr>
            <a:spLocks noGrp="1"/>
          </p:cNvSpPr>
          <p:nvPr>
            <p:ph type="body"/>
          </p:nvPr>
        </p:nvSpPr>
        <p:spPr>
          <a:xfrm>
            <a:off x="4674240" y="276192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00" name="PlaceHolder 2"/>
          <p:cNvSpPr>
            <a:spLocks noGrp="1"/>
          </p:cNvSpPr>
          <p:nvPr>
            <p:ph type="body"/>
          </p:nvPr>
        </p:nvSpPr>
        <p:spPr>
          <a:xfrm>
            <a:off x="457200" y="120348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01" name="PlaceHolder 3"/>
          <p:cNvSpPr>
            <a:spLocks noGrp="1"/>
          </p:cNvSpPr>
          <p:nvPr>
            <p:ph type="body"/>
          </p:nvPr>
        </p:nvSpPr>
        <p:spPr>
          <a:xfrm>
            <a:off x="4674240" y="120348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02" name="PlaceHolder 4"/>
          <p:cNvSpPr>
            <a:spLocks noGrp="1"/>
          </p:cNvSpPr>
          <p:nvPr>
            <p:ph type="body"/>
          </p:nvPr>
        </p:nvSpPr>
        <p:spPr>
          <a:xfrm>
            <a:off x="457200" y="2761920"/>
            <a:ext cx="822924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04" name="PlaceHolder 2"/>
          <p:cNvSpPr>
            <a:spLocks noGrp="1"/>
          </p:cNvSpPr>
          <p:nvPr>
            <p:ph type="body"/>
          </p:nvPr>
        </p:nvSpPr>
        <p:spPr>
          <a:xfrm>
            <a:off x="457200" y="1203480"/>
            <a:ext cx="822924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05" name="PlaceHolder 3"/>
          <p:cNvSpPr>
            <a:spLocks noGrp="1"/>
          </p:cNvSpPr>
          <p:nvPr>
            <p:ph type="body"/>
          </p:nvPr>
        </p:nvSpPr>
        <p:spPr>
          <a:xfrm>
            <a:off x="457200" y="2761920"/>
            <a:ext cx="822924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07" name="PlaceHolder 2"/>
          <p:cNvSpPr>
            <a:spLocks noGrp="1"/>
          </p:cNvSpPr>
          <p:nvPr>
            <p:ph type="body"/>
          </p:nvPr>
        </p:nvSpPr>
        <p:spPr>
          <a:xfrm>
            <a:off x="457200" y="120348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08" name="PlaceHolder 3"/>
          <p:cNvSpPr>
            <a:spLocks noGrp="1"/>
          </p:cNvSpPr>
          <p:nvPr>
            <p:ph type="body"/>
          </p:nvPr>
        </p:nvSpPr>
        <p:spPr>
          <a:xfrm>
            <a:off x="4674240" y="120348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09" name="PlaceHolder 4"/>
          <p:cNvSpPr>
            <a:spLocks noGrp="1"/>
          </p:cNvSpPr>
          <p:nvPr>
            <p:ph type="body"/>
          </p:nvPr>
        </p:nvSpPr>
        <p:spPr>
          <a:xfrm>
            <a:off x="4674240" y="276192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10" name="PlaceHolder 5"/>
          <p:cNvSpPr>
            <a:spLocks noGrp="1"/>
          </p:cNvSpPr>
          <p:nvPr>
            <p:ph type="body"/>
          </p:nvPr>
        </p:nvSpPr>
        <p:spPr>
          <a:xfrm>
            <a:off x="457200" y="276192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12" name="PlaceHolder 2"/>
          <p:cNvSpPr>
            <a:spLocks noGrp="1"/>
          </p:cNvSpPr>
          <p:nvPr>
            <p:ph type="body"/>
          </p:nvPr>
        </p:nvSpPr>
        <p:spPr>
          <a:xfrm>
            <a:off x="457200" y="1203480"/>
            <a:ext cx="8229240" cy="29829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13" name="PlaceHolder 3"/>
          <p:cNvSpPr>
            <a:spLocks noGrp="1"/>
          </p:cNvSpPr>
          <p:nvPr>
            <p:ph type="body"/>
          </p:nvPr>
        </p:nvSpPr>
        <p:spPr>
          <a:xfrm>
            <a:off x="457200" y="1203480"/>
            <a:ext cx="8229240" cy="29829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114" name="" descr=""/>
          <p:cNvPicPr/>
          <p:nvPr/>
        </p:nvPicPr>
        <p:blipFill>
          <a:blip r:embed="rId2"/>
          <a:stretch/>
        </p:blipFill>
        <p:spPr>
          <a:xfrm>
            <a:off x="2702160" y="1203480"/>
            <a:ext cx="3738600" cy="2982960"/>
          </a:xfrm>
          <a:prstGeom prst="rect">
            <a:avLst/>
          </a:prstGeom>
          <a:ln>
            <a:noFill/>
          </a:ln>
        </p:spPr>
      </p:pic>
      <p:pic>
        <p:nvPicPr>
          <p:cNvPr id="115" name="" descr=""/>
          <p:cNvPicPr/>
          <p:nvPr/>
        </p:nvPicPr>
        <p:blipFill>
          <a:blip r:embed="rId3"/>
          <a:stretch/>
        </p:blipFill>
        <p:spPr>
          <a:xfrm>
            <a:off x="2702160" y="1203480"/>
            <a:ext cx="3738600" cy="298296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20"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22" name="PlaceHolder 2"/>
          <p:cNvSpPr>
            <a:spLocks noGrp="1"/>
          </p:cNvSpPr>
          <p:nvPr>
            <p:ph type="body"/>
          </p:nvPr>
        </p:nvSpPr>
        <p:spPr>
          <a:xfrm>
            <a:off x="457200" y="1203480"/>
            <a:ext cx="8229240" cy="29829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9" name="PlaceHolder 2"/>
          <p:cNvSpPr>
            <a:spLocks noGrp="1"/>
          </p:cNvSpPr>
          <p:nvPr>
            <p:ph type="body"/>
          </p:nvPr>
        </p:nvSpPr>
        <p:spPr>
          <a:xfrm>
            <a:off x="457200" y="1203480"/>
            <a:ext cx="4015800" cy="29829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0" name="PlaceHolder 3"/>
          <p:cNvSpPr>
            <a:spLocks noGrp="1"/>
          </p:cNvSpPr>
          <p:nvPr>
            <p:ph type="body"/>
          </p:nvPr>
        </p:nvSpPr>
        <p:spPr>
          <a:xfrm>
            <a:off x="4674240" y="1203480"/>
            <a:ext cx="4015800" cy="29829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24" name="PlaceHolder 2"/>
          <p:cNvSpPr>
            <a:spLocks noGrp="1"/>
          </p:cNvSpPr>
          <p:nvPr>
            <p:ph type="body"/>
          </p:nvPr>
        </p:nvSpPr>
        <p:spPr>
          <a:xfrm>
            <a:off x="457200" y="1203480"/>
            <a:ext cx="4015800" cy="29829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25" name="PlaceHolder 3"/>
          <p:cNvSpPr>
            <a:spLocks noGrp="1"/>
          </p:cNvSpPr>
          <p:nvPr>
            <p:ph type="body"/>
          </p:nvPr>
        </p:nvSpPr>
        <p:spPr>
          <a:xfrm>
            <a:off x="4674240" y="1203480"/>
            <a:ext cx="4015800" cy="29829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7" name="PlaceHolder 1"/>
          <p:cNvSpPr>
            <a:spLocks noGrp="1"/>
          </p:cNvSpPr>
          <p:nvPr>
            <p:ph type="subTitle"/>
          </p:nvPr>
        </p:nvSpPr>
        <p:spPr>
          <a:xfrm>
            <a:off x="457200" y="205200"/>
            <a:ext cx="8229240" cy="398124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29" name="PlaceHolder 2"/>
          <p:cNvSpPr>
            <a:spLocks noGrp="1"/>
          </p:cNvSpPr>
          <p:nvPr>
            <p:ph type="body"/>
          </p:nvPr>
        </p:nvSpPr>
        <p:spPr>
          <a:xfrm>
            <a:off x="457200" y="120348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30" name="PlaceHolder 3"/>
          <p:cNvSpPr>
            <a:spLocks noGrp="1"/>
          </p:cNvSpPr>
          <p:nvPr>
            <p:ph type="body"/>
          </p:nvPr>
        </p:nvSpPr>
        <p:spPr>
          <a:xfrm>
            <a:off x="457200" y="276192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31" name="PlaceHolder 4"/>
          <p:cNvSpPr>
            <a:spLocks noGrp="1"/>
          </p:cNvSpPr>
          <p:nvPr>
            <p:ph type="body"/>
          </p:nvPr>
        </p:nvSpPr>
        <p:spPr>
          <a:xfrm>
            <a:off x="4674240" y="1203480"/>
            <a:ext cx="4015800" cy="29829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33" name="PlaceHolder 2"/>
          <p:cNvSpPr>
            <a:spLocks noGrp="1"/>
          </p:cNvSpPr>
          <p:nvPr>
            <p:ph type="body"/>
          </p:nvPr>
        </p:nvSpPr>
        <p:spPr>
          <a:xfrm>
            <a:off x="457200" y="1203480"/>
            <a:ext cx="4015800" cy="29829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34" name="PlaceHolder 3"/>
          <p:cNvSpPr>
            <a:spLocks noGrp="1"/>
          </p:cNvSpPr>
          <p:nvPr>
            <p:ph type="body"/>
          </p:nvPr>
        </p:nvSpPr>
        <p:spPr>
          <a:xfrm>
            <a:off x="4674240" y="120348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35" name="PlaceHolder 4"/>
          <p:cNvSpPr>
            <a:spLocks noGrp="1"/>
          </p:cNvSpPr>
          <p:nvPr>
            <p:ph type="body"/>
          </p:nvPr>
        </p:nvSpPr>
        <p:spPr>
          <a:xfrm>
            <a:off x="4674240" y="276192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37" name="PlaceHolder 2"/>
          <p:cNvSpPr>
            <a:spLocks noGrp="1"/>
          </p:cNvSpPr>
          <p:nvPr>
            <p:ph type="body"/>
          </p:nvPr>
        </p:nvSpPr>
        <p:spPr>
          <a:xfrm>
            <a:off x="457200" y="120348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38" name="PlaceHolder 3"/>
          <p:cNvSpPr>
            <a:spLocks noGrp="1"/>
          </p:cNvSpPr>
          <p:nvPr>
            <p:ph type="body"/>
          </p:nvPr>
        </p:nvSpPr>
        <p:spPr>
          <a:xfrm>
            <a:off x="4674240" y="120348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39" name="PlaceHolder 4"/>
          <p:cNvSpPr>
            <a:spLocks noGrp="1"/>
          </p:cNvSpPr>
          <p:nvPr>
            <p:ph type="body"/>
          </p:nvPr>
        </p:nvSpPr>
        <p:spPr>
          <a:xfrm>
            <a:off x="457200" y="2761920"/>
            <a:ext cx="822924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41" name="PlaceHolder 2"/>
          <p:cNvSpPr>
            <a:spLocks noGrp="1"/>
          </p:cNvSpPr>
          <p:nvPr>
            <p:ph type="body"/>
          </p:nvPr>
        </p:nvSpPr>
        <p:spPr>
          <a:xfrm>
            <a:off x="457200" y="1203480"/>
            <a:ext cx="822924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42" name="PlaceHolder 3"/>
          <p:cNvSpPr>
            <a:spLocks noGrp="1"/>
          </p:cNvSpPr>
          <p:nvPr>
            <p:ph type="body"/>
          </p:nvPr>
        </p:nvSpPr>
        <p:spPr>
          <a:xfrm>
            <a:off x="457200" y="2761920"/>
            <a:ext cx="822924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44" name="PlaceHolder 2"/>
          <p:cNvSpPr>
            <a:spLocks noGrp="1"/>
          </p:cNvSpPr>
          <p:nvPr>
            <p:ph type="body"/>
          </p:nvPr>
        </p:nvSpPr>
        <p:spPr>
          <a:xfrm>
            <a:off x="457200" y="120348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45" name="PlaceHolder 3"/>
          <p:cNvSpPr>
            <a:spLocks noGrp="1"/>
          </p:cNvSpPr>
          <p:nvPr>
            <p:ph type="body"/>
          </p:nvPr>
        </p:nvSpPr>
        <p:spPr>
          <a:xfrm>
            <a:off x="4674240" y="120348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46" name="PlaceHolder 4"/>
          <p:cNvSpPr>
            <a:spLocks noGrp="1"/>
          </p:cNvSpPr>
          <p:nvPr>
            <p:ph type="body"/>
          </p:nvPr>
        </p:nvSpPr>
        <p:spPr>
          <a:xfrm>
            <a:off x="4674240" y="276192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47" name="PlaceHolder 5"/>
          <p:cNvSpPr>
            <a:spLocks noGrp="1"/>
          </p:cNvSpPr>
          <p:nvPr>
            <p:ph type="body"/>
          </p:nvPr>
        </p:nvSpPr>
        <p:spPr>
          <a:xfrm>
            <a:off x="457200" y="276192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49" name="PlaceHolder 2"/>
          <p:cNvSpPr>
            <a:spLocks noGrp="1"/>
          </p:cNvSpPr>
          <p:nvPr>
            <p:ph type="body"/>
          </p:nvPr>
        </p:nvSpPr>
        <p:spPr>
          <a:xfrm>
            <a:off x="457200" y="1203480"/>
            <a:ext cx="8229240" cy="29829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50" name="PlaceHolder 3"/>
          <p:cNvSpPr>
            <a:spLocks noGrp="1"/>
          </p:cNvSpPr>
          <p:nvPr>
            <p:ph type="body"/>
          </p:nvPr>
        </p:nvSpPr>
        <p:spPr>
          <a:xfrm>
            <a:off x="457200" y="1203480"/>
            <a:ext cx="8229240" cy="29829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151" name="" descr=""/>
          <p:cNvPicPr/>
          <p:nvPr/>
        </p:nvPicPr>
        <p:blipFill>
          <a:blip r:embed="rId2"/>
          <a:stretch/>
        </p:blipFill>
        <p:spPr>
          <a:xfrm>
            <a:off x="2702160" y="1203480"/>
            <a:ext cx="3738600" cy="2982960"/>
          </a:xfrm>
          <a:prstGeom prst="rect">
            <a:avLst/>
          </a:prstGeom>
          <a:ln>
            <a:noFill/>
          </a:ln>
        </p:spPr>
      </p:pic>
      <p:pic>
        <p:nvPicPr>
          <p:cNvPr id="152" name="" descr=""/>
          <p:cNvPicPr/>
          <p:nvPr/>
        </p:nvPicPr>
        <p:blipFill>
          <a:blip r:embed="rId3"/>
          <a:stretch/>
        </p:blipFill>
        <p:spPr>
          <a:xfrm>
            <a:off x="2702160" y="1203480"/>
            <a:ext cx="3738600" cy="2982960"/>
          </a:xfrm>
          <a:prstGeom prst="rect">
            <a:avLst/>
          </a:prstGeom>
          <a:ln>
            <a:noFill/>
          </a:ln>
        </p:spPr>
      </p:pic>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0"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61"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63" name="PlaceHolder 2"/>
          <p:cNvSpPr>
            <a:spLocks noGrp="1"/>
          </p:cNvSpPr>
          <p:nvPr>
            <p:ph type="body"/>
          </p:nvPr>
        </p:nvSpPr>
        <p:spPr>
          <a:xfrm>
            <a:off x="457200" y="1203480"/>
            <a:ext cx="8229240" cy="29829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65" name="PlaceHolder 2"/>
          <p:cNvSpPr>
            <a:spLocks noGrp="1"/>
          </p:cNvSpPr>
          <p:nvPr>
            <p:ph type="body"/>
          </p:nvPr>
        </p:nvSpPr>
        <p:spPr>
          <a:xfrm>
            <a:off x="457200" y="1203480"/>
            <a:ext cx="4015800" cy="29829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66" name="PlaceHolder 3"/>
          <p:cNvSpPr>
            <a:spLocks noGrp="1"/>
          </p:cNvSpPr>
          <p:nvPr>
            <p:ph type="body"/>
          </p:nvPr>
        </p:nvSpPr>
        <p:spPr>
          <a:xfrm>
            <a:off x="4674240" y="1203480"/>
            <a:ext cx="4015800" cy="29829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7"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8" name="PlaceHolder 1"/>
          <p:cNvSpPr>
            <a:spLocks noGrp="1"/>
          </p:cNvSpPr>
          <p:nvPr>
            <p:ph type="subTitle"/>
          </p:nvPr>
        </p:nvSpPr>
        <p:spPr>
          <a:xfrm>
            <a:off x="457200" y="205200"/>
            <a:ext cx="8229240" cy="398124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70" name="PlaceHolder 2"/>
          <p:cNvSpPr>
            <a:spLocks noGrp="1"/>
          </p:cNvSpPr>
          <p:nvPr>
            <p:ph type="body"/>
          </p:nvPr>
        </p:nvSpPr>
        <p:spPr>
          <a:xfrm>
            <a:off x="457200" y="120348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71" name="PlaceHolder 3"/>
          <p:cNvSpPr>
            <a:spLocks noGrp="1"/>
          </p:cNvSpPr>
          <p:nvPr>
            <p:ph type="body"/>
          </p:nvPr>
        </p:nvSpPr>
        <p:spPr>
          <a:xfrm>
            <a:off x="457200" y="276192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72" name="PlaceHolder 4"/>
          <p:cNvSpPr>
            <a:spLocks noGrp="1"/>
          </p:cNvSpPr>
          <p:nvPr>
            <p:ph type="body"/>
          </p:nvPr>
        </p:nvSpPr>
        <p:spPr>
          <a:xfrm>
            <a:off x="4674240" y="1203480"/>
            <a:ext cx="4015800" cy="29829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74" name="PlaceHolder 2"/>
          <p:cNvSpPr>
            <a:spLocks noGrp="1"/>
          </p:cNvSpPr>
          <p:nvPr>
            <p:ph type="body"/>
          </p:nvPr>
        </p:nvSpPr>
        <p:spPr>
          <a:xfrm>
            <a:off x="457200" y="1203480"/>
            <a:ext cx="4015800" cy="29829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75" name="PlaceHolder 3"/>
          <p:cNvSpPr>
            <a:spLocks noGrp="1"/>
          </p:cNvSpPr>
          <p:nvPr>
            <p:ph type="body"/>
          </p:nvPr>
        </p:nvSpPr>
        <p:spPr>
          <a:xfrm>
            <a:off x="4674240" y="120348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76" name="PlaceHolder 4"/>
          <p:cNvSpPr>
            <a:spLocks noGrp="1"/>
          </p:cNvSpPr>
          <p:nvPr>
            <p:ph type="body"/>
          </p:nvPr>
        </p:nvSpPr>
        <p:spPr>
          <a:xfrm>
            <a:off x="4674240" y="276192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78" name="PlaceHolder 2"/>
          <p:cNvSpPr>
            <a:spLocks noGrp="1"/>
          </p:cNvSpPr>
          <p:nvPr>
            <p:ph type="body"/>
          </p:nvPr>
        </p:nvSpPr>
        <p:spPr>
          <a:xfrm>
            <a:off x="457200" y="120348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79" name="PlaceHolder 3"/>
          <p:cNvSpPr>
            <a:spLocks noGrp="1"/>
          </p:cNvSpPr>
          <p:nvPr>
            <p:ph type="body"/>
          </p:nvPr>
        </p:nvSpPr>
        <p:spPr>
          <a:xfrm>
            <a:off x="4674240" y="120348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80" name="PlaceHolder 4"/>
          <p:cNvSpPr>
            <a:spLocks noGrp="1"/>
          </p:cNvSpPr>
          <p:nvPr>
            <p:ph type="body"/>
          </p:nvPr>
        </p:nvSpPr>
        <p:spPr>
          <a:xfrm>
            <a:off x="457200" y="2761920"/>
            <a:ext cx="822924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82" name="PlaceHolder 2"/>
          <p:cNvSpPr>
            <a:spLocks noGrp="1"/>
          </p:cNvSpPr>
          <p:nvPr>
            <p:ph type="body"/>
          </p:nvPr>
        </p:nvSpPr>
        <p:spPr>
          <a:xfrm>
            <a:off x="457200" y="1203480"/>
            <a:ext cx="822924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83" name="PlaceHolder 3"/>
          <p:cNvSpPr>
            <a:spLocks noGrp="1"/>
          </p:cNvSpPr>
          <p:nvPr>
            <p:ph type="body"/>
          </p:nvPr>
        </p:nvSpPr>
        <p:spPr>
          <a:xfrm>
            <a:off x="457200" y="2761920"/>
            <a:ext cx="822924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85" name="PlaceHolder 2"/>
          <p:cNvSpPr>
            <a:spLocks noGrp="1"/>
          </p:cNvSpPr>
          <p:nvPr>
            <p:ph type="body"/>
          </p:nvPr>
        </p:nvSpPr>
        <p:spPr>
          <a:xfrm>
            <a:off x="457200" y="120348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86" name="PlaceHolder 3"/>
          <p:cNvSpPr>
            <a:spLocks noGrp="1"/>
          </p:cNvSpPr>
          <p:nvPr>
            <p:ph type="body"/>
          </p:nvPr>
        </p:nvSpPr>
        <p:spPr>
          <a:xfrm>
            <a:off x="4674240" y="120348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87" name="PlaceHolder 4"/>
          <p:cNvSpPr>
            <a:spLocks noGrp="1"/>
          </p:cNvSpPr>
          <p:nvPr>
            <p:ph type="body"/>
          </p:nvPr>
        </p:nvSpPr>
        <p:spPr>
          <a:xfrm>
            <a:off x="4674240" y="276192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88" name="PlaceHolder 5"/>
          <p:cNvSpPr>
            <a:spLocks noGrp="1"/>
          </p:cNvSpPr>
          <p:nvPr>
            <p:ph type="body"/>
          </p:nvPr>
        </p:nvSpPr>
        <p:spPr>
          <a:xfrm>
            <a:off x="457200" y="276192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457200" y="205200"/>
            <a:ext cx="8229240" cy="398124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90" name="PlaceHolder 2"/>
          <p:cNvSpPr>
            <a:spLocks noGrp="1"/>
          </p:cNvSpPr>
          <p:nvPr>
            <p:ph type="body"/>
          </p:nvPr>
        </p:nvSpPr>
        <p:spPr>
          <a:xfrm>
            <a:off x="457200" y="1203480"/>
            <a:ext cx="8229240" cy="29829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91" name="PlaceHolder 3"/>
          <p:cNvSpPr>
            <a:spLocks noGrp="1"/>
          </p:cNvSpPr>
          <p:nvPr>
            <p:ph type="body"/>
          </p:nvPr>
        </p:nvSpPr>
        <p:spPr>
          <a:xfrm>
            <a:off x="457200" y="1203480"/>
            <a:ext cx="8229240" cy="29829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192" name="" descr=""/>
          <p:cNvPicPr/>
          <p:nvPr/>
        </p:nvPicPr>
        <p:blipFill>
          <a:blip r:embed="rId2"/>
          <a:stretch/>
        </p:blipFill>
        <p:spPr>
          <a:xfrm>
            <a:off x="2702160" y="1203480"/>
            <a:ext cx="3738600" cy="2982960"/>
          </a:xfrm>
          <a:prstGeom prst="rect">
            <a:avLst/>
          </a:prstGeom>
          <a:ln>
            <a:noFill/>
          </a:ln>
        </p:spPr>
      </p:pic>
      <p:pic>
        <p:nvPicPr>
          <p:cNvPr id="193" name="" descr=""/>
          <p:cNvPicPr/>
          <p:nvPr/>
        </p:nvPicPr>
        <p:blipFill>
          <a:blip r:embed="rId3"/>
          <a:stretch/>
        </p:blipFill>
        <p:spPr>
          <a:xfrm>
            <a:off x="2702160" y="1203480"/>
            <a:ext cx="3738600" cy="2982960"/>
          </a:xfrm>
          <a:prstGeom prst="rect">
            <a:avLst/>
          </a:prstGeom>
          <a:ln>
            <a:noFill/>
          </a:ln>
        </p:spPr>
      </p:pic>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01"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02"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04" name="PlaceHolder 2"/>
          <p:cNvSpPr>
            <a:spLocks noGrp="1"/>
          </p:cNvSpPr>
          <p:nvPr>
            <p:ph type="body"/>
          </p:nvPr>
        </p:nvSpPr>
        <p:spPr>
          <a:xfrm>
            <a:off x="457200" y="1203480"/>
            <a:ext cx="8229240" cy="29829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06" name="PlaceHolder 2"/>
          <p:cNvSpPr>
            <a:spLocks noGrp="1"/>
          </p:cNvSpPr>
          <p:nvPr>
            <p:ph type="body"/>
          </p:nvPr>
        </p:nvSpPr>
        <p:spPr>
          <a:xfrm>
            <a:off x="457200" y="1203480"/>
            <a:ext cx="4015800" cy="29829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07" name="PlaceHolder 3"/>
          <p:cNvSpPr>
            <a:spLocks noGrp="1"/>
          </p:cNvSpPr>
          <p:nvPr>
            <p:ph type="body"/>
          </p:nvPr>
        </p:nvSpPr>
        <p:spPr>
          <a:xfrm>
            <a:off x="4674240" y="1203480"/>
            <a:ext cx="4015800" cy="29829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08"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9" name="PlaceHolder 1"/>
          <p:cNvSpPr>
            <a:spLocks noGrp="1"/>
          </p:cNvSpPr>
          <p:nvPr>
            <p:ph type="subTitle"/>
          </p:nvPr>
        </p:nvSpPr>
        <p:spPr>
          <a:xfrm>
            <a:off x="457200" y="205200"/>
            <a:ext cx="8229240" cy="398124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11" name="PlaceHolder 2"/>
          <p:cNvSpPr>
            <a:spLocks noGrp="1"/>
          </p:cNvSpPr>
          <p:nvPr>
            <p:ph type="body"/>
          </p:nvPr>
        </p:nvSpPr>
        <p:spPr>
          <a:xfrm>
            <a:off x="457200" y="120348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12" name="PlaceHolder 3"/>
          <p:cNvSpPr>
            <a:spLocks noGrp="1"/>
          </p:cNvSpPr>
          <p:nvPr>
            <p:ph type="body"/>
          </p:nvPr>
        </p:nvSpPr>
        <p:spPr>
          <a:xfrm>
            <a:off x="457200" y="276192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13" name="PlaceHolder 4"/>
          <p:cNvSpPr>
            <a:spLocks noGrp="1"/>
          </p:cNvSpPr>
          <p:nvPr>
            <p:ph type="body"/>
          </p:nvPr>
        </p:nvSpPr>
        <p:spPr>
          <a:xfrm>
            <a:off x="4674240" y="1203480"/>
            <a:ext cx="4015800" cy="29829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15" name="PlaceHolder 2"/>
          <p:cNvSpPr>
            <a:spLocks noGrp="1"/>
          </p:cNvSpPr>
          <p:nvPr>
            <p:ph type="body"/>
          </p:nvPr>
        </p:nvSpPr>
        <p:spPr>
          <a:xfrm>
            <a:off x="457200" y="1203480"/>
            <a:ext cx="4015800" cy="29829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16" name="PlaceHolder 3"/>
          <p:cNvSpPr>
            <a:spLocks noGrp="1"/>
          </p:cNvSpPr>
          <p:nvPr>
            <p:ph type="body"/>
          </p:nvPr>
        </p:nvSpPr>
        <p:spPr>
          <a:xfrm>
            <a:off x="4674240" y="120348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17" name="PlaceHolder 4"/>
          <p:cNvSpPr>
            <a:spLocks noGrp="1"/>
          </p:cNvSpPr>
          <p:nvPr>
            <p:ph type="body"/>
          </p:nvPr>
        </p:nvSpPr>
        <p:spPr>
          <a:xfrm>
            <a:off x="4674240" y="276192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19" name="PlaceHolder 2"/>
          <p:cNvSpPr>
            <a:spLocks noGrp="1"/>
          </p:cNvSpPr>
          <p:nvPr>
            <p:ph type="body"/>
          </p:nvPr>
        </p:nvSpPr>
        <p:spPr>
          <a:xfrm>
            <a:off x="457200" y="120348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20" name="PlaceHolder 3"/>
          <p:cNvSpPr>
            <a:spLocks noGrp="1"/>
          </p:cNvSpPr>
          <p:nvPr>
            <p:ph type="body"/>
          </p:nvPr>
        </p:nvSpPr>
        <p:spPr>
          <a:xfrm>
            <a:off x="4674240" y="120348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21" name="PlaceHolder 4"/>
          <p:cNvSpPr>
            <a:spLocks noGrp="1"/>
          </p:cNvSpPr>
          <p:nvPr>
            <p:ph type="body"/>
          </p:nvPr>
        </p:nvSpPr>
        <p:spPr>
          <a:xfrm>
            <a:off x="457200" y="2761920"/>
            <a:ext cx="822924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4" name="PlaceHolder 2"/>
          <p:cNvSpPr>
            <a:spLocks noGrp="1"/>
          </p:cNvSpPr>
          <p:nvPr>
            <p:ph type="body"/>
          </p:nvPr>
        </p:nvSpPr>
        <p:spPr>
          <a:xfrm>
            <a:off x="457200" y="120348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5" name="PlaceHolder 3"/>
          <p:cNvSpPr>
            <a:spLocks noGrp="1"/>
          </p:cNvSpPr>
          <p:nvPr>
            <p:ph type="body"/>
          </p:nvPr>
        </p:nvSpPr>
        <p:spPr>
          <a:xfrm>
            <a:off x="457200" y="276192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6" name="PlaceHolder 4"/>
          <p:cNvSpPr>
            <a:spLocks noGrp="1"/>
          </p:cNvSpPr>
          <p:nvPr>
            <p:ph type="body"/>
          </p:nvPr>
        </p:nvSpPr>
        <p:spPr>
          <a:xfrm>
            <a:off x="4674240" y="1203480"/>
            <a:ext cx="4015800" cy="29829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23" name="PlaceHolder 2"/>
          <p:cNvSpPr>
            <a:spLocks noGrp="1"/>
          </p:cNvSpPr>
          <p:nvPr>
            <p:ph type="body"/>
          </p:nvPr>
        </p:nvSpPr>
        <p:spPr>
          <a:xfrm>
            <a:off x="457200" y="1203480"/>
            <a:ext cx="822924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24" name="PlaceHolder 3"/>
          <p:cNvSpPr>
            <a:spLocks noGrp="1"/>
          </p:cNvSpPr>
          <p:nvPr>
            <p:ph type="body"/>
          </p:nvPr>
        </p:nvSpPr>
        <p:spPr>
          <a:xfrm>
            <a:off x="457200" y="2761920"/>
            <a:ext cx="822924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26" name="PlaceHolder 2"/>
          <p:cNvSpPr>
            <a:spLocks noGrp="1"/>
          </p:cNvSpPr>
          <p:nvPr>
            <p:ph type="body"/>
          </p:nvPr>
        </p:nvSpPr>
        <p:spPr>
          <a:xfrm>
            <a:off x="457200" y="120348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27" name="PlaceHolder 3"/>
          <p:cNvSpPr>
            <a:spLocks noGrp="1"/>
          </p:cNvSpPr>
          <p:nvPr>
            <p:ph type="body"/>
          </p:nvPr>
        </p:nvSpPr>
        <p:spPr>
          <a:xfrm>
            <a:off x="4674240" y="120348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28" name="PlaceHolder 4"/>
          <p:cNvSpPr>
            <a:spLocks noGrp="1"/>
          </p:cNvSpPr>
          <p:nvPr>
            <p:ph type="body"/>
          </p:nvPr>
        </p:nvSpPr>
        <p:spPr>
          <a:xfrm>
            <a:off x="4674240" y="276192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29" name="PlaceHolder 5"/>
          <p:cNvSpPr>
            <a:spLocks noGrp="1"/>
          </p:cNvSpPr>
          <p:nvPr>
            <p:ph type="body"/>
          </p:nvPr>
        </p:nvSpPr>
        <p:spPr>
          <a:xfrm>
            <a:off x="457200" y="276192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31" name="PlaceHolder 2"/>
          <p:cNvSpPr>
            <a:spLocks noGrp="1"/>
          </p:cNvSpPr>
          <p:nvPr>
            <p:ph type="body"/>
          </p:nvPr>
        </p:nvSpPr>
        <p:spPr>
          <a:xfrm>
            <a:off x="457200" y="1203480"/>
            <a:ext cx="8229240" cy="29829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32" name="PlaceHolder 3"/>
          <p:cNvSpPr>
            <a:spLocks noGrp="1"/>
          </p:cNvSpPr>
          <p:nvPr>
            <p:ph type="body"/>
          </p:nvPr>
        </p:nvSpPr>
        <p:spPr>
          <a:xfrm>
            <a:off x="457200" y="1203480"/>
            <a:ext cx="8229240" cy="29829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233" name="" descr=""/>
          <p:cNvPicPr/>
          <p:nvPr/>
        </p:nvPicPr>
        <p:blipFill>
          <a:blip r:embed="rId2"/>
          <a:stretch/>
        </p:blipFill>
        <p:spPr>
          <a:xfrm>
            <a:off x="2702160" y="1203480"/>
            <a:ext cx="3738600" cy="2982960"/>
          </a:xfrm>
          <a:prstGeom prst="rect">
            <a:avLst/>
          </a:prstGeom>
          <a:ln>
            <a:noFill/>
          </a:ln>
        </p:spPr>
      </p:pic>
      <p:pic>
        <p:nvPicPr>
          <p:cNvPr id="234" name="" descr=""/>
          <p:cNvPicPr/>
          <p:nvPr/>
        </p:nvPicPr>
        <p:blipFill>
          <a:blip r:embed="rId3"/>
          <a:stretch/>
        </p:blipFill>
        <p:spPr>
          <a:xfrm>
            <a:off x="2702160" y="1203480"/>
            <a:ext cx="3738600" cy="2982960"/>
          </a:xfrm>
          <a:prstGeom prst="rect">
            <a:avLst/>
          </a:prstGeom>
          <a:ln>
            <a:noFill/>
          </a:ln>
        </p:spPr>
      </p:pic>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8" name="PlaceHolder 2"/>
          <p:cNvSpPr>
            <a:spLocks noGrp="1"/>
          </p:cNvSpPr>
          <p:nvPr>
            <p:ph type="body"/>
          </p:nvPr>
        </p:nvSpPr>
        <p:spPr>
          <a:xfrm>
            <a:off x="457200" y="1203480"/>
            <a:ext cx="4015800" cy="29829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9" name="PlaceHolder 3"/>
          <p:cNvSpPr>
            <a:spLocks noGrp="1"/>
          </p:cNvSpPr>
          <p:nvPr>
            <p:ph type="body"/>
          </p:nvPr>
        </p:nvSpPr>
        <p:spPr>
          <a:xfrm>
            <a:off x="4674240" y="120348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0" name="PlaceHolder 4"/>
          <p:cNvSpPr>
            <a:spLocks noGrp="1"/>
          </p:cNvSpPr>
          <p:nvPr>
            <p:ph type="body"/>
          </p:nvPr>
        </p:nvSpPr>
        <p:spPr>
          <a:xfrm>
            <a:off x="4674240" y="276192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2" name="PlaceHolder 2"/>
          <p:cNvSpPr>
            <a:spLocks noGrp="1"/>
          </p:cNvSpPr>
          <p:nvPr>
            <p:ph type="body"/>
          </p:nvPr>
        </p:nvSpPr>
        <p:spPr>
          <a:xfrm>
            <a:off x="457200" y="120348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3" name="PlaceHolder 3"/>
          <p:cNvSpPr>
            <a:spLocks noGrp="1"/>
          </p:cNvSpPr>
          <p:nvPr>
            <p:ph type="body"/>
          </p:nvPr>
        </p:nvSpPr>
        <p:spPr>
          <a:xfrm>
            <a:off x="4674240" y="120348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4" name="PlaceHolder 4"/>
          <p:cNvSpPr>
            <a:spLocks noGrp="1"/>
          </p:cNvSpPr>
          <p:nvPr>
            <p:ph type="body"/>
          </p:nvPr>
        </p:nvSpPr>
        <p:spPr>
          <a:xfrm>
            <a:off x="457200" y="2761920"/>
            <a:ext cx="822924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slideLayout" Target="../slideLayouts/slideLayout29.xml"/><Relationship Id="rId11" Type="http://schemas.openxmlformats.org/officeDocument/2006/relationships/slideLayout" Target="../slideLayouts/slideLayout30.xml"/><Relationship Id="rId12" Type="http://schemas.openxmlformats.org/officeDocument/2006/relationships/slideLayout" Target="../slideLayouts/slideLayout31.xml"/><Relationship Id="rId13" Type="http://schemas.openxmlformats.org/officeDocument/2006/relationships/slideLayout" Target="../slideLayouts/slideLayout32.xml"/><Relationship Id="rId14" Type="http://schemas.openxmlformats.org/officeDocument/2006/relationships/slideLayout" Target="../slideLayouts/slideLayout33.xml"/><Relationship Id="rId15" Type="http://schemas.openxmlformats.org/officeDocument/2006/relationships/slideLayout" Target="../slideLayouts/slideLayout34.xml"/><Relationship Id="rId16" Type="http://schemas.openxmlformats.org/officeDocument/2006/relationships/slideLayout" Target="../slideLayouts/slideLayout35.xml"/><Relationship Id="rId17"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3.jpeg"/><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 Id="rId9" Type="http://schemas.openxmlformats.org/officeDocument/2006/relationships/slideLayout" Target="../slideLayouts/slideLayout52.xml"/><Relationship Id="rId10" Type="http://schemas.openxmlformats.org/officeDocument/2006/relationships/slideLayout" Target="../slideLayouts/slideLayout53.xml"/><Relationship Id="rId11" Type="http://schemas.openxmlformats.org/officeDocument/2006/relationships/slideLayout" Target="../slideLayouts/slideLayout54.xml"/><Relationship Id="rId12" Type="http://schemas.openxmlformats.org/officeDocument/2006/relationships/slideLayout" Target="../slideLayouts/slideLayout55.xml"/><Relationship Id="rId13" Type="http://schemas.openxmlformats.org/officeDocument/2006/relationships/slideLayout" Target="../slideLayouts/slideLayout56.xml"/><Relationship Id="rId14" Type="http://schemas.openxmlformats.org/officeDocument/2006/relationships/slideLayout" Target="../slideLayouts/slideLayout57.xml"/><Relationship Id="rId15" Type="http://schemas.openxmlformats.org/officeDocument/2006/relationships/slideLayout" Target="../slideLayouts/slideLayout58.xml"/><Relationship Id="rId16" Type="http://schemas.openxmlformats.org/officeDocument/2006/relationships/slideLayout" Target="../slideLayouts/slideLayout59.xml"/><Relationship Id="rId17"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9.jpeg"/><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 Id="rId11" Type="http://schemas.openxmlformats.org/officeDocument/2006/relationships/slideLayout" Target="../slideLayouts/slideLayout66.xml"/><Relationship Id="rId12" Type="http://schemas.openxmlformats.org/officeDocument/2006/relationships/slideLayout" Target="../slideLayouts/slideLayout67.xml"/><Relationship Id="rId13" Type="http://schemas.openxmlformats.org/officeDocument/2006/relationships/slideLayout" Target="../slideLayouts/slideLayout68.xml"/><Relationship Id="rId14" Type="http://schemas.openxmlformats.org/officeDocument/2006/relationships/slideLayout" Target="../slideLayouts/slideLayout69.xml"/><Relationship Id="rId15" Type="http://schemas.openxmlformats.org/officeDocument/2006/relationships/slideLayout" Target="../slideLayouts/slideLayout70.xml"/><Relationship Id="rId16" Type="http://schemas.openxmlformats.org/officeDocument/2006/relationships/slideLayout" Target="../slideLayouts/slideLayout71.xml"/><Relationship Id="rId17"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8446680" y="4942440"/>
            <a:ext cx="805680" cy="22716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900" spc="-1" strike="noStrike">
                <a:solidFill>
                  <a:srgbClr val="000000"/>
                </a:solidFill>
                <a:uFill>
                  <a:solidFill>
                    <a:srgbClr val="ffffff"/>
                  </a:solidFill>
                </a:uFill>
                <a:latin typeface="Calibri"/>
                <a:ea typeface="DejaVu Sans"/>
              </a:rPr>
              <a:t>Andrew Ng</a:t>
            </a:r>
            <a:endParaRPr b="0" lang="en-US" sz="1800" spc="-1" strike="noStrike">
              <a:solidFill>
                <a:srgbClr val="000000"/>
              </a:solidFill>
              <a:uFill>
                <a:solidFill>
                  <a:srgbClr val="ffffff"/>
                </a:solidFill>
              </a:uFill>
              <a:latin typeface="Arial"/>
            </a:endParaRPr>
          </a:p>
        </p:txBody>
      </p:sp>
      <p:sp>
        <p:nvSpPr>
          <p:cNvPr id="1" name="CustomShape 2"/>
          <p:cNvSpPr/>
          <p:nvPr/>
        </p:nvSpPr>
        <p:spPr>
          <a:xfrm>
            <a:off x="8364960" y="4819680"/>
            <a:ext cx="761400" cy="304200"/>
          </a:xfrm>
          <a:prstGeom prst="rect">
            <a:avLst/>
          </a:prstGeom>
          <a:solidFill>
            <a:srgbClr val="ffffff"/>
          </a:solidFill>
          <a:ln w="25560">
            <a:solidFill>
              <a:srgbClr val="ffffff"/>
            </a:solidFill>
            <a:round/>
          </a:ln>
        </p:spPr>
        <p:style>
          <a:lnRef idx="0"/>
          <a:fillRef idx="0"/>
          <a:effectRef idx="0"/>
          <a:fontRef idx="minor"/>
        </p:style>
      </p:sp>
      <p:sp>
        <p:nvSpPr>
          <p:cNvPr id="2" name="PlaceHolder 3"/>
          <p:cNvSpPr>
            <a:spLocks noGrp="1"/>
          </p:cNvSpPr>
          <p:nvPr>
            <p:ph type="title"/>
          </p:nvPr>
        </p:nvSpPr>
        <p:spPr>
          <a:xfrm>
            <a:off x="457200" y="205920"/>
            <a:ext cx="8228880" cy="85644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3" name="PlaceHolder 4"/>
          <p:cNvSpPr>
            <a:spLocks noGrp="1"/>
          </p:cNvSpPr>
          <p:nvPr>
            <p:ph type="body"/>
          </p:nvPr>
        </p:nvSpPr>
        <p:spPr>
          <a:xfrm>
            <a:off x="457200" y="1203480"/>
            <a:ext cx="8229240" cy="2982960"/>
          </a:xfrm>
          <a:prstGeom prst="rect">
            <a:avLst/>
          </a:prstGeom>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CustomShape 1"/>
          <p:cNvSpPr/>
          <p:nvPr/>
        </p:nvSpPr>
        <p:spPr>
          <a:xfrm>
            <a:off x="8446680" y="4942440"/>
            <a:ext cx="805680" cy="22716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900" spc="-1" strike="noStrike">
                <a:solidFill>
                  <a:srgbClr val="000000"/>
                </a:solidFill>
                <a:uFill>
                  <a:solidFill>
                    <a:srgbClr val="ffffff"/>
                  </a:solidFill>
                </a:uFill>
                <a:latin typeface="Calibri"/>
                <a:ea typeface="DejaVu Sans"/>
              </a:rPr>
              <a:t>Andrew Ng</a:t>
            </a:r>
            <a:endParaRPr b="0" lang="en-US" sz="1800" spc="-1" strike="noStrike">
              <a:solidFill>
                <a:srgbClr val="000000"/>
              </a:solidFill>
              <a:uFill>
                <a:solidFill>
                  <a:srgbClr val="ffffff"/>
                </a:solidFill>
              </a:uFill>
              <a:latin typeface="Arial"/>
            </a:endParaRPr>
          </a:p>
        </p:txBody>
      </p:sp>
      <p:sp>
        <p:nvSpPr>
          <p:cNvPr id="39" name="PlaceHolder 2"/>
          <p:cNvSpPr>
            <a:spLocks noGrp="1"/>
          </p:cNvSpPr>
          <p:nvPr>
            <p:ph type="title"/>
          </p:nvPr>
        </p:nvSpPr>
        <p:spPr>
          <a:xfrm>
            <a:off x="457200" y="205200"/>
            <a:ext cx="8229240" cy="858600"/>
          </a:xfrm>
          <a:prstGeom prst="rect">
            <a:avLst/>
          </a:prstGeom>
        </p:spPr>
        <p:txBody>
          <a:bodyPr lIns="0" rIns="0" tIns="0" bIns="0" anchor="ctr"/>
          <a:p>
            <a:pPr algn="ctr"/>
            <a:r>
              <a:rPr b="0" lang="en-US" sz="4400" spc="-1" strike="noStrike">
                <a:solidFill>
                  <a:srgbClr val="000000"/>
                </a:solidFill>
                <a:uFill>
                  <a:solidFill>
                    <a:srgbClr val="ffffff"/>
                  </a:solidFill>
                </a:uFill>
                <a:latin typeface="Arial"/>
              </a:rPr>
              <a:t>Click to edit the title text format</a:t>
            </a:r>
            <a:endParaRPr b="0" lang="en-US" sz="4400" spc="-1" strike="noStrike">
              <a:solidFill>
                <a:srgbClr val="000000"/>
              </a:solidFill>
              <a:uFill>
                <a:solidFill>
                  <a:srgbClr val="ffffff"/>
                </a:solidFill>
              </a:uFill>
              <a:latin typeface="Arial"/>
            </a:endParaRPr>
          </a:p>
        </p:txBody>
      </p:sp>
      <p:sp>
        <p:nvSpPr>
          <p:cNvPr id="40" name="PlaceHolder 3"/>
          <p:cNvSpPr>
            <a:spLocks noGrp="1"/>
          </p:cNvSpPr>
          <p:nvPr>
            <p:ph type="body"/>
          </p:nvPr>
        </p:nvSpPr>
        <p:spPr>
          <a:xfrm>
            <a:off x="457200" y="1203480"/>
            <a:ext cx="8229240" cy="2982960"/>
          </a:xfrm>
          <a:prstGeom prst="rect">
            <a:avLst/>
          </a:prstGeom>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5" name="CustomShape 1"/>
          <p:cNvSpPr/>
          <p:nvPr/>
        </p:nvSpPr>
        <p:spPr>
          <a:xfrm>
            <a:off x="9267840" y="666720"/>
            <a:ext cx="1502280" cy="51624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400" spc="-1" strike="noStrike">
                <a:solidFill>
                  <a:srgbClr val="000000"/>
                </a:solidFill>
                <a:uFill>
                  <a:solidFill>
                    <a:srgbClr val="ffffff"/>
                  </a:solidFill>
                </a:uFill>
                <a:latin typeface="Calibri"/>
                <a:ea typeface="DejaVu Sans"/>
              </a:rPr>
              <a:t>Template</a:t>
            </a:r>
            <a:endParaRPr b="0" lang="en-US" sz="1800" spc="-1" strike="noStrike">
              <a:solidFill>
                <a:srgbClr val="000000"/>
              </a:solidFill>
              <a:uFill>
                <a:solidFill>
                  <a:srgbClr val="ffffff"/>
                </a:solidFill>
              </a:uFill>
              <a:latin typeface="Arial"/>
            </a:endParaRPr>
          </a:p>
          <a:p>
            <a:pPr>
              <a:lnSpc>
                <a:spcPct val="100000"/>
              </a:lnSpc>
            </a:pPr>
            <a:r>
              <a:rPr b="0" lang="en-US" sz="1400" spc="-1" strike="noStrike">
                <a:solidFill>
                  <a:srgbClr val="000000"/>
                </a:solidFill>
                <a:uFill>
                  <a:solidFill>
                    <a:srgbClr val="ffffff"/>
                  </a:solidFill>
                </a:uFill>
                <a:latin typeface="Calibri"/>
                <a:ea typeface="DejaVu Sans"/>
              </a:rPr>
              <a:t>vertLeftWhite2</a:t>
            </a:r>
            <a:endParaRPr b="0" lang="en-US" sz="1800" spc="-1" strike="noStrike">
              <a:solidFill>
                <a:srgbClr val="000000"/>
              </a:solidFill>
              <a:uFill>
                <a:solidFill>
                  <a:srgbClr val="ffffff"/>
                </a:solidFill>
              </a:uFill>
              <a:latin typeface="Arial"/>
            </a:endParaRPr>
          </a:p>
        </p:txBody>
      </p:sp>
      <p:pic>
        <p:nvPicPr>
          <p:cNvPr id="76" name="Picture 3" descr=""/>
          <p:cNvPicPr/>
          <p:nvPr/>
        </p:nvPicPr>
        <p:blipFill>
          <a:blip r:embed="rId2"/>
          <a:stretch/>
        </p:blipFill>
        <p:spPr>
          <a:xfrm>
            <a:off x="914400" y="3291840"/>
            <a:ext cx="253800" cy="255240"/>
          </a:xfrm>
          <a:prstGeom prst="rect">
            <a:avLst/>
          </a:prstGeom>
          <a:ln>
            <a:noFill/>
          </a:ln>
        </p:spPr>
      </p:pic>
      <p:pic>
        <p:nvPicPr>
          <p:cNvPr id="77" name="Picture 3" descr=""/>
          <p:cNvPicPr/>
          <p:nvPr/>
        </p:nvPicPr>
        <p:blipFill>
          <a:blip r:embed="rId3"/>
          <a:stretch/>
        </p:blipFill>
        <p:spPr>
          <a:xfrm>
            <a:off x="914400" y="2834640"/>
            <a:ext cx="253800" cy="255240"/>
          </a:xfrm>
          <a:prstGeom prst="rect">
            <a:avLst/>
          </a:prstGeom>
          <a:ln>
            <a:noFill/>
          </a:ln>
        </p:spPr>
      </p:pic>
      <p:pic>
        <p:nvPicPr>
          <p:cNvPr id="78" name="Picture 3" descr=""/>
          <p:cNvPicPr/>
          <p:nvPr/>
        </p:nvPicPr>
        <p:blipFill>
          <a:blip r:embed="rId4"/>
          <a:stretch/>
        </p:blipFill>
        <p:spPr>
          <a:xfrm>
            <a:off x="914400" y="3749040"/>
            <a:ext cx="253800" cy="255240"/>
          </a:xfrm>
          <a:prstGeom prst="rect">
            <a:avLst/>
          </a:prstGeom>
          <a:ln>
            <a:noFill/>
          </a:ln>
        </p:spPr>
      </p:pic>
      <p:pic>
        <p:nvPicPr>
          <p:cNvPr id="79" name="Picture 3" descr=""/>
          <p:cNvPicPr/>
          <p:nvPr/>
        </p:nvPicPr>
        <p:blipFill>
          <a:blip r:embed="rId5"/>
          <a:stretch/>
        </p:blipFill>
        <p:spPr>
          <a:xfrm>
            <a:off x="914400" y="4206240"/>
            <a:ext cx="253800" cy="255240"/>
          </a:xfrm>
          <a:prstGeom prst="rect">
            <a:avLst/>
          </a:prstGeom>
          <a:ln>
            <a:noFill/>
          </a:ln>
        </p:spPr>
      </p:pic>
      <p:sp>
        <p:nvSpPr>
          <p:cNvPr id="80" name="PlaceHolder 2"/>
          <p:cNvSpPr>
            <a:spLocks noGrp="1"/>
          </p:cNvSpPr>
          <p:nvPr>
            <p:ph type="title"/>
          </p:nvPr>
        </p:nvSpPr>
        <p:spPr>
          <a:xfrm>
            <a:off x="457200" y="205200"/>
            <a:ext cx="8229240" cy="858600"/>
          </a:xfrm>
          <a:prstGeom prst="rect">
            <a:avLst/>
          </a:prstGeom>
        </p:spPr>
        <p:txBody>
          <a:bodyPr lIns="0" rIns="0" tIns="0" bIns="0" anchor="ctr"/>
          <a:p>
            <a:pPr algn="ctr"/>
            <a:r>
              <a:rPr b="0" lang="en-US" sz="4400" spc="-1" strike="noStrike">
                <a:solidFill>
                  <a:srgbClr val="000000"/>
                </a:solidFill>
                <a:uFill>
                  <a:solidFill>
                    <a:srgbClr val="ffffff"/>
                  </a:solidFill>
                </a:uFill>
                <a:latin typeface="Arial"/>
              </a:rPr>
              <a:t>Click to edit </a:t>
            </a:r>
            <a:r>
              <a:rPr b="0" lang="en-US" sz="4400" spc="-1" strike="noStrike">
                <a:solidFill>
                  <a:srgbClr val="000000"/>
                </a:solidFill>
                <a:uFill>
                  <a:solidFill>
                    <a:srgbClr val="ffffff"/>
                  </a:solidFill>
                </a:uFill>
                <a:latin typeface="Arial"/>
              </a:rPr>
              <a:t>the title text </a:t>
            </a:r>
            <a:r>
              <a:rPr b="0" lang="en-US" sz="4400" spc="-1" strike="noStrike">
                <a:solidFill>
                  <a:srgbClr val="000000"/>
                </a:solidFill>
                <a:uFill>
                  <a:solidFill>
                    <a:srgbClr val="ffffff"/>
                  </a:solidFill>
                </a:uFill>
                <a:latin typeface="Arial"/>
              </a:rPr>
              <a:t>format</a:t>
            </a:r>
            <a:endParaRPr b="0" lang="en-US" sz="4400" spc="-1" strike="noStrike">
              <a:solidFill>
                <a:srgbClr val="000000"/>
              </a:solidFill>
              <a:uFill>
                <a:solidFill>
                  <a:srgbClr val="ffffff"/>
                </a:solidFill>
              </a:uFill>
              <a:latin typeface="Arial"/>
            </a:endParaRPr>
          </a:p>
        </p:txBody>
      </p:sp>
      <p:sp>
        <p:nvSpPr>
          <p:cNvPr id="81" name="PlaceHolder 3"/>
          <p:cNvSpPr>
            <a:spLocks noGrp="1"/>
          </p:cNvSpPr>
          <p:nvPr>
            <p:ph type="body"/>
          </p:nvPr>
        </p:nvSpPr>
        <p:spPr>
          <a:xfrm>
            <a:off x="457200" y="1203480"/>
            <a:ext cx="8229240" cy="2982960"/>
          </a:xfrm>
          <a:prstGeom prst="rect">
            <a:avLst/>
          </a:prstGeom>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6" name="CustomShape 1"/>
          <p:cNvSpPr/>
          <p:nvPr/>
        </p:nvSpPr>
        <p:spPr>
          <a:xfrm>
            <a:off x="8446680" y="4942440"/>
            <a:ext cx="805680" cy="22716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900" spc="-1" strike="noStrike">
                <a:solidFill>
                  <a:srgbClr val="000000"/>
                </a:solidFill>
                <a:uFill>
                  <a:solidFill>
                    <a:srgbClr val="ffffff"/>
                  </a:solidFill>
                </a:uFill>
                <a:latin typeface="Calibri"/>
                <a:ea typeface="DejaVu Sans"/>
              </a:rPr>
              <a:t>Andrew Ng</a:t>
            </a:r>
            <a:endParaRPr b="0" lang="en-US" sz="1800" spc="-1" strike="noStrike">
              <a:solidFill>
                <a:srgbClr val="000000"/>
              </a:solidFill>
              <a:uFill>
                <a:solidFill>
                  <a:srgbClr val="ffffff"/>
                </a:solidFill>
              </a:uFill>
              <a:latin typeface="Arial"/>
            </a:endParaRPr>
          </a:p>
        </p:txBody>
      </p:sp>
      <p:sp>
        <p:nvSpPr>
          <p:cNvPr id="117" name="PlaceHolder 2"/>
          <p:cNvSpPr>
            <a:spLocks noGrp="1"/>
          </p:cNvSpPr>
          <p:nvPr>
            <p:ph type="title"/>
          </p:nvPr>
        </p:nvSpPr>
        <p:spPr>
          <a:xfrm>
            <a:off x="457200" y="205200"/>
            <a:ext cx="8229240" cy="858600"/>
          </a:xfrm>
          <a:prstGeom prst="rect">
            <a:avLst/>
          </a:prstGeom>
        </p:spPr>
        <p:txBody>
          <a:bodyPr lIns="0" rIns="0" tIns="0" bIns="0" anchor="ctr"/>
          <a:p>
            <a:pPr algn="ctr"/>
            <a:r>
              <a:rPr b="0" lang="en-US" sz="4400" spc="-1" strike="noStrike">
                <a:solidFill>
                  <a:srgbClr val="000000"/>
                </a:solidFill>
                <a:uFill>
                  <a:solidFill>
                    <a:srgbClr val="ffffff"/>
                  </a:solidFill>
                </a:uFill>
                <a:latin typeface="Arial"/>
              </a:rPr>
              <a:t>Click to edit the title text format</a:t>
            </a:r>
            <a:endParaRPr b="0" lang="en-US" sz="4400" spc="-1" strike="noStrike">
              <a:solidFill>
                <a:srgbClr val="000000"/>
              </a:solidFill>
              <a:uFill>
                <a:solidFill>
                  <a:srgbClr val="ffffff"/>
                </a:solidFill>
              </a:uFill>
              <a:latin typeface="Arial"/>
            </a:endParaRPr>
          </a:p>
        </p:txBody>
      </p:sp>
      <p:sp>
        <p:nvSpPr>
          <p:cNvPr id="118" name="PlaceHolder 3"/>
          <p:cNvSpPr>
            <a:spLocks noGrp="1"/>
          </p:cNvSpPr>
          <p:nvPr>
            <p:ph type="body"/>
          </p:nvPr>
        </p:nvSpPr>
        <p:spPr>
          <a:xfrm>
            <a:off x="457200" y="1203480"/>
            <a:ext cx="8229240" cy="2982960"/>
          </a:xfrm>
          <a:prstGeom prst="rect">
            <a:avLst/>
          </a:prstGeom>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3" name="CustomShape 1"/>
          <p:cNvSpPr/>
          <p:nvPr/>
        </p:nvSpPr>
        <p:spPr>
          <a:xfrm>
            <a:off x="9249480" y="666720"/>
            <a:ext cx="1616400" cy="158184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400" spc="-1" strike="noStrike">
                <a:solidFill>
                  <a:srgbClr val="000000"/>
                </a:solidFill>
                <a:uFill>
                  <a:solidFill>
                    <a:srgbClr val="ffffff"/>
                  </a:solidFill>
                </a:uFill>
                <a:latin typeface="Calibri"/>
                <a:ea typeface="DejaVu Sans"/>
              </a:rPr>
              <a:t>Template</a:t>
            </a:r>
            <a:endParaRPr b="0" lang="en-US" sz="1800" spc="-1" strike="noStrike">
              <a:solidFill>
                <a:srgbClr val="000000"/>
              </a:solidFill>
              <a:uFill>
                <a:solidFill>
                  <a:srgbClr val="ffffff"/>
                </a:solidFill>
              </a:uFill>
              <a:latin typeface="Arial"/>
            </a:endParaRPr>
          </a:p>
          <a:p>
            <a:pPr>
              <a:lnSpc>
                <a:spcPct val="100000"/>
              </a:lnSpc>
            </a:pPr>
            <a:r>
              <a:rPr b="0" lang="en-US" sz="1400" spc="-1" strike="noStrike">
                <a:solidFill>
                  <a:srgbClr val="000000"/>
                </a:solidFill>
                <a:uFill>
                  <a:solidFill>
                    <a:srgbClr val="ffffff"/>
                  </a:solidFill>
                </a:uFill>
                <a:latin typeface="Calibri"/>
                <a:ea typeface="DejaVu Sans"/>
              </a:rPr>
              <a:t>block2x2White1</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1400" spc="-1" strike="noStrike">
                <a:solidFill>
                  <a:srgbClr val="000000"/>
                </a:solidFill>
                <a:uFill>
                  <a:solidFill>
                    <a:srgbClr val="ffffff"/>
                  </a:solidFill>
                </a:uFill>
                <a:latin typeface="Calibri"/>
                <a:ea typeface="DejaVu Sans"/>
              </a:rPr>
              <a:t>Ordering of </a:t>
            </a:r>
            <a:endParaRPr b="0" lang="en-US" sz="1800" spc="-1" strike="noStrike">
              <a:solidFill>
                <a:srgbClr val="000000"/>
              </a:solidFill>
              <a:uFill>
                <a:solidFill>
                  <a:srgbClr val="ffffff"/>
                </a:solidFill>
              </a:uFill>
              <a:latin typeface="Arial"/>
            </a:endParaRPr>
          </a:p>
          <a:p>
            <a:pPr>
              <a:lnSpc>
                <a:spcPct val="100000"/>
              </a:lnSpc>
            </a:pPr>
            <a:r>
              <a:rPr b="0" lang="en-US" sz="1400" spc="-1" strike="noStrike">
                <a:solidFill>
                  <a:srgbClr val="000000"/>
                </a:solidFill>
                <a:uFill>
                  <a:solidFill>
                    <a:srgbClr val="ffffff"/>
                  </a:solidFill>
                </a:uFill>
                <a:latin typeface="Calibri"/>
                <a:ea typeface="DejaVu Sans"/>
              </a:rPr>
              <a:t>buttons is:</a:t>
            </a:r>
            <a:endParaRPr b="0" lang="en-US" sz="1800" spc="-1" strike="noStrike">
              <a:solidFill>
                <a:srgbClr val="000000"/>
              </a:solidFill>
              <a:uFill>
                <a:solidFill>
                  <a:srgbClr val="ffffff"/>
                </a:solidFill>
              </a:uFill>
              <a:latin typeface="Arial"/>
            </a:endParaRPr>
          </a:p>
          <a:p>
            <a:pPr>
              <a:lnSpc>
                <a:spcPct val="100000"/>
              </a:lnSpc>
            </a:pPr>
            <a:r>
              <a:rPr b="0" lang="en-US" sz="1400" spc="-1" strike="noStrike">
                <a:solidFill>
                  <a:srgbClr val="000000"/>
                </a:solidFill>
                <a:uFill>
                  <a:solidFill>
                    <a:srgbClr val="ffffff"/>
                  </a:solidFill>
                </a:uFill>
                <a:latin typeface="Calibri"/>
                <a:ea typeface="DejaVu Sans"/>
              </a:rPr>
              <a:t>13</a:t>
            </a:r>
            <a:endParaRPr b="0" lang="en-US" sz="1800" spc="-1" strike="noStrike">
              <a:solidFill>
                <a:srgbClr val="000000"/>
              </a:solidFill>
              <a:uFill>
                <a:solidFill>
                  <a:srgbClr val="ffffff"/>
                </a:solidFill>
              </a:uFill>
              <a:latin typeface="Arial"/>
            </a:endParaRPr>
          </a:p>
          <a:p>
            <a:pPr>
              <a:lnSpc>
                <a:spcPct val="100000"/>
              </a:lnSpc>
            </a:pPr>
            <a:r>
              <a:rPr b="0" lang="en-US" sz="1400" spc="-1" strike="noStrike">
                <a:solidFill>
                  <a:srgbClr val="000000"/>
                </a:solidFill>
                <a:uFill>
                  <a:solidFill>
                    <a:srgbClr val="ffffff"/>
                  </a:solidFill>
                </a:uFill>
                <a:latin typeface="Calibri"/>
                <a:ea typeface="DejaVu Sans"/>
              </a:rPr>
              <a:t>24</a:t>
            </a:r>
            <a:endParaRPr b="0" lang="en-US" sz="1800" spc="-1" strike="noStrike">
              <a:solidFill>
                <a:srgbClr val="000000"/>
              </a:solidFill>
              <a:uFill>
                <a:solidFill>
                  <a:srgbClr val="ffffff"/>
                </a:solidFill>
              </a:uFill>
              <a:latin typeface="Arial"/>
            </a:endParaRPr>
          </a:p>
        </p:txBody>
      </p:sp>
      <p:pic>
        <p:nvPicPr>
          <p:cNvPr id="154" name="Picture 2" descr=""/>
          <p:cNvPicPr/>
          <p:nvPr/>
        </p:nvPicPr>
        <p:blipFill>
          <a:blip r:embed="rId2"/>
          <a:stretch/>
        </p:blipFill>
        <p:spPr>
          <a:xfrm>
            <a:off x="1024200" y="3931920"/>
            <a:ext cx="258840" cy="255240"/>
          </a:xfrm>
          <a:prstGeom prst="rect">
            <a:avLst/>
          </a:prstGeom>
          <a:ln>
            <a:noFill/>
          </a:ln>
        </p:spPr>
      </p:pic>
      <p:pic>
        <p:nvPicPr>
          <p:cNvPr id="155" name="Picture 2" descr=""/>
          <p:cNvPicPr/>
          <p:nvPr/>
        </p:nvPicPr>
        <p:blipFill>
          <a:blip r:embed="rId3"/>
          <a:stretch/>
        </p:blipFill>
        <p:spPr>
          <a:xfrm>
            <a:off x="1024200" y="3246120"/>
            <a:ext cx="258840" cy="255240"/>
          </a:xfrm>
          <a:prstGeom prst="rect">
            <a:avLst/>
          </a:prstGeom>
          <a:ln>
            <a:noFill/>
          </a:ln>
        </p:spPr>
      </p:pic>
      <p:pic>
        <p:nvPicPr>
          <p:cNvPr id="156" name="Picture 2" descr=""/>
          <p:cNvPicPr/>
          <p:nvPr/>
        </p:nvPicPr>
        <p:blipFill>
          <a:blip r:embed="rId4"/>
          <a:stretch/>
        </p:blipFill>
        <p:spPr>
          <a:xfrm>
            <a:off x="1024200" y="2560320"/>
            <a:ext cx="258840" cy="255240"/>
          </a:xfrm>
          <a:prstGeom prst="rect">
            <a:avLst/>
          </a:prstGeom>
          <a:ln>
            <a:noFill/>
          </a:ln>
        </p:spPr>
      </p:pic>
      <p:pic>
        <p:nvPicPr>
          <p:cNvPr id="157" name="Picture 2" descr=""/>
          <p:cNvPicPr/>
          <p:nvPr/>
        </p:nvPicPr>
        <p:blipFill>
          <a:blip r:embed="rId5"/>
          <a:stretch/>
        </p:blipFill>
        <p:spPr>
          <a:xfrm>
            <a:off x="1024200" y="1874520"/>
            <a:ext cx="258840" cy="255240"/>
          </a:xfrm>
          <a:prstGeom prst="rect">
            <a:avLst/>
          </a:prstGeom>
          <a:ln>
            <a:noFill/>
          </a:ln>
        </p:spPr>
      </p:pic>
      <p:sp>
        <p:nvSpPr>
          <p:cNvPr id="158" name="PlaceHolder 2"/>
          <p:cNvSpPr>
            <a:spLocks noGrp="1"/>
          </p:cNvSpPr>
          <p:nvPr>
            <p:ph type="title"/>
          </p:nvPr>
        </p:nvSpPr>
        <p:spPr>
          <a:xfrm>
            <a:off x="457200" y="205200"/>
            <a:ext cx="8229240" cy="858600"/>
          </a:xfrm>
          <a:prstGeom prst="rect">
            <a:avLst/>
          </a:prstGeom>
        </p:spPr>
        <p:txBody>
          <a:bodyPr lIns="0" rIns="0" tIns="0" bIns="0" anchor="ctr"/>
          <a:p>
            <a:pPr algn="ctr"/>
            <a:r>
              <a:rPr b="0" lang="en-US" sz="4400" spc="-1" strike="noStrike">
                <a:solidFill>
                  <a:srgbClr val="000000"/>
                </a:solidFill>
                <a:uFill>
                  <a:solidFill>
                    <a:srgbClr val="ffffff"/>
                  </a:solidFill>
                </a:uFill>
                <a:latin typeface="Arial"/>
              </a:rPr>
              <a:t>Click to edit the title text format</a:t>
            </a:r>
            <a:endParaRPr b="0" lang="en-US" sz="4400" spc="-1" strike="noStrike">
              <a:solidFill>
                <a:srgbClr val="000000"/>
              </a:solidFill>
              <a:uFill>
                <a:solidFill>
                  <a:srgbClr val="ffffff"/>
                </a:solidFill>
              </a:uFill>
              <a:latin typeface="Arial"/>
            </a:endParaRPr>
          </a:p>
        </p:txBody>
      </p:sp>
      <p:sp>
        <p:nvSpPr>
          <p:cNvPr id="159" name="PlaceHolder 3"/>
          <p:cNvSpPr>
            <a:spLocks noGrp="1"/>
          </p:cNvSpPr>
          <p:nvPr>
            <p:ph type="body"/>
          </p:nvPr>
        </p:nvSpPr>
        <p:spPr>
          <a:xfrm>
            <a:off x="457200" y="1203480"/>
            <a:ext cx="8229240" cy="2982960"/>
          </a:xfrm>
          <a:prstGeom prst="rect">
            <a:avLst/>
          </a:prstGeom>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4" name="CustomShape 1"/>
          <p:cNvSpPr/>
          <p:nvPr/>
        </p:nvSpPr>
        <p:spPr>
          <a:xfrm>
            <a:off x="9249480" y="666720"/>
            <a:ext cx="1616400" cy="158184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400" spc="-1" strike="noStrike">
                <a:solidFill>
                  <a:srgbClr val="000000"/>
                </a:solidFill>
                <a:uFill>
                  <a:solidFill>
                    <a:srgbClr val="ffffff"/>
                  </a:solidFill>
                </a:uFill>
                <a:latin typeface="Calibri"/>
                <a:ea typeface="DejaVu Sans"/>
              </a:rPr>
              <a:t>Template</a:t>
            </a:r>
            <a:endParaRPr b="0" lang="en-US" sz="1800" spc="-1" strike="noStrike">
              <a:solidFill>
                <a:srgbClr val="000000"/>
              </a:solidFill>
              <a:uFill>
                <a:solidFill>
                  <a:srgbClr val="ffffff"/>
                </a:solidFill>
              </a:uFill>
              <a:latin typeface="Arial"/>
            </a:endParaRPr>
          </a:p>
          <a:p>
            <a:pPr>
              <a:lnSpc>
                <a:spcPct val="100000"/>
              </a:lnSpc>
            </a:pPr>
            <a:r>
              <a:rPr b="0" lang="en-US" sz="1400" spc="-1" strike="noStrike">
                <a:solidFill>
                  <a:srgbClr val="000000"/>
                </a:solidFill>
                <a:uFill>
                  <a:solidFill>
                    <a:srgbClr val="ffffff"/>
                  </a:solidFill>
                </a:uFill>
                <a:latin typeface="Calibri"/>
                <a:ea typeface="DejaVu Sans"/>
              </a:rPr>
              <a:t>block2x2White1</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1400" spc="-1" strike="noStrike">
                <a:solidFill>
                  <a:srgbClr val="000000"/>
                </a:solidFill>
                <a:uFill>
                  <a:solidFill>
                    <a:srgbClr val="ffffff"/>
                  </a:solidFill>
                </a:uFill>
                <a:latin typeface="Calibri"/>
                <a:ea typeface="DejaVu Sans"/>
              </a:rPr>
              <a:t>Ordering of </a:t>
            </a:r>
            <a:endParaRPr b="0" lang="en-US" sz="1800" spc="-1" strike="noStrike">
              <a:solidFill>
                <a:srgbClr val="000000"/>
              </a:solidFill>
              <a:uFill>
                <a:solidFill>
                  <a:srgbClr val="ffffff"/>
                </a:solidFill>
              </a:uFill>
              <a:latin typeface="Arial"/>
            </a:endParaRPr>
          </a:p>
          <a:p>
            <a:pPr>
              <a:lnSpc>
                <a:spcPct val="100000"/>
              </a:lnSpc>
            </a:pPr>
            <a:r>
              <a:rPr b="0" lang="en-US" sz="1400" spc="-1" strike="noStrike">
                <a:solidFill>
                  <a:srgbClr val="000000"/>
                </a:solidFill>
                <a:uFill>
                  <a:solidFill>
                    <a:srgbClr val="ffffff"/>
                  </a:solidFill>
                </a:uFill>
                <a:latin typeface="Calibri"/>
                <a:ea typeface="DejaVu Sans"/>
              </a:rPr>
              <a:t>buttons is:</a:t>
            </a:r>
            <a:endParaRPr b="0" lang="en-US" sz="1800" spc="-1" strike="noStrike">
              <a:solidFill>
                <a:srgbClr val="000000"/>
              </a:solidFill>
              <a:uFill>
                <a:solidFill>
                  <a:srgbClr val="ffffff"/>
                </a:solidFill>
              </a:uFill>
              <a:latin typeface="Arial"/>
            </a:endParaRPr>
          </a:p>
          <a:p>
            <a:pPr>
              <a:lnSpc>
                <a:spcPct val="100000"/>
              </a:lnSpc>
            </a:pPr>
            <a:r>
              <a:rPr b="0" lang="en-US" sz="1400" spc="-1" strike="noStrike">
                <a:solidFill>
                  <a:srgbClr val="000000"/>
                </a:solidFill>
                <a:uFill>
                  <a:solidFill>
                    <a:srgbClr val="ffffff"/>
                  </a:solidFill>
                </a:uFill>
                <a:latin typeface="Calibri"/>
                <a:ea typeface="DejaVu Sans"/>
              </a:rPr>
              <a:t>13</a:t>
            </a:r>
            <a:endParaRPr b="0" lang="en-US" sz="1800" spc="-1" strike="noStrike">
              <a:solidFill>
                <a:srgbClr val="000000"/>
              </a:solidFill>
              <a:uFill>
                <a:solidFill>
                  <a:srgbClr val="ffffff"/>
                </a:solidFill>
              </a:uFill>
              <a:latin typeface="Arial"/>
            </a:endParaRPr>
          </a:p>
          <a:p>
            <a:pPr>
              <a:lnSpc>
                <a:spcPct val="100000"/>
              </a:lnSpc>
            </a:pPr>
            <a:r>
              <a:rPr b="0" lang="en-US" sz="1400" spc="-1" strike="noStrike">
                <a:solidFill>
                  <a:srgbClr val="000000"/>
                </a:solidFill>
                <a:uFill>
                  <a:solidFill>
                    <a:srgbClr val="ffffff"/>
                  </a:solidFill>
                </a:uFill>
                <a:latin typeface="Calibri"/>
                <a:ea typeface="DejaVu Sans"/>
              </a:rPr>
              <a:t>24</a:t>
            </a:r>
            <a:endParaRPr b="0" lang="en-US" sz="1800" spc="-1" strike="noStrike">
              <a:solidFill>
                <a:srgbClr val="000000"/>
              </a:solidFill>
              <a:uFill>
                <a:solidFill>
                  <a:srgbClr val="ffffff"/>
                </a:solidFill>
              </a:uFill>
              <a:latin typeface="Arial"/>
            </a:endParaRPr>
          </a:p>
        </p:txBody>
      </p:sp>
      <p:pic>
        <p:nvPicPr>
          <p:cNvPr id="195" name="Picture 2" descr=""/>
          <p:cNvPicPr/>
          <p:nvPr/>
        </p:nvPicPr>
        <p:blipFill>
          <a:blip r:embed="rId2"/>
          <a:stretch/>
        </p:blipFill>
        <p:spPr>
          <a:xfrm>
            <a:off x="1024200" y="3931920"/>
            <a:ext cx="258840" cy="255240"/>
          </a:xfrm>
          <a:prstGeom prst="rect">
            <a:avLst/>
          </a:prstGeom>
          <a:ln>
            <a:noFill/>
          </a:ln>
        </p:spPr>
      </p:pic>
      <p:pic>
        <p:nvPicPr>
          <p:cNvPr id="196" name="Picture 2" descr=""/>
          <p:cNvPicPr/>
          <p:nvPr/>
        </p:nvPicPr>
        <p:blipFill>
          <a:blip r:embed="rId3"/>
          <a:stretch/>
        </p:blipFill>
        <p:spPr>
          <a:xfrm>
            <a:off x="1024200" y="3246120"/>
            <a:ext cx="258840" cy="255240"/>
          </a:xfrm>
          <a:prstGeom prst="rect">
            <a:avLst/>
          </a:prstGeom>
          <a:ln>
            <a:noFill/>
          </a:ln>
        </p:spPr>
      </p:pic>
      <p:pic>
        <p:nvPicPr>
          <p:cNvPr id="197" name="Picture 2" descr=""/>
          <p:cNvPicPr/>
          <p:nvPr/>
        </p:nvPicPr>
        <p:blipFill>
          <a:blip r:embed="rId4"/>
          <a:stretch/>
        </p:blipFill>
        <p:spPr>
          <a:xfrm>
            <a:off x="1024200" y="2560320"/>
            <a:ext cx="258840" cy="255240"/>
          </a:xfrm>
          <a:prstGeom prst="rect">
            <a:avLst/>
          </a:prstGeom>
          <a:ln>
            <a:noFill/>
          </a:ln>
        </p:spPr>
      </p:pic>
      <p:pic>
        <p:nvPicPr>
          <p:cNvPr id="198" name="Picture 2" descr=""/>
          <p:cNvPicPr/>
          <p:nvPr/>
        </p:nvPicPr>
        <p:blipFill>
          <a:blip r:embed="rId5"/>
          <a:stretch/>
        </p:blipFill>
        <p:spPr>
          <a:xfrm>
            <a:off x="1024200" y="1874520"/>
            <a:ext cx="258840" cy="255240"/>
          </a:xfrm>
          <a:prstGeom prst="rect">
            <a:avLst/>
          </a:prstGeom>
          <a:ln>
            <a:noFill/>
          </a:ln>
        </p:spPr>
      </p:pic>
      <p:sp>
        <p:nvSpPr>
          <p:cNvPr id="199" name="PlaceHolder 2"/>
          <p:cNvSpPr>
            <a:spLocks noGrp="1"/>
          </p:cNvSpPr>
          <p:nvPr>
            <p:ph type="title"/>
          </p:nvPr>
        </p:nvSpPr>
        <p:spPr>
          <a:xfrm>
            <a:off x="457200" y="205200"/>
            <a:ext cx="8229240" cy="858600"/>
          </a:xfrm>
          <a:prstGeom prst="rect">
            <a:avLst/>
          </a:prstGeom>
        </p:spPr>
        <p:txBody>
          <a:bodyPr lIns="0" rIns="0" tIns="0" bIns="0" anchor="ctr"/>
          <a:p>
            <a:pPr algn="ctr"/>
            <a:r>
              <a:rPr b="0" lang="en-US" sz="4400" spc="-1" strike="noStrike">
                <a:solidFill>
                  <a:srgbClr val="000000"/>
                </a:solidFill>
                <a:uFill>
                  <a:solidFill>
                    <a:srgbClr val="ffffff"/>
                  </a:solidFill>
                </a:uFill>
                <a:latin typeface="Arial"/>
              </a:rPr>
              <a:t>Click to edit the title text format</a:t>
            </a:r>
            <a:endParaRPr b="0" lang="en-US" sz="4400" spc="-1" strike="noStrike">
              <a:solidFill>
                <a:srgbClr val="000000"/>
              </a:solidFill>
              <a:uFill>
                <a:solidFill>
                  <a:srgbClr val="ffffff"/>
                </a:solidFill>
              </a:uFill>
              <a:latin typeface="Arial"/>
            </a:endParaRPr>
          </a:p>
        </p:txBody>
      </p:sp>
      <p:sp>
        <p:nvSpPr>
          <p:cNvPr id="200" name="PlaceHolder 3"/>
          <p:cNvSpPr>
            <a:spLocks noGrp="1"/>
          </p:cNvSpPr>
          <p:nvPr>
            <p:ph type="body"/>
          </p:nvPr>
        </p:nvSpPr>
        <p:spPr>
          <a:xfrm>
            <a:off x="457200" y="1203480"/>
            <a:ext cx="8229240" cy="2982960"/>
          </a:xfrm>
          <a:prstGeom prst="rect">
            <a:avLst/>
          </a:prstGeom>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sldMaster>
</file>

<file path=ppt/slides/_rels/slide1.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3.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slideLayout" Target="../slideLayouts/slideLayout3.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33.wmf"/><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wmf"/><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slideLayout" Target="../slideLayouts/slideLayout13.xml"/><Relationship Id="rId7"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image" Target="../media/image40.wmf"/><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slideLayout" Target="../slideLayouts/slideLayout13.xml"/><Relationship Id="rId7"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44.wmf"/><Relationship Id="rId2" Type="http://schemas.openxmlformats.org/officeDocument/2006/relationships/image" Target="../media/image45.png"/><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slideLayout" Target="../slideLayouts/slideLayout13.xml"/><Relationship Id="rId6"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48.wmf"/><Relationship Id="rId2" Type="http://schemas.openxmlformats.org/officeDocument/2006/relationships/image" Target="../media/image49.png"/><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slideLayout" Target="../slideLayouts/slideLayout13.xml"/><Relationship Id="rId6"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52.png"/><Relationship Id="rId2" Type="http://schemas.openxmlformats.org/officeDocument/2006/relationships/image" Target="../media/image53.png"/><Relationship Id="rId3" Type="http://schemas.openxmlformats.org/officeDocument/2006/relationships/image" Target="../media/image54.png"/><Relationship Id="rId4" Type="http://schemas.openxmlformats.org/officeDocument/2006/relationships/chart" Target="../charts/chart2.xml"/><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0" Type="http://schemas.openxmlformats.org/officeDocument/2006/relationships/image" Target="../media/image60.png"/><Relationship Id="rId11" Type="http://schemas.openxmlformats.org/officeDocument/2006/relationships/image" Target="../media/image61.png"/><Relationship Id="rId12" Type="http://schemas.openxmlformats.org/officeDocument/2006/relationships/image" Target="../media/image62.png"/><Relationship Id="rId13" Type="http://schemas.openxmlformats.org/officeDocument/2006/relationships/image" Target="../media/image63.png"/><Relationship Id="rId14" Type="http://schemas.openxmlformats.org/officeDocument/2006/relationships/image" Target="../media/image64.png"/><Relationship Id="rId15" Type="http://schemas.openxmlformats.org/officeDocument/2006/relationships/image" Target="../media/image65.png"/><Relationship Id="rId16" Type="http://schemas.openxmlformats.org/officeDocument/2006/relationships/image" Target="../media/image66.png"/><Relationship Id="rId17" Type="http://schemas.openxmlformats.org/officeDocument/2006/relationships/image" Target="../media/image67.png"/><Relationship Id="rId18" Type="http://schemas.openxmlformats.org/officeDocument/2006/relationships/image" Target="../media/image68.png"/><Relationship Id="rId19" Type="http://schemas.openxmlformats.org/officeDocument/2006/relationships/image" Target="../media/image69.png"/><Relationship Id="rId20" Type="http://schemas.openxmlformats.org/officeDocument/2006/relationships/image" Target="../media/image70.png"/><Relationship Id="rId21" Type="http://schemas.openxmlformats.org/officeDocument/2006/relationships/image" Target="../media/image71.png"/><Relationship Id="rId22" Type="http://schemas.openxmlformats.org/officeDocument/2006/relationships/image" Target="../media/image72.png"/><Relationship Id="rId23" Type="http://schemas.openxmlformats.org/officeDocument/2006/relationships/image" Target="../media/image73.png"/><Relationship Id="rId24" Type="http://schemas.openxmlformats.org/officeDocument/2006/relationships/image" Target="../media/image74.png"/><Relationship Id="rId25" Type="http://schemas.openxmlformats.org/officeDocument/2006/relationships/image" Target="../media/image75.png"/><Relationship Id="rId26" Type="http://schemas.openxmlformats.org/officeDocument/2006/relationships/image" Target="../media/image76.png"/><Relationship Id="rId27" Type="http://schemas.openxmlformats.org/officeDocument/2006/relationships/image" Target="../media/image77.png"/><Relationship Id="rId28" Type="http://schemas.openxmlformats.org/officeDocument/2006/relationships/image" Target="../media/image78.png"/><Relationship Id="rId29" Type="http://schemas.openxmlformats.org/officeDocument/2006/relationships/image" Target="../media/image79.png"/><Relationship Id="rId30" Type="http://schemas.openxmlformats.org/officeDocument/2006/relationships/image" Target="../media/image80.png"/><Relationship Id="rId31" Type="http://schemas.openxmlformats.org/officeDocument/2006/relationships/image" Target="../media/image81.png"/><Relationship Id="rId32" Type="http://schemas.openxmlformats.org/officeDocument/2006/relationships/image" Target="../media/image82.png"/><Relationship Id="rId33" Type="http://schemas.openxmlformats.org/officeDocument/2006/relationships/image" Target="../media/image83.png"/><Relationship Id="rId34" Type="http://schemas.openxmlformats.org/officeDocument/2006/relationships/image" Target="../media/image84.wmf"/><Relationship Id="rId35" Type="http://schemas.openxmlformats.org/officeDocument/2006/relationships/slideLayout" Target="../slideLayouts/slideLayout13.xml"/><Relationship Id="rId36"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85.wmf"/><Relationship Id="rId2" Type="http://schemas.openxmlformats.org/officeDocument/2006/relationships/slideLayout" Target="../slideLayouts/slideLayout49.xml"/>
</Relationships>
</file>

<file path=ppt/slides/_rels/slide19.xml.rels><?xml version="1.0" encoding="UTF-8"?>
<Relationships xmlns="http://schemas.openxmlformats.org/package/2006/relationships"><Relationship Id="rId1" Type="http://schemas.openxmlformats.org/officeDocument/2006/relationships/image" Target="../media/image86.png"/><Relationship Id="rId2" Type="http://schemas.openxmlformats.org/officeDocument/2006/relationships/slideLayout" Target="../slideLayouts/slideLayout6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87.png"/><Relationship Id="rId2" Type="http://schemas.openxmlformats.org/officeDocument/2006/relationships/slideLayout" Target="../slideLayouts/slideLayout61.xml"/>
</Relationships>
</file>

<file path=ppt/slides/_rels/slide21.xml.rels><?xml version="1.0" encoding="UTF-8"?>
<Relationships xmlns="http://schemas.openxmlformats.org/package/2006/relationships"><Relationship Id="rId1" Type="http://schemas.openxmlformats.org/officeDocument/2006/relationships/image" Target="../media/image88.png"/><Relationship Id="rId2" Type="http://schemas.openxmlformats.org/officeDocument/2006/relationships/slideLayout" Target="../slideLayouts/slideLayout61.xml"/>
</Relationships>
</file>

<file path=ppt/slides/_rels/slide22.xml.rels><?xml version="1.0" encoding="UTF-8"?>
<Relationships xmlns="http://schemas.openxmlformats.org/package/2006/relationships"><Relationship Id="rId1" Type="http://schemas.openxmlformats.org/officeDocument/2006/relationships/image" Target="../media/image89.png"/><Relationship Id="rId2" Type="http://schemas.openxmlformats.org/officeDocument/2006/relationships/slideLayout" Target="../slideLayouts/slideLayout61.xml"/>
</Relationships>
</file>

<file path=ppt/slides/_rels/slide23.xml.rels><?xml version="1.0" encoding="UTF-8"?>
<Relationships xmlns="http://schemas.openxmlformats.org/package/2006/relationships"><Relationship Id="rId1" Type="http://schemas.openxmlformats.org/officeDocument/2006/relationships/image" Target="../media/image90.png"/><Relationship Id="rId2" Type="http://schemas.openxmlformats.org/officeDocument/2006/relationships/slideLayout" Target="../slideLayouts/slideLayout61.xml"/>
</Relationships>
</file>

<file path=ppt/slides/_rels/slide24.xml.rels><?xml version="1.0" encoding="UTF-8"?>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61.xml"/>
</Relationships>
</file>

<file path=ppt/slides/_rels/slide25.xml.rels><?xml version="1.0" encoding="UTF-8"?>
<Relationships xmlns="http://schemas.openxmlformats.org/package/2006/relationships"><Relationship Id="rId1" Type="http://schemas.openxmlformats.org/officeDocument/2006/relationships/image" Target="../media/image93.png"/><Relationship Id="rId2" Type="http://schemas.openxmlformats.org/officeDocument/2006/relationships/slideLayout" Target="../slideLayouts/slideLayout6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26.wmf"/><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3.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chart" Target="../charts/chart1.xml"/><Relationship Id="rId2" Type="http://schemas.openxmlformats.org/officeDocument/2006/relationships/image" Target="../media/image28.wmf"/><Relationship Id="rId3" Type="http://schemas.openxmlformats.org/officeDocument/2006/relationships/slideLayout" Target="../slideLayouts/slideLayout37.xml"/>
</Relationships>
</file>

<file path=ppt/slides/_rels/slide7.xml.rels><?xml version="1.0" encoding="UTF-8"?>
<Relationships xmlns="http://schemas.openxmlformats.org/package/2006/relationships"><Relationship Id="rId1" Type="http://schemas.openxmlformats.org/officeDocument/2006/relationships/image" Target="../media/image29.wmf"/><Relationship Id="rId2" Type="http://schemas.openxmlformats.org/officeDocument/2006/relationships/slideLayout" Target="../slideLayouts/slideLayout37.xml"/>
</Relationships>
</file>

<file path=ppt/slides/_rels/slide8.xml.rels><?xml version="1.0" encoding="UTF-8"?>
<Relationships xmlns="http://schemas.openxmlformats.org/package/2006/relationships"><Relationship Id="rId1" Type="http://schemas.openxmlformats.org/officeDocument/2006/relationships/image" Target="../media/image30.wmf"/><Relationship Id="rId2" Type="http://schemas.openxmlformats.org/officeDocument/2006/relationships/slideLayout" Target="../slideLayouts/slideLayout37.xml"/>
</Relationships>
</file>

<file path=ppt/slides/_rels/slide9.xml.rels><?xml version="1.0" encoding="UTF-8"?>
<Relationships xmlns="http://schemas.openxmlformats.org/package/2006/relationships"><Relationship Id="rId1" Type="http://schemas.openxmlformats.org/officeDocument/2006/relationships/image" Target="../media/image31.wmf"/><Relationship Id="rId2" Type="http://schemas.openxmlformats.org/officeDocument/2006/relationships/slideLayout" Target="../slideLayouts/slideLayout25.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CustomShape 1"/>
          <p:cNvSpPr/>
          <p:nvPr/>
        </p:nvSpPr>
        <p:spPr>
          <a:xfrm>
            <a:off x="4148640" y="931320"/>
            <a:ext cx="4952160" cy="1428120"/>
          </a:xfrm>
          <a:prstGeom prst="rect">
            <a:avLst/>
          </a:prstGeom>
          <a:noFill/>
          <a:ln>
            <a:noFill/>
          </a:ln>
        </p:spPr>
        <p:style>
          <a:lnRef idx="0"/>
          <a:fillRef idx="0"/>
          <a:effectRef idx="0"/>
          <a:fontRef idx="minor"/>
        </p:style>
        <p:txBody>
          <a:bodyPr lIns="90000" rIns="90000" tIns="45000" bIns="45000" anchor="ctr"/>
          <a:p>
            <a:pPr>
              <a:lnSpc>
                <a:spcPct val="100000"/>
              </a:lnSpc>
            </a:pPr>
            <a:r>
              <a:rPr b="0" lang="en-US" sz="5400" spc="-1" strike="noStrike">
                <a:solidFill>
                  <a:srgbClr val="404040"/>
                </a:solidFill>
                <a:uFill>
                  <a:solidFill>
                    <a:srgbClr val="ffffff"/>
                  </a:solidFill>
                </a:uFill>
                <a:latin typeface="Calibri"/>
                <a:ea typeface="DejaVu Sans"/>
              </a:rPr>
              <a:t>Introduction</a:t>
            </a:r>
            <a:endParaRPr b="0" lang="en-US" sz="1800" spc="-1" strike="noStrike">
              <a:solidFill>
                <a:srgbClr val="000000"/>
              </a:solidFill>
              <a:uFill>
                <a:solidFill>
                  <a:srgbClr val="ffffff"/>
                </a:solidFill>
              </a:uFill>
              <a:latin typeface="Arial"/>
            </a:endParaRPr>
          </a:p>
        </p:txBody>
      </p:sp>
      <p:sp>
        <p:nvSpPr>
          <p:cNvPr id="241" name="Line 2"/>
          <p:cNvSpPr/>
          <p:nvPr/>
        </p:nvSpPr>
        <p:spPr>
          <a:xfrm>
            <a:off x="4224600" y="2150280"/>
            <a:ext cx="4297680" cy="360"/>
          </a:xfrm>
          <a:prstGeom prst="line">
            <a:avLst/>
          </a:prstGeom>
          <a:ln w="25560">
            <a:solidFill>
              <a:srgbClr val="4f81bd"/>
            </a:solidFill>
            <a:round/>
          </a:ln>
        </p:spPr>
        <p:style>
          <a:lnRef idx="0"/>
          <a:fillRef idx="0"/>
          <a:effectRef idx="0"/>
          <a:fontRef idx="minor"/>
        </p:style>
      </p:sp>
      <p:sp>
        <p:nvSpPr>
          <p:cNvPr id="242" name="CustomShape 3"/>
          <p:cNvSpPr/>
          <p:nvPr/>
        </p:nvSpPr>
        <p:spPr>
          <a:xfrm>
            <a:off x="4191120" y="2266920"/>
            <a:ext cx="5104800" cy="1625040"/>
          </a:xfrm>
          <a:prstGeom prst="rect">
            <a:avLst/>
          </a:prstGeom>
          <a:noFill/>
          <a:ln>
            <a:noFill/>
          </a:ln>
        </p:spPr>
        <p:style>
          <a:lnRef idx="0"/>
          <a:fillRef idx="0"/>
          <a:effectRef idx="0"/>
          <a:fontRef idx="minor"/>
        </p:style>
        <p:txBody>
          <a:bodyPr lIns="90000" rIns="90000" tIns="45000" bIns="45000" anchor="ctr"/>
          <a:p>
            <a:pPr>
              <a:lnSpc>
                <a:spcPct val="100000"/>
              </a:lnSpc>
            </a:pPr>
            <a:r>
              <a:rPr b="0" lang="en-US" sz="5400" spc="-1" strike="noStrike">
                <a:solidFill>
                  <a:srgbClr val="404040"/>
                </a:solidFill>
                <a:uFill>
                  <a:solidFill>
                    <a:srgbClr val="ffffff"/>
                  </a:solidFill>
                </a:uFill>
                <a:latin typeface="Calibri"/>
              </a:rPr>
              <a:t>What is machine learning</a:t>
            </a:r>
            <a:endParaRPr b="0" lang="en-US" sz="1800" spc="-1" strike="noStrike">
              <a:solidFill>
                <a:srgbClr val="000000"/>
              </a:solidFill>
              <a:uFill>
                <a:solidFill>
                  <a:srgbClr val="ffffff"/>
                </a:solidFill>
              </a:uFill>
              <a:latin typeface="Arial"/>
            </a:endParaRPr>
          </a:p>
        </p:txBody>
      </p:sp>
      <p:pic>
        <p:nvPicPr>
          <p:cNvPr id="243" name="Picture 2" descr=""/>
          <p:cNvPicPr/>
          <p:nvPr/>
        </p:nvPicPr>
        <p:blipFill>
          <a:blip r:embed="rId1"/>
          <a:srcRect l="0" t="0" r="0" b="7247"/>
          <a:stretch/>
        </p:blipFill>
        <p:spPr>
          <a:xfrm>
            <a:off x="685800" y="361800"/>
            <a:ext cx="3199680" cy="3656880"/>
          </a:xfrm>
          <a:prstGeom prst="rect">
            <a:avLst/>
          </a:prstGeom>
          <a:ln>
            <a:noFill/>
          </a:ln>
        </p:spPr>
      </p:pic>
      <p:sp>
        <p:nvSpPr>
          <p:cNvPr id="244" name="CustomShape 4"/>
          <p:cNvSpPr/>
          <p:nvPr/>
        </p:nvSpPr>
        <p:spPr>
          <a:xfrm>
            <a:off x="838080" y="3867120"/>
            <a:ext cx="2894760" cy="837360"/>
          </a:xfrm>
          <a:prstGeom prst="rect">
            <a:avLst/>
          </a:prstGeom>
          <a:noFill/>
          <a:ln>
            <a:noFill/>
          </a:ln>
        </p:spPr>
        <p:style>
          <a:lnRef idx="0"/>
          <a:fillRef idx="0"/>
          <a:effectRef idx="0"/>
          <a:fontRef idx="minor"/>
        </p:style>
        <p:txBody>
          <a:bodyPr lIns="90000" rIns="90000" tIns="45000" bIns="45000" anchor="ctr"/>
          <a:p>
            <a:pPr>
              <a:lnSpc>
                <a:spcPct val="100000"/>
              </a:lnSpc>
            </a:pPr>
            <a:r>
              <a:rPr b="0" lang="en-US" sz="2400" spc="-1" strike="noStrike">
                <a:solidFill>
                  <a:srgbClr val="404040"/>
                </a:solidFill>
                <a:uFill>
                  <a:solidFill>
                    <a:srgbClr val="ffffff"/>
                  </a:solidFill>
                </a:uFill>
                <a:latin typeface="Calibri"/>
                <a:ea typeface="DejaVu Sans"/>
              </a:rPr>
              <a:t>Machine Learning</a:t>
            </a:r>
            <a:endParaRPr b="0" lang="en-US" sz="1800" spc="-1" strike="noStrike">
              <a:solidFill>
                <a:srgbClr val="000000"/>
              </a:solidFill>
              <a:uFill>
                <a:solidFill>
                  <a:srgbClr val="ffffff"/>
                </a:solidFill>
              </a:uFill>
              <a:latin typeface="Arial"/>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 name="CustomShape 1"/>
          <p:cNvSpPr/>
          <p:nvPr/>
        </p:nvSpPr>
        <p:spPr>
          <a:xfrm>
            <a:off x="4148640" y="931320"/>
            <a:ext cx="4952160" cy="1428120"/>
          </a:xfrm>
          <a:prstGeom prst="rect">
            <a:avLst/>
          </a:prstGeom>
          <a:noFill/>
          <a:ln>
            <a:noFill/>
          </a:ln>
        </p:spPr>
        <p:style>
          <a:lnRef idx="0"/>
          <a:fillRef idx="0"/>
          <a:effectRef idx="0"/>
          <a:fontRef idx="minor"/>
        </p:style>
        <p:txBody>
          <a:bodyPr lIns="90000" rIns="90000" tIns="45000" bIns="45000" anchor="ctr"/>
          <a:p>
            <a:pPr>
              <a:lnSpc>
                <a:spcPct val="100000"/>
              </a:lnSpc>
            </a:pPr>
            <a:r>
              <a:rPr b="0" lang="en-US" sz="5400" spc="-1" strike="noStrike">
                <a:solidFill>
                  <a:srgbClr val="404040"/>
                </a:solidFill>
                <a:uFill>
                  <a:solidFill>
                    <a:srgbClr val="ffffff"/>
                  </a:solidFill>
                </a:uFill>
                <a:latin typeface="Calibri"/>
                <a:ea typeface="DejaVu Sans"/>
              </a:rPr>
              <a:t>Introduction</a:t>
            </a:r>
            <a:endParaRPr b="0" lang="en-US" sz="1800" spc="-1" strike="noStrike">
              <a:solidFill>
                <a:srgbClr val="000000"/>
              </a:solidFill>
              <a:uFill>
                <a:solidFill>
                  <a:srgbClr val="ffffff"/>
                </a:solidFill>
              </a:uFill>
              <a:latin typeface="Arial"/>
            </a:endParaRPr>
          </a:p>
        </p:txBody>
      </p:sp>
      <p:sp>
        <p:nvSpPr>
          <p:cNvPr id="291" name="Line 2"/>
          <p:cNvSpPr/>
          <p:nvPr/>
        </p:nvSpPr>
        <p:spPr>
          <a:xfrm>
            <a:off x="4224600" y="2150280"/>
            <a:ext cx="4297680" cy="360"/>
          </a:xfrm>
          <a:prstGeom prst="line">
            <a:avLst/>
          </a:prstGeom>
          <a:ln w="25560">
            <a:solidFill>
              <a:srgbClr val="4f81bd"/>
            </a:solidFill>
            <a:round/>
          </a:ln>
        </p:spPr>
        <p:style>
          <a:lnRef idx="0"/>
          <a:fillRef idx="0"/>
          <a:effectRef idx="0"/>
          <a:fontRef idx="minor"/>
        </p:style>
      </p:sp>
      <p:sp>
        <p:nvSpPr>
          <p:cNvPr id="292" name="CustomShape 3"/>
          <p:cNvSpPr/>
          <p:nvPr/>
        </p:nvSpPr>
        <p:spPr>
          <a:xfrm>
            <a:off x="4191120" y="2317680"/>
            <a:ext cx="5104800" cy="1625040"/>
          </a:xfrm>
          <a:prstGeom prst="rect">
            <a:avLst/>
          </a:prstGeom>
          <a:noFill/>
          <a:ln>
            <a:noFill/>
          </a:ln>
        </p:spPr>
        <p:style>
          <a:lnRef idx="0"/>
          <a:fillRef idx="0"/>
          <a:effectRef idx="0"/>
          <a:fontRef idx="minor"/>
        </p:style>
        <p:txBody>
          <a:bodyPr lIns="90000" rIns="90000" tIns="45000" bIns="45000" anchor="ctr"/>
          <a:p>
            <a:pPr>
              <a:lnSpc>
                <a:spcPct val="100000"/>
              </a:lnSpc>
            </a:pPr>
            <a:r>
              <a:rPr b="0" lang="en-US" sz="6000" spc="-1" strike="noStrike">
                <a:solidFill>
                  <a:srgbClr val="404040"/>
                </a:solidFill>
                <a:uFill>
                  <a:solidFill>
                    <a:srgbClr val="ffffff"/>
                  </a:solidFill>
                </a:uFill>
                <a:latin typeface="Calibri"/>
              </a:rPr>
              <a:t>Unsupervised Learning</a:t>
            </a:r>
            <a:endParaRPr b="0" lang="en-US" sz="1800" spc="-1" strike="noStrike">
              <a:solidFill>
                <a:srgbClr val="000000"/>
              </a:solidFill>
              <a:uFill>
                <a:solidFill>
                  <a:srgbClr val="ffffff"/>
                </a:solidFill>
              </a:uFill>
              <a:latin typeface="Arial"/>
            </a:endParaRPr>
          </a:p>
        </p:txBody>
      </p:sp>
      <p:pic>
        <p:nvPicPr>
          <p:cNvPr id="293" name="Picture 2" descr=""/>
          <p:cNvPicPr/>
          <p:nvPr/>
        </p:nvPicPr>
        <p:blipFill>
          <a:blip r:embed="rId1"/>
          <a:srcRect l="0" t="0" r="0" b="7247"/>
          <a:stretch/>
        </p:blipFill>
        <p:spPr>
          <a:xfrm>
            <a:off x="685800" y="361800"/>
            <a:ext cx="3199680" cy="3656880"/>
          </a:xfrm>
          <a:prstGeom prst="rect">
            <a:avLst/>
          </a:prstGeom>
          <a:ln>
            <a:noFill/>
          </a:ln>
        </p:spPr>
      </p:pic>
      <p:sp>
        <p:nvSpPr>
          <p:cNvPr id="294" name="CustomShape 4"/>
          <p:cNvSpPr/>
          <p:nvPr/>
        </p:nvSpPr>
        <p:spPr>
          <a:xfrm>
            <a:off x="838080" y="3867120"/>
            <a:ext cx="2894760" cy="837360"/>
          </a:xfrm>
          <a:prstGeom prst="rect">
            <a:avLst/>
          </a:prstGeom>
          <a:noFill/>
          <a:ln>
            <a:noFill/>
          </a:ln>
        </p:spPr>
        <p:style>
          <a:lnRef idx="0"/>
          <a:fillRef idx="0"/>
          <a:effectRef idx="0"/>
          <a:fontRef idx="minor"/>
        </p:style>
        <p:txBody>
          <a:bodyPr lIns="90000" rIns="90000" tIns="45000" bIns="45000" anchor="ctr"/>
          <a:p>
            <a:pPr>
              <a:lnSpc>
                <a:spcPct val="100000"/>
              </a:lnSpc>
            </a:pPr>
            <a:r>
              <a:rPr b="0" lang="en-US" sz="2400" spc="-1" strike="noStrike">
                <a:solidFill>
                  <a:srgbClr val="404040"/>
                </a:solidFill>
                <a:uFill>
                  <a:solidFill>
                    <a:srgbClr val="ffffff"/>
                  </a:solidFill>
                </a:uFill>
                <a:latin typeface="Calibri"/>
                <a:ea typeface="DejaVu Sans"/>
              </a:rPr>
              <a:t>Machine Learning</a:t>
            </a:r>
            <a:endParaRPr b="0" lang="en-US" sz="1800" spc="-1" strike="noStrike">
              <a:solidFill>
                <a:srgbClr val="000000"/>
              </a:solidFill>
              <a:uFill>
                <a:solidFill>
                  <a:srgbClr val="ffffff"/>
                </a:solidFill>
              </a:uFill>
              <a:latin typeface="Arial"/>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5" name="CustomShape 1"/>
          <p:cNvSpPr/>
          <p:nvPr/>
        </p:nvSpPr>
        <p:spPr>
          <a:xfrm>
            <a:off x="3184560" y="2992680"/>
            <a:ext cx="297000" cy="297000"/>
          </a:xfrm>
          <a:prstGeom prst="ellipse">
            <a:avLst/>
          </a:prstGeom>
          <a:noFill/>
          <a:ln w="44280">
            <a:solidFill>
              <a:srgbClr val="558ed5"/>
            </a:solidFill>
            <a:round/>
          </a:ln>
        </p:spPr>
        <p:style>
          <a:lnRef idx="0"/>
          <a:fillRef idx="0"/>
          <a:effectRef idx="0"/>
          <a:fontRef idx="minor"/>
        </p:style>
      </p:sp>
      <p:sp>
        <p:nvSpPr>
          <p:cNvPr id="296" name="CustomShape 2"/>
          <p:cNvSpPr/>
          <p:nvPr/>
        </p:nvSpPr>
        <p:spPr>
          <a:xfrm>
            <a:off x="3868920" y="2944440"/>
            <a:ext cx="297000" cy="297000"/>
          </a:xfrm>
          <a:prstGeom prst="ellipse">
            <a:avLst/>
          </a:prstGeom>
          <a:noFill/>
          <a:ln w="44280">
            <a:solidFill>
              <a:srgbClr val="558ed5"/>
            </a:solidFill>
            <a:round/>
          </a:ln>
        </p:spPr>
        <p:style>
          <a:lnRef idx="0"/>
          <a:fillRef idx="0"/>
          <a:effectRef idx="0"/>
          <a:fontRef idx="minor"/>
        </p:style>
      </p:sp>
      <p:sp>
        <p:nvSpPr>
          <p:cNvPr id="297" name="CustomShape 3"/>
          <p:cNvSpPr/>
          <p:nvPr/>
        </p:nvSpPr>
        <p:spPr>
          <a:xfrm>
            <a:off x="3571560" y="3379680"/>
            <a:ext cx="297000" cy="297000"/>
          </a:xfrm>
          <a:prstGeom prst="ellipse">
            <a:avLst/>
          </a:prstGeom>
          <a:noFill/>
          <a:ln w="44280">
            <a:solidFill>
              <a:srgbClr val="558ed5"/>
            </a:solidFill>
            <a:round/>
          </a:ln>
        </p:spPr>
        <p:style>
          <a:lnRef idx="0"/>
          <a:fillRef idx="0"/>
          <a:effectRef idx="0"/>
          <a:fontRef idx="minor"/>
        </p:style>
      </p:sp>
      <p:sp>
        <p:nvSpPr>
          <p:cNvPr id="298" name="CustomShape 4"/>
          <p:cNvSpPr/>
          <p:nvPr/>
        </p:nvSpPr>
        <p:spPr>
          <a:xfrm>
            <a:off x="3484440" y="2640240"/>
            <a:ext cx="297000" cy="297000"/>
          </a:xfrm>
          <a:prstGeom prst="ellipse">
            <a:avLst/>
          </a:prstGeom>
          <a:noFill/>
          <a:ln w="44280">
            <a:solidFill>
              <a:srgbClr val="558ed5"/>
            </a:solidFill>
            <a:round/>
          </a:ln>
        </p:spPr>
        <p:style>
          <a:lnRef idx="0"/>
          <a:fillRef idx="0"/>
          <a:effectRef idx="0"/>
          <a:fontRef idx="minor"/>
        </p:style>
      </p:sp>
      <p:sp>
        <p:nvSpPr>
          <p:cNvPr id="299" name="CustomShape 5"/>
          <p:cNvSpPr/>
          <p:nvPr/>
        </p:nvSpPr>
        <p:spPr>
          <a:xfrm rot="2734200">
            <a:off x="5002560" y="2205000"/>
            <a:ext cx="389880" cy="389880"/>
          </a:xfrm>
          <a:prstGeom prst="plus">
            <a:avLst>
              <a:gd name="adj" fmla="val 46579"/>
            </a:avLst>
          </a:prstGeom>
          <a:solidFill>
            <a:srgbClr val="000000"/>
          </a:solidFill>
          <a:ln w="38160">
            <a:solidFill>
              <a:srgbClr val="ff0000"/>
            </a:solidFill>
            <a:round/>
          </a:ln>
        </p:spPr>
        <p:style>
          <a:lnRef idx="0"/>
          <a:fillRef idx="0"/>
          <a:effectRef idx="0"/>
          <a:fontRef idx="minor"/>
        </p:style>
      </p:sp>
      <p:sp>
        <p:nvSpPr>
          <p:cNvPr id="300" name="CustomShape 6"/>
          <p:cNvSpPr/>
          <p:nvPr/>
        </p:nvSpPr>
        <p:spPr>
          <a:xfrm rot="2734200">
            <a:off x="5128200" y="1396080"/>
            <a:ext cx="389880" cy="389880"/>
          </a:xfrm>
          <a:prstGeom prst="plus">
            <a:avLst>
              <a:gd name="adj" fmla="val 46579"/>
            </a:avLst>
          </a:prstGeom>
          <a:solidFill>
            <a:srgbClr val="000000"/>
          </a:solidFill>
          <a:ln w="38160">
            <a:solidFill>
              <a:srgbClr val="ff0000"/>
            </a:solidFill>
            <a:round/>
          </a:ln>
        </p:spPr>
        <p:style>
          <a:lnRef idx="0"/>
          <a:fillRef idx="0"/>
          <a:effectRef idx="0"/>
          <a:fontRef idx="minor"/>
        </p:style>
      </p:sp>
      <p:sp>
        <p:nvSpPr>
          <p:cNvPr id="301" name="CustomShape 7"/>
          <p:cNvSpPr/>
          <p:nvPr/>
        </p:nvSpPr>
        <p:spPr>
          <a:xfrm rot="2734200">
            <a:off x="5680440" y="1893960"/>
            <a:ext cx="389880" cy="389880"/>
          </a:xfrm>
          <a:prstGeom prst="plus">
            <a:avLst>
              <a:gd name="adj" fmla="val 46579"/>
            </a:avLst>
          </a:prstGeom>
          <a:solidFill>
            <a:srgbClr val="000000"/>
          </a:solidFill>
          <a:ln w="38160">
            <a:solidFill>
              <a:srgbClr val="ff0000"/>
            </a:solidFill>
            <a:round/>
          </a:ln>
        </p:spPr>
        <p:style>
          <a:lnRef idx="0"/>
          <a:fillRef idx="0"/>
          <a:effectRef idx="0"/>
          <a:fontRef idx="minor"/>
        </p:style>
      </p:sp>
      <p:sp>
        <p:nvSpPr>
          <p:cNvPr id="302" name="CustomShape 8"/>
          <p:cNvSpPr/>
          <p:nvPr/>
        </p:nvSpPr>
        <p:spPr>
          <a:xfrm rot="2734200">
            <a:off x="5110560" y="1867680"/>
            <a:ext cx="389880" cy="389880"/>
          </a:xfrm>
          <a:prstGeom prst="plus">
            <a:avLst>
              <a:gd name="adj" fmla="val 46579"/>
            </a:avLst>
          </a:prstGeom>
          <a:solidFill>
            <a:srgbClr val="000000"/>
          </a:solidFill>
          <a:ln w="38160">
            <a:solidFill>
              <a:srgbClr val="ff0000"/>
            </a:solidFill>
            <a:round/>
          </a:ln>
        </p:spPr>
        <p:style>
          <a:lnRef idx="0"/>
          <a:fillRef idx="0"/>
          <a:effectRef idx="0"/>
          <a:fontRef idx="minor"/>
        </p:style>
      </p:sp>
      <p:sp>
        <p:nvSpPr>
          <p:cNvPr id="303" name="CustomShape 9"/>
          <p:cNvSpPr/>
          <p:nvPr/>
        </p:nvSpPr>
        <p:spPr>
          <a:xfrm>
            <a:off x="4429800" y="4324320"/>
            <a:ext cx="520560" cy="5749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2800" spc="-1" strike="noStrike">
                <a:solidFill>
                  <a:srgbClr val="000000"/>
                </a:solidFill>
                <a:uFill>
                  <a:solidFill>
                    <a:srgbClr val="ffffff"/>
                  </a:solidFill>
                </a:uFill>
                <a:latin typeface="Calibri"/>
                <a:ea typeface="DejaVu Sans"/>
              </a:rPr>
              <a:t>x</a:t>
            </a:r>
            <a:r>
              <a:rPr b="0" lang="en-US" sz="2800" spc="-1" strike="noStrike" baseline="-25000">
                <a:solidFill>
                  <a:srgbClr val="000000"/>
                </a:solidFill>
                <a:uFill>
                  <a:solidFill>
                    <a:srgbClr val="ffffff"/>
                  </a:solidFill>
                </a:uFill>
                <a:latin typeface="Calibri"/>
                <a:ea typeface="DejaVu Sans"/>
              </a:rPr>
              <a:t>1</a:t>
            </a:r>
            <a:endParaRPr b="0" lang="en-US" sz="1800" spc="-1" strike="noStrike">
              <a:solidFill>
                <a:srgbClr val="000000"/>
              </a:solidFill>
              <a:uFill>
                <a:solidFill>
                  <a:srgbClr val="ffffff"/>
                </a:solidFill>
              </a:uFill>
              <a:latin typeface="Arial"/>
            </a:endParaRPr>
          </a:p>
        </p:txBody>
      </p:sp>
      <p:sp>
        <p:nvSpPr>
          <p:cNvPr id="304" name="CustomShape 10"/>
          <p:cNvSpPr/>
          <p:nvPr/>
        </p:nvSpPr>
        <p:spPr>
          <a:xfrm>
            <a:off x="2027880" y="2153880"/>
            <a:ext cx="520560" cy="5749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2800" spc="-1" strike="noStrike">
                <a:solidFill>
                  <a:srgbClr val="000000"/>
                </a:solidFill>
                <a:uFill>
                  <a:solidFill>
                    <a:srgbClr val="ffffff"/>
                  </a:solidFill>
                </a:uFill>
                <a:latin typeface="Calibri"/>
                <a:ea typeface="DejaVu Sans"/>
              </a:rPr>
              <a:t>x</a:t>
            </a:r>
            <a:r>
              <a:rPr b="0" lang="en-US" sz="2800" spc="-1" strike="noStrike" baseline="-25000">
                <a:solidFill>
                  <a:srgbClr val="000000"/>
                </a:solidFill>
                <a:uFill>
                  <a:solidFill>
                    <a:srgbClr val="ffffff"/>
                  </a:solidFill>
                </a:uFill>
                <a:latin typeface="Calibri"/>
                <a:ea typeface="DejaVu Sans"/>
              </a:rPr>
              <a:t>2</a:t>
            </a:r>
            <a:endParaRPr b="0" lang="en-US" sz="1800" spc="-1" strike="noStrike">
              <a:solidFill>
                <a:srgbClr val="000000"/>
              </a:solidFill>
              <a:uFill>
                <a:solidFill>
                  <a:srgbClr val="ffffff"/>
                </a:solidFill>
              </a:uFill>
              <a:latin typeface="Arial"/>
            </a:endParaRPr>
          </a:p>
        </p:txBody>
      </p:sp>
      <p:sp>
        <p:nvSpPr>
          <p:cNvPr id="305" name="CustomShape 11"/>
          <p:cNvSpPr/>
          <p:nvPr/>
        </p:nvSpPr>
        <p:spPr>
          <a:xfrm>
            <a:off x="2500920" y="285840"/>
            <a:ext cx="4336920" cy="57744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3200" spc="-1" strike="noStrike">
                <a:solidFill>
                  <a:srgbClr val="262626"/>
                </a:solidFill>
                <a:uFill>
                  <a:solidFill>
                    <a:srgbClr val="ffffff"/>
                  </a:solidFill>
                </a:uFill>
                <a:latin typeface="Calibri"/>
                <a:ea typeface="DejaVu Sans"/>
              </a:rPr>
              <a:t>Supervised Learning</a:t>
            </a:r>
            <a:endParaRPr b="0" lang="en-US" sz="1800" spc="-1" strike="noStrike">
              <a:solidFill>
                <a:srgbClr val="000000"/>
              </a:solidFill>
              <a:uFill>
                <a:solidFill>
                  <a:srgbClr val="ffffff"/>
                </a:solidFill>
              </a:uFill>
              <a:latin typeface="Arial"/>
            </a:endParaRPr>
          </a:p>
        </p:txBody>
      </p:sp>
      <p:sp>
        <p:nvSpPr>
          <p:cNvPr id="306" name="CustomShape 12"/>
          <p:cNvSpPr/>
          <p:nvPr/>
        </p:nvSpPr>
        <p:spPr>
          <a:xfrm flipV="1">
            <a:off x="2733840" y="970920"/>
            <a:ext cx="360" cy="3486960"/>
          </a:xfrm>
          <a:custGeom>
            <a:avLst/>
            <a:gdLst/>
            <a:ahLst/>
            <a:rect l="l" t="t" r="r" b="b"/>
            <a:pathLst>
              <a:path w="21600" h="21600">
                <a:moveTo>
                  <a:pt x="0" y="0"/>
                </a:moveTo>
                <a:lnTo>
                  <a:pt x="21600" y="21600"/>
                </a:lnTo>
              </a:path>
            </a:pathLst>
          </a:custGeom>
          <a:noFill/>
          <a:ln w="38160">
            <a:solidFill>
              <a:srgbClr val="808080"/>
            </a:solidFill>
            <a:round/>
            <a:tailEnd len="med" type="arrow" w="med"/>
          </a:ln>
        </p:spPr>
        <p:style>
          <a:lnRef idx="0"/>
          <a:fillRef idx="0"/>
          <a:effectRef idx="0"/>
          <a:fontRef idx="minor"/>
        </p:style>
      </p:sp>
      <p:sp>
        <p:nvSpPr>
          <p:cNvPr id="307" name="CustomShape 13"/>
          <p:cNvSpPr/>
          <p:nvPr/>
        </p:nvSpPr>
        <p:spPr>
          <a:xfrm>
            <a:off x="2543760" y="4191480"/>
            <a:ext cx="3899520" cy="360"/>
          </a:xfrm>
          <a:custGeom>
            <a:avLst/>
            <a:gdLst/>
            <a:ahLst/>
            <a:rect l="l" t="t" r="r" b="b"/>
            <a:pathLst>
              <a:path w="21600" h="21600">
                <a:moveTo>
                  <a:pt x="0" y="0"/>
                </a:moveTo>
                <a:lnTo>
                  <a:pt x="21600" y="21600"/>
                </a:lnTo>
              </a:path>
            </a:pathLst>
          </a:custGeom>
          <a:noFill/>
          <a:ln w="38160">
            <a:solidFill>
              <a:srgbClr val="808080"/>
            </a:solidFill>
            <a:round/>
            <a:tailEnd len="med" type="arrow" w="med"/>
          </a:ln>
        </p:spPr>
        <p:style>
          <a:lnRef idx="0"/>
          <a:fillRef idx="0"/>
          <a:effectRef idx="0"/>
          <a:fontRef idx="minor"/>
        </p:style>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8" name="CustomShape 1"/>
          <p:cNvSpPr/>
          <p:nvPr/>
        </p:nvSpPr>
        <p:spPr>
          <a:xfrm>
            <a:off x="3184560" y="2992680"/>
            <a:ext cx="297000" cy="297000"/>
          </a:xfrm>
          <a:prstGeom prst="ellipse">
            <a:avLst/>
          </a:prstGeom>
          <a:noFill/>
          <a:ln w="44280">
            <a:solidFill>
              <a:srgbClr val="558ed5"/>
            </a:solidFill>
            <a:round/>
          </a:ln>
        </p:spPr>
        <p:style>
          <a:lnRef idx="0"/>
          <a:fillRef idx="0"/>
          <a:effectRef idx="0"/>
          <a:fontRef idx="minor"/>
        </p:style>
      </p:sp>
      <p:sp>
        <p:nvSpPr>
          <p:cNvPr id="309" name="CustomShape 2"/>
          <p:cNvSpPr/>
          <p:nvPr/>
        </p:nvSpPr>
        <p:spPr>
          <a:xfrm>
            <a:off x="3868920" y="2944440"/>
            <a:ext cx="297000" cy="297000"/>
          </a:xfrm>
          <a:prstGeom prst="ellipse">
            <a:avLst/>
          </a:prstGeom>
          <a:noFill/>
          <a:ln w="44280">
            <a:solidFill>
              <a:srgbClr val="558ed5"/>
            </a:solidFill>
            <a:round/>
          </a:ln>
        </p:spPr>
        <p:style>
          <a:lnRef idx="0"/>
          <a:fillRef idx="0"/>
          <a:effectRef idx="0"/>
          <a:fontRef idx="minor"/>
        </p:style>
      </p:sp>
      <p:sp>
        <p:nvSpPr>
          <p:cNvPr id="310" name="CustomShape 3"/>
          <p:cNvSpPr/>
          <p:nvPr/>
        </p:nvSpPr>
        <p:spPr>
          <a:xfrm>
            <a:off x="3571560" y="3379680"/>
            <a:ext cx="297000" cy="297000"/>
          </a:xfrm>
          <a:prstGeom prst="ellipse">
            <a:avLst/>
          </a:prstGeom>
          <a:noFill/>
          <a:ln w="44280">
            <a:solidFill>
              <a:srgbClr val="558ed5"/>
            </a:solidFill>
            <a:round/>
          </a:ln>
        </p:spPr>
        <p:style>
          <a:lnRef idx="0"/>
          <a:fillRef idx="0"/>
          <a:effectRef idx="0"/>
          <a:fontRef idx="minor"/>
        </p:style>
      </p:sp>
      <p:sp>
        <p:nvSpPr>
          <p:cNvPr id="311" name="CustomShape 4"/>
          <p:cNvSpPr/>
          <p:nvPr/>
        </p:nvSpPr>
        <p:spPr>
          <a:xfrm>
            <a:off x="3484440" y="2640240"/>
            <a:ext cx="297000" cy="297000"/>
          </a:xfrm>
          <a:prstGeom prst="ellipse">
            <a:avLst/>
          </a:prstGeom>
          <a:noFill/>
          <a:ln w="44280">
            <a:solidFill>
              <a:srgbClr val="558ed5"/>
            </a:solidFill>
            <a:round/>
          </a:ln>
        </p:spPr>
        <p:style>
          <a:lnRef idx="0"/>
          <a:fillRef idx="0"/>
          <a:effectRef idx="0"/>
          <a:fontRef idx="minor"/>
        </p:style>
      </p:sp>
      <p:sp>
        <p:nvSpPr>
          <p:cNvPr id="312" name="CustomShape 5"/>
          <p:cNvSpPr/>
          <p:nvPr/>
        </p:nvSpPr>
        <p:spPr>
          <a:xfrm>
            <a:off x="5036040" y="2264400"/>
            <a:ext cx="297000" cy="297000"/>
          </a:xfrm>
          <a:prstGeom prst="ellipse">
            <a:avLst/>
          </a:prstGeom>
          <a:noFill/>
          <a:ln w="44280">
            <a:solidFill>
              <a:srgbClr val="558ed5"/>
            </a:solidFill>
            <a:round/>
          </a:ln>
        </p:spPr>
        <p:style>
          <a:lnRef idx="0"/>
          <a:fillRef idx="0"/>
          <a:effectRef idx="0"/>
          <a:fontRef idx="minor"/>
        </p:style>
      </p:sp>
      <p:sp>
        <p:nvSpPr>
          <p:cNvPr id="313" name="CustomShape 6"/>
          <p:cNvSpPr/>
          <p:nvPr/>
        </p:nvSpPr>
        <p:spPr>
          <a:xfrm>
            <a:off x="5150520" y="1905120"/>
            <a:ext cx="297000" cy="297000"/>
          </a:xfrm>
          <a:prstGeom prst="ellipse">
            <a:avLst/>
          </a:prstGeom>
          <a:noFill/>
          <a:ln w="44280">
            <a:solidFill>
              <a:srgbClr val="558ed5"/>
            </a:solidFill>
            <a:round/>
          </a:ln>
        </p:spPr>
        <p:style>
          <a:lnRef idx="0"/>
          <a:fillRef idx="0"/>
          <a:effectRef idx="0"/>
          <a:fontRef idx="minor"/>
        </p:style>
      </p:sp>
      <p:sp>
        <p:nvSpPr>
          <p:cNvPr id="314" name="CustomShape 7"/>
          <p:cNvSpPr/>
          <p:nvPr/>
        </p:nvSpPr>
        <p:spPr>
          <a:xfrm>
            <a:off x="5715000" y="1940760"/>
            <a:ext cx="297000" cy="297000"/>
          </a:xfrm>
          <a:prstGeom prst="ellipse">
            <a:avLst/>
          </a:prstGeom>
          <a:noFill/>
          <a:ln w="44280">
            <a:solidFill>
              <a:srgbClr val="558ed5"/>
            </a:solidFill>
            <a:round/>
          </a:ln>
        </p:spPr>
        <p:style>
          <a:lnRef idx="0"/>
          <a:fillRef idx="0"/>
          <a:effectRef idx="0"/>
          <a:fontRef idx="minor"/>
        </p:style>
      </p:sp>
      <p:sp>
        <p:nvSpPr>
          <p:cNvPr id="315" name="CustomShape 8"/>
          <p:cNvSpPr/>
          <p:nvPr/>
        </p:nvSpPr>
        <p:spPr>
          <a:xfrm>
            <a:off x="5172120" y="1447920"/>
            <a:ext cx="297000" cy="297000"/>
          </a:xfrm>
          <a:prstGeom prst="ellipse">
            <a:avLst/>
          </a:prstGeom>
          <a:noFill/>
          <a:ln w="44280">
            <a:solidFill>
              <a:srgbClr val="558ed5"/>
            </a:solidFill>
            <a:round/>
          </a:ln>
        </p:spPr>
        <p:style>
          <a:lnRef idx="0"/>
          <a:fillRef idx="0"/>
          <a:effectRef idx="0"/>
          <a:fontRef idx="minor"/>
        </p:style>
      </p:sp>
      <p:sp>
        <p:nvSpPr>
          <p:cNvPr id="316" name="CustomShape 9"/>
          <p:cNvSpPr/>
          <p:nvPr/>
        </p:nvSpPr>
        <p:spPr>
          <a:xfrm>
            <a:off x="2090880" y="285840"/>
            <a:ext cx="4845600" cy="57744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3200" spc="-1" strike="noStrike">
                <a:solidFill>
                  <a:srgbClr val="262626"/>
                </a:solidFill>
                <a:uFill>
                  <a:solidFill>
                    <a:srgbClr val="ffffff"/>
                  </a:solidFill>
                </a:uFill>
                <a:latin typeface="Calibri"/>
                <a:ea typeface="DejaVu Sans"/>
              </a:rPr>
              <a:t>Unsupervised Learning</a:t>
            </a:r>
            <a:endParaRPr b="0" lang="en-US" sz="1800" spc="-1" strike="noStrike">
              <a:solidFill>
                <a:srgbClr val="000000"/>
              </a:solidFill>
              <a:uFill>
                <a:solidFill>
                  <a:srgbClr val="ffffff"/>
                </a:solidFill>
              </a:uFill>
              <a:latin typeface="Arial"/>
            </a:endParaRPr>
          </a:p>
        </p:txBody>
      </p:sp>
      <p:sp>
        <p:nvSpPr>
          <p:cNvPr id="317" name="CustomShape 10"/>
          <p:cNvSpPr/>
          <p:nvPr/>
        </p:nvSpPr>
        <p:spPr>
          <a:xfrm>
            <a:off x="4429800" y="4324320"/>
            <a:ext cx="520560" cy="5749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2800" spc="-1" strike="noStrike">
                <a:solidFill>
                  <a:srgbClr val="000000"/>
                </a:solidFill>
                <a:uFill>
                  <a:solidFill>
                    <a:srgbClr val="ffffff"/>
                  </a:solidFill>
                </a:uFill>
                <a:latin typeface="Calibri"/>
                <a:ea typeface="DejaVu Sans"/>
              </a:rPr>
              <a:t>x</a:t>
            </a:r>
            <a:r>
              <a:rPr b="0" lang="en-US" sz="2800" spc="-1" strike="noStrike" baseline="-25000">
                <a:solidFill>
                  <a:srgbClr val="000000"/>
                </a:solidFill>
                <a:uFill>
                  <a:solidFill>
                    <a:srgbClr val="ffffff"/>
                  </a:solidFill>
                </a:uFill>
                <a:latin typeface="Calibri"/>
                <a:ea typeface="DejaVu Sans"/>
              </a:rPr>
              <a:t>1</a:t>
            </a:r>
            <a:endParaRPr b="0" lang="en-US" sz="1800" spc="-1" strike="noStrike">
              <a:solidFill>
                <a:srgbClr val="000000"/>
              </a:solidFill>
              <a:uFill>
                <a:solidFill>
                  <a:srgbClr val="ffffff"/>
                </a:solidFill>
              </a:uFill>
              <a:latin typeface="Arial"/>
            </a:endParaRPr>
          </a:p>
        </p:txBody>
      </p:sp>
      <p:sp>
        <p:nvSpPr>
          <p:cNvPr id="318" name="CustomShape 11"/>
          <p:cNvSpPr/>
          <p:nvPr/>
        </p:nvSpPr>
        <p:spPr>
          <a:xfrm>
            <a:off x="2027880" y="2153880"/>
            <a:ext cx="520560" cy="5749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2800" spc="-1" strike="noStrike">
                <a:solidFill>
                  <a:srgbClr val="000000"/>
                </a:solidFill>
                <a:uFill>
                  <a:solidFill>
                    <a:srgbClr val="ffffff"/>
                  </a:solidFill>
                </a:uFill>
                <a:latin typeface="Calibri"/>
                <a:ea typeface="DejaVu Sans"/>
              </a:rPr>
              <a:t>x</a:t>
            </a:r>
            <a:r>
              <a:rPr b="0" lang="en-US" sz="2800" spc="-1" strike="noStrike" baseline="-25000">
                <a:solidFill>
                  <a:srgbClr val="000000"/>
                </a:solidFill>
                <a:uFill>
                  <a:solidFill>
                    <a:srgbClr val="ffffff"/>
                  </a:solidFill>
                </a:uFill>
                <a:latin typeface="Calibri"/>
                <a:ea typeface="DejaVu Sans"/>
              </a:rPr>
              <a:t>2</a:t>
            </a:r>
            <a:endParaRPr b="0" lang="en-US" sz="1800" spc="-1" strike="noStrike">
              <a:solidFill>
                <a:srgbClr val="000000"/>
              </a:solidFill>
              <a:uFill>
                <a:solidFill>
                  <a:srgbClr val="ffffff"/>
                </a:solidFill>
              </a:uFill>
              <a:latin typeface="Arial"/>
            </a:endParaRPr>
          </a:p>
        </p:txBody>
      </p:sp>
      <p:sp>
        <p:nvSpPr>
          <p:cNvPr id="319" name="CustomShape 12"/>
          <p:cNvSpPr/>
          <p:nvPr/>
        </p:nvSpPr>
        <p:spPr>
          <a:xfrm flipV="1">
            <a:off x="2733840" y="970920"/>
            <a:ext cx="360" cy="3486960"/>
          </a:xfrm>
          <a:custGeom>
            <a:avLst/>
            <a:gdLst/>
            <a:ahLst/>
            <a:rect l="l" t="t" r="r" b="b"/>
            <a:pathLst>
              <a:path w="21600" h="21600">
                <a:moveTo>
                  <a:pt x="0" y="0"/>
                </a:moveTo>
                <a:lnTo>
                  <a:pt x="21600" y="21600"/>
                </a:lnTo>
              </a:path>
            </a:pathLst>
          </a:custGeom>
          <a:noFill/>
          <a:ln w="38160">
            <a:solidFill>
              <a:srgbClr val="808080"/>
            </a:solidFill>
            <a:round/>
            <a:tailEnd len="med" type="arrow" w="med"/>
          </a:ln>
        </p:spPr>
        <p:style>
          <a:lnRef idx="0"/>
          <a:fillRef idx="0"/>
          <a:effectRef idx="0"/>
          <a:fontRef idx="minor"/>
        </p:style>
      </p:sp>
      <p:sp>
        <p:nvSpPr>
          <p:cNvPr id="320" name="CustomShape 13"/>
          <p:cNvSpPr/>
          <p:nvPr/>
        </p:nvSpPr>
        <p:spPr>
          <a:xfrm>
            <a:off x="2543760" y="4191480"/>
            <a:ext cx="3899520" cy="360"/>
          </a:xfrm>
          <a:custGeom>
            <a:avLst/>
            <a:gdLst/>
            <a:ahLst/>
            <a:rect l="l" t="t" r="r" b="b"/>
            <a:pathLst>
              <a:path w="21600" h="21600">
                <a:moveTo>
                  <a:pt x="0" y="0"/>
                </a:moveTo>
                <a:lnTo>
                  <a:pt x="21600" y="21600"/>
                </a:lnTo>
              </a:path>
            </a:pathLst>
          </a:custGeom>
          <a:noFill/>
          <a:ln w="38160">
            <a:solidFill>
              <a:srgbClr val="808080"/>
            </a:solidFill>
            <a:round/>
            <a:tailEnd len="med" type="arrow" w="med"/>
          </a:ln>
        </p:spPr>
        <p:style>
          <a:lnRef idx="0"/>
          <a:fillRef idx="0"/>
          <a:effectRef idx="0"/>
          <a:fontRef idx="minor"/>
        </p:style>
      </p:sp>
      <p:pic>
        <p:nvPicPr>
          <p:cNvPr id="321" name="Ink 1" descr=""/>
          <p:cNvPicPr/>
          <p:nvPr/>
        </p:nvPicPr>
        <p:blipFill>
          <a:blip r:embed="rId1"/>
          <a:stretch/>
        </p:blipFill>
        <p:spPr>
          <a:xfrm>
            <a:off x="2948040" y="1257480"/>
            <a:ext cx="3294000" cy="2536560"/>
          </a:xfrm>
          <a:prstGeom prst="rect">
            <a:avLst/>
          </a:prstGeom>
          <a:ln>
            <a:noFill/>
          </a:ln>
        </p:spPr>
      </p:pic>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22" name="Picture 1" descr=""/>
          <p:cNvPicPr/>
          <p:nvPr/>
        </p:nvPicPr>
        <p:blipFill>
          <a:blip r:embed="rId1"/>
          <a:stretch/>
        </p:blipFill>
        <p:spPr>
          <a:xfrm>
            <a:off x="625320" y="181080"/>
            <a:ext cx="7588800" cy="4599720"/>
          </a:xfrm>
          <a:prstGeom prst="rect">
            <a:avLst/>
          </a:prstGeom>
          <a:ln>
            <a:noFill/>
          </a:ln>
        </p:spPr>
      </p:pic>
      <p:pic>
        <p:nvPicPr>
          <p:cNvPr id="323" name="Ink 5" descr=""/>
          <p:cNvPicPr/>
          <p:nvPr/>
        </p:nvPicPr>
        <p:blipFill>
          <a:blip r:embed="rId2"/>
          <a:stretch/>
        </p:blipFill>
        <p:spPr>
          <a:xfrm>
            <a:off x="-2628720" y="4382280"/>
            <a:ext cx="5258160" cy="4304160"/>
          </a:xfrm>
          <a:prstGeom prst="rect">
            <a:avLst/>
          </a:prstGeom>
          <a:ln>
            <a:noFill/>
          </a:ln>
        </p:spPr>
      </p:pic>
      <p:pic>
        <p:nvPicPr>
          <p:cNvPr id="324" name="Picture 6" descr=""/>
          <p:cNvPicPr/>
          <p:nvPr/>
        </p:nvPicPr>
        <p:blipFill>
          <a:blip r:embed="rId3"/>
          <a:srcRect l="0" t="0" r="80107" b="91900"/>
          <a:stretch/>
        </p:blipFill>
        <p:spPr>
          <a:xfrm>
            <a:off x="380880" y="408600"/>
            <a:ext cx="1056600" cy="352800"/>
          </a:xfrm>
          <a:prstGeom prst="rect">
            <a:avLst/>
          </a:prstGeom>
          <a:ln>
            <a:noFill/>
          </a:ln>
        </p:spPr>
      </p:pic>
      <p:pic>
        <p:nvPicPr>
          <p:cNvPr id="325" name="Picture 8" descr=""/>
          <p:cNvPicPr/>
          <p:nvPr/>
        </p:nvPicPr>
        <p:blipFill>
          <a:blip r:embed="rId4"/>
          <a:srcRect l="24377" t="71385" r="0" b="0"/>
          <a:stretch/>
        </p:blipFill>
        <p:spPr>
          <a:xfrm>
            <a:off x="1676520" y="3532680"/>
            <a:ext cx="4019040" cy="1248120"/>
          </a:xfrm>
          <a:prstGeom prst="rect">
            <a:avLst/>
          </a:prstGeom>
          <a:ln>
            <a:noFill/>
          </a:ln>
        </p:spPr>
      </p:pic>
      <p:pic>
        <p:nvPicPr>
          <p:cNvPr id="326" name="Picture 9" descr=""/>
          <p:cNvPicPr/>
          <p:nvPr/>
        </p:nvPicPr>
        <p:blipFill>
          <a:blip r:embed="rId5"/>
          <a:srcRect l="17482" t="73546" r="75156" b="0"/>
          <a:stretch/>
        </p:blipFill>
        <p:spPr>
          <a:xfrm>
            <a:off x="1306440" y="3627000"/>
            <a:ext cx="390240" cy="1153800"/>
          </a:xfrm>
          <a:prstGeom prst="rect">
            <a:avLst/>
          </a:prstGeom>
          <a:ln>
            <a:noFill/>
          </a:ln>
        </p:spPr>
      </p:pic>
    </p:spTree>
  </p:cSld>
  <p:timing>
    <p:tnLst>
      <p:par>
        <p:cTn id="43" dur="indefinite" restart="never" nodeType="tmRoot">
          <p:childTnLst>
            <p:seq>
              <p:cTn id="44" dur="indefinite" nodeType="mainSeq">
                <p:childTnLst>
                  <p:par>
                    <p:cTn id="45" fill="hold">
                      <p:stCondLst>
                        <p:cond delay="indefinite"/>
                      </p:stCondLst>
                      <p:childTnLst>
                        <p:par>
                          <p:cTn id="46" fill="hold">
                            <p:stCondLst>
                              <p:cond delay="0"/>
                            </p:stCondLst>
                            <p:childTnLst>
                              <p:par>
                                <p:cTn id="47" nodeType="clickEffect" fill="hold" presetClass="entr" presetID="1">
                                  <p:stCondLst>
                                    <p:cond delay="0"/>
                                  </p:stCondLst>
                                  <p:childTnLst>
                                    <p:set>
                                      <p:cBhvr>
                                        <p:cTn id="48" dur="1" fill="hold">
                                          <p:stCondLst>
                                            <p:cond delay="0"/>
                                          </p:stCondLst>
                                        </p:cTn>
                                        <p:tgtEl>
                                          <p:spTgt spid="3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nodeType="clickEffect" fill="hold" presetClass="entr" presetID="1">
                                  <p:stCondLst>
                                    <p:cond delay="0"/>
                                  </p:stCondLst>
                                  <p:childTnLst>
                                    <p:set>
                                      <p:cBhvr>
                                        <p:cTn id="52" dur="1" fill="hold">
                                          <p:stCondLst>
                                            <p:cond delay="0"/>
                                          </p:stCondLst>
                                        </p:cTn>
                                        <p:tgtEl>
                                          <p:spTgt spid="3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nodeType="clickEffect" fill="hold" presetClass="entr" presetID="1">
                                  <p:stCondLst>
                                    <p:cond delay="0"/>
                                  </p:stCondLst>
                                  <p:childTnLst>
                                    <p:set>
                                      <p:cBhvr>
                                        <p:cTn id="56" dur="1" fill="hold">
                                          <p:stCondLst>
                                            <p:cond delay="0"/>
                                          </p:stCondLst>
                                        </p:cTn>
                                        <p:tgtEl>
                                          <p:spTgt spid="326"/>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27" name="Picture 1" descr=""/>
          <p:cNvPicPr/>
          <p:nvPr/>
        </p:nvPicPr>
        <p:blipFill>
          <a:blip r:embed="rId1"/>
          <a:stretch/>
        </p:blipFill>
        <p:spPr>
          <a:xfrm>
            <a:off x="541440" y="181080"/>
            <a:ext cx="3794040" cy="2299680"/>
          </a:xfrm>
          <a:prstGeom prst="rect">
            <a:avLst/>
          </a:prstGeom>
          <a:ln>
            <a:noFill/>
          </a:ln>
        </p:spPr>
      </p:pic>
      <p:pic>
        <p:nvPicPr>
          <p:cNvPr id="328" name="Ink 5" descr=""/>
          <p:cNvPicPr/>
          <p:nvPr/>
        </p:nvPicPr>
        <p:blipFill>
          <a:blip r:embed="rId2"/>
          <a:stretch/>
        </p:blipFill>
        <p:spPr>
          <a:xfrm>
            <a:off x="448200" y="300960"/>
            <a:ext cx="2638800" cy="2161800"/>
          </a:xfrm>
          <a:prstGeom prst="rect">
            <a:avLst/>
          </a:prstGeom>
          <a:ln>
            <a:noFill/>
          </a:ln>
        </p:spPr>
      </p:pic>
      <p:pic>
        <p:nvPicPr>
          <p:cNvPr id="329" name="Picture 1" descr=""/>
          <p:cNvPicPr/>
          <p:nvPr/>
        </p:nvPicPr>
        <p:blipFill>
          <a:blip r:embed="rId3"/>
          <a:stretch/>
        </p:blipFill>
        <p:spPr>
          <a:xfrm>
            <a:off x="5517000" y="0"/>
            <a:ext cx="3419280" cy="2520000"/>
          </a:xfrm>
          <a:prstGeom prst="rect">
            <a:avLst/>
          </a:prstGeom>
          <a:ln>
            <a:noFill/>
          </a:ln>
        </p:spPr>
      </p:pic>
      <p:pic>
        <p:nvPicPr>
          <p:cNvPr id="330" name="Picture 1" descr=""/>
          <p:cNvPicPr/>
          <p:nvPr/>
        </p:nvPicPr>
        <p:blipFill>
          <a:blip r:embed="rId4"/>
          <a:srcRect l="0" t="0" r="36603" b="0"/>
          <a:stretch/>
        </p:blipFill>
        <p:spPr>
          <a:xfrm>
            <a:off x="1523880" y="2503080"/>
            <a:ext cx="2298240" cy="2673000"/>
          </a:xfrm>
          <a:prstGeom prst="rect">
            <a:avLst/>
          </a:prstGeom>
          <a:ln>
            <a:noFill/>
          </a:ln>
        </p:spPr>
      </p:pic>
      <p:pic>
        <p:nvPicPr>
          <p:cNvPr id="331" name="Picture 1" descr=""/>
          <p:cNvPicPr/>
          <p:nvPr/>
        </p:nvPicPr>
        <p:blipFill>
          <a:blip r:embed="rId5"/>
          <a:srcRect l="0" t="0" r="49988" b="0"/>
          <a:stretch/>
        </p:blipFill>
        <p:spPr>
          <a:xfrm>
            <a:off x="4876920" y="2481480"/>
            <a:ext cx="1812960" cy="2673000"/>
          </a:xfrm>
          <a:prstGeom prst="rect">
            <a:avLst/>
          </a:prstGeom>
          <a:ln>
            <a:noFill/>
          </a:ln>
        </p:spPr>
      </p:pic>
      <p:sp>
        <p:nvSpPr>
          <p:cNvPr id="332" name="CustomShape 1"/>
          <p:cNvSpPr/>
          <p:nvPr/>
        </p:nvSpPr>
        <p:spPr>
          <a:xfrm flipV="1">
            <a:off x="2590920" y="1274760"/>
            <a:ext cx="2818800" cy="761400"/>
          </a:xfrm>
          <a:custGeom>
            <a:avLst/>
            <a:gdLst/>
            <a:ahLst/>
            <a:rect l="l" t="t" r="r" b="b"/>
            <a:pathLst>
              <a:path w="21600" h="21600">
                <a:moveTo>
                  <a:pt x="0" y="0"/>
                </a:moveTo>
                <a:lnTo>
                  <a:pt x="21600" y="21600"/>
                </a:lnTo>
              </a:path>
            </a:pathLst>
          </a:custGeom>
          <a:noFill/>
          <a:ln w="22320">
            <a:solidFill>
              <a:srgbClr val="ff0000"/>
            </a:solidFill>
            <a:round/>
            <a:tailEnd len="med" type="arrow" w="med"/>
          </a:ln>
        </p:spPr>
        <p:style>
          <a:lnRef idx="0"/>
          <a:fillRef idx="0"/>
          <a:effectRef idx="0"/>
          <a:fontRef idx="minor"/>
        </p:style>
      </p:sp>
      <p:sp>
        <p:nvSpPr>
          <p:cNvPr id="333" name="CustomShape 2"/>
          <p:cNvSpPr/>
          <p:nvPr/>
        </p:nvSpPr>
        <p:spPr>
          <a:xfrm flipH="1">
            <a:off x="2285280" y="2343240"/>
            <a:ext cx="75600" cy="990000"/>
          </a:xfrm>
          <a:custGeom>
            <a:avLst/>
            <a:gdLst/>
            <a:ahLst/>
            <a:rect l="l" t="t" r="r" b="b"/>
            <a:pathLst>
              <a:path w="21600" h="21600">
                <a:moveTo>
                  <a:pt x="0" y="0"/>
                </a:moveTo>
                <a:lnTo>
                  <a:pt x="21600" y="21600"/>
                </a:lnTo>
              </a:path>
            </a:pathLst>
          </a:custGeom>
          <a:noFill/>
          <a:ln w="22320">
            <a:solidFill>
              <a:srgbClr val="ff0000"/>
            </a:solidFill>
            <a:round/>
            <a:tailEnd len="med" type="arrow" w="med"/>
          </a:ln>
        </p:spPr>
        <p:style>
          <a:lnRef idx="0"/>
          <a:fillRef idx="0"/>
          <a:effectRef idx="0"/>
          <a:fontRef idx="minor"/>
        </p:style>
      </p:sp>
      <p:sp>
        <p:nvSpPr>
          <p:cNvPr id="334" name="CustomShape 3"/>
          <p:cNvSpPr/>
          <p:nvPr/>
        </p:nvSpPr>
        <p:spPr>
          <a:xfrm>
            <a:off x="2590920" y="2266920"/>
            <a:ext cx="2133000" cy="608760"/>
          </a:xfrm>
          <a:custGeom>
            <a:avLst/>
            <a:gdLst/>
            <a:ahLst/>
            <a:rect l="l" t="t" r="r" b="b"/>
            <a:pathLst>
              <a:path w="21600" h="21600">
                <a:moveTo>
                  <a:pt x="0" y="0"/>
                </a:moveTo>
                <a:lnTo>
                  <a:pt x="21600" y="21600"/>
                </a:lnTo>
              </a:path>
            </a:pathLst>
          </a:custGeom>
          <a:noFill/>
          <a:ln w="22320">
            <a:solidFill>
              <a:srgbClr val="ff0000"/>
            </a:solidFill>
            <a:round/>
            <a:tailEnd len="med" type="arrow" w="med"/>
          </a:ln>
        </p:spPr>
        <p:style>
          <a:lnRef idx="0"/>
          <a:fillRef idx="0"/>
          <a:effectRef idx="0"/>
          <a:fontRef idx="minor"/>
        </p:style>
      </p:sp>
    </p:spTree>
  </p:cSld>
  <p:timing>
    <p:tnLst>
      <p:par>
        <p:cTn id="57" dur="indefinite" restart="never" nodeType="tmRoot">
          <p:childTnLst>
            <p:seq>
              <p:cTn id="58" dur="indefinite" nodeType="mainSeq">
                <p:childTnLst>
                  <p:par>
                    <p:cTn id="59" fill="hold">
                      <p:stCondLst>
                        <p:cond delay="indefinite"/>
                      </p:stCondLst>
                      <p:childTnLst>
                        <p:par>
                          <p:cTn id="60" fill="hold">
                            <p:stCondLst>
                              <p:cond delay="0"/>
                            </p:stCondLst>
                            <p:childTnLst>
                              <p:par>
                                <p:cTn id="61" nodeType="clickEffect" fill="hold" presetClass="entr" presetID="1">
                                  <p:stCondLst>
                                    <p:cond delay="0"/>
                                  </p:stCondLst>
                                  <p:childTnLst>
                                    <p:set>
                                      <p:cBhvr>
                                        <p:cTn id="62" dur="1" fill="hold">
                                          <p:stCondLst>
                                            <p:cond delay="0"/>
                                          </p:stCondLst>
                                        </p:cTn>
                                        <p:tgtEl>
                                          <p:spTgt spid="332"/>
                                        </p:tgtEl>
                                        <p:attrNameLst>
                                          <p:attrName>style.visibility</p:attrName>
                                        </p:attrNameLst>
                                      </p:cBhvr>
                                      <p:to>
                                        <p:strVal val="visible"/>
                                      </p:to>
                                    </p:set>
                                  </p:childTnLst>
                                </p:cTn>
                              </p:par>
                              <p:par>
                                <p:cTn id="63" nodeType="withEffect" fill="hold" presetClass="entr" presetID="1">
                                  <p:stCondLst>
                                    <p:cond delay="0"/>
                                  </p:stCondLst>
                                  <p:childTnLst>
                                    <p:set>
                                      <p:cBhvr>
                                        <p:cTn id="64" dur="1" fill="hold">
                                          <p:stCondLst>
                                            <p:cond delay="0"/>
                                          </p:stCondLst>
                                        </p:cTn>
                                        <p:tgtEl>
                                          <p:spTgt spid="32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nodeType="clickEffect" fill="hold" presetClass="entr" presetID="1">
                                  <p:stCondLst>
                                    <p:cond delay="0"/>
                                  </p:stCondLst>
                                  <p:childTnLst>
                                    <p:set>
                                      <p:cBhvr>
                                        <p:cTn id="68" dur="1" fill="hold">
                                          <p:stCondLst>
                                            <p:cond delay="0"/>
                                          </p:stCondLst>
                                        </p:cTn>
                                        <p:tgtEl>
                                          <p:spTgt spid="333"/>
                                        </p:tgtEl>
                                        <p:attrNameLst>
                                          <p:attrName>style.visibility</p:attrName>
                                        </p:attrNameLst>
                                      </p:cBhvr>
                                      <p:to>
                                        <p:strVal val="visible"/>
                                      </p:to>
                                    </p:set>
                                  </p:childTnLst>
                                </p:cTn>
                              </p:par>
                              <p:par>
                                <p:cTn id="69" nodeType="withEffect" fill="hold" presetClass="entr" presetID="1">
                                  <p:stCondLst>
                                    <p:cond delay="0"/>
                                  </p:stCondLst>
                                  <p:childTnLst>
                                    <p:set>
                                      <p:cBhvr>
                                        <p:cTn id="70" dur="1" fill="hold">
                                          <p:stCondLst>
                                            <p:cond delay="0"/>
                                          </p:stCondLst>
                                        </p:cTn>
                                        <p:tgtEl>
                                          <p:spTgt spid="33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nodeType="clickEffect" fill="hold" presetClass="entr" presetID="1">
                                  <p:stCondLst>
                                    <p:cond delay="0"/>
                                  </p:stCondLst>
                                  <p:childTnLst>
                                    <p:set>
                                      <p:cBhvr>
                                        <p:cTn id="74" dur="1" fill="hold">
                                          <p:stCondLst>
                                            <p:cond delay="0"/>
                                          </p:stCondLst>
                                        </p:cTn>
                                        <p:tgtEl>
                                          <p:spTgt spid="334"/>
                                        </p:tgtEl>
                                        <p:attrNameLst>
                                          <p:attrName>style.visibility</p:attrName>
                                        </p:attrNameLst>
                                      </p:cBhvr>
                                      <p:to>
                                        <p:strVal val="visible"/>
                                      </p:to>
                                    </p:set>
                                  </p:childTnLst>
                                </p:cTn>
                              </p:par>
                              <p:par>
                                <p:cTn id="75" nodeType="withEffect" fill="hold" presetClass="entr" presetID="1">
                                  <p:stCondLst>
                                    <p:cond delay="0"/>
                                  </p:stCondLst>
                                  <p:childTnLst>
                                    <p:set>
                                      <p:cBhvr>
                                        <p:cTn id="76" dur="1" fill="hold">
                                          <p:stCondLst>
                                            <p:cond delay="0"/>
                                          </p:stCondLst>
                                        </p:cTn>
                                        <p:tgtEl>
                                          <p:spTgt spid="33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5" name="CustomShape 1"/>
          <p:cNvSpPr/>
          <p:nvPr/>
        </p:nvSpPr>
        <p:spPr>
          <a:xfrm>
            <a:off x="-288000" y="4866120"/>
            <a:ext cx="2299320" cy="30312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1400" spc="-1" strike="noStrike">
                <a:solidFill>
                  <a:srgbClr val="000000"/>
                </a:solidFill>
                <a:uFill>
                  <a:solidFill>
                    <a:srgbClr val="ffffff"/>
                  </a:solidFill>
                </a:uFill>
                <a:latin typeface="Calibri"/>
                <a:ea typeface="DejaVu Sans"/>
              </a:rPr>
              <a:t>[Source: Daphne Koller]</a:t>
            </a:r>
            <a:endParaRPr b="0" lang="en-US" sz="1800" spc="-1" strike="noStrike">
              <a:solidFill>
                <a:srgbClr val="000000"/>
              </a:solidFill>
              <a:uFill>
                <a:solidFill>
                  <a:srgbClr val="ffffff"/>
                </a:solidFill>
              </a:uFill>
              <a:latin typeface="Arial"/>
            </a:endParaRPr>
          </a:p>
        </p:txBody>
      </p:sp>
      <p:sp>
        <p:nvSpPr>
          <p:cNvPr id="336" name="CustomShape 2"/>
          <p:cNvSpPr/>
          <p:nvPr/>
        </p:nvSpPr>
        <p:spPr>
          <a:xfrm rot="16200000">
            <a:off x="-84600" y="1877400"/>
            <a:ext cx="984240" cy="39456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2000" spc="-1" strike="noStrike">
                <a:solidFill>
                  <a:srgbClr val="000000"/>
                </a:solidFill>
                <a:uFill>
                  <a:solidFill>
                    <a:srgbClr val="ffffff"/>
                  </a:solidFill>
                </a:uFill>
                <a:latin typeface="Calibri"/>
                <a:ea typeface="DejaVu Sans"/>
              </a:rPr>
              <a:t>Genes</a:t>
            </a:r>
            <a:endParaRPr b="0" lang="en-US" sz="1800" spc="-1" strike="noStrike">
              <a:solidFill>
                <a:srgbClr val="000000"/>
              </a:solidFill>
              <a:uFill>
                <a:solidFill>
                  <a:srgbClr val="ffffff"/>
                </a:solidFill>
              </a:uFill>
              <a:latin typeface="Arial"/>
            </a:endParaRPr>
          </a:p>
        </p:txBody>
      </p:sp>
      <p:sp>
        <p:nvSpPr>
          <p:cNvPr id="337" name="CustomShape 3"/>
          <p:cNvSpPr/>
          <p:nvPr/>
        </p:nvSpPr>
        <p:spPr>
          <a:xfrm>
            <a:off x="3079440" y="3493440"/>
            <a:ext cx="1412280" cy="36432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uFill>
                  <a:solidFill>
                    <a:srgbClr val="ffffff"/>
                  </a:solidFill>
                </a:uFill>
                <a:latin typeface="Calibri"/>
                <a:ea typeface="DejaVu Sans"/>
              </a:rPr>
              <a:t>Individuals</a:t>
            </a:r>
            <a:endParaRPr b="0" lang="en-US" sz="1800" spc="-1" strike="noStrike">
              <a:solidFill>
                <a:srgbClr val="000000"/>
              </a:solidFill>
              <a:uFill>
                <a:solidFill>
                  <a:srgbClr val="ffffff"/>
                </a:solidFill>
              </a:uFill>
              <a:latin typeface="Arial"/>
            </a:endParaRPr>
          </a:p>
        </p:txBody>
      </p:sp>
      <p:pic>
        <p:nvPicPr>
          <p:cNvPr id="338" name="Ink 2" descr=""/>
          <p:cNvPicPr/>
          <p:nvPr/>
        </p:nvPicPr>
        <p:blipFill>
          <a:blip r:embed="rId1"/>
          <a:stretch/>
        </p:blipFill>
        <p:spPr>
          <a:xfrm>
            <a:off x="113400" y="3125160"/>
            <a:ext cx="365400" cy="251640"/>
          </a:xfrm>
          <a:prstGeom prst="rect">
            <a:avLst/>
          </a:prstGeom>
          <a:ln>
            <a:noFill/>
          </a:ln>
        </p:spPr>
      </p:pic>
      <p:pic>
        <p:nvPicPr>
          <p:cNvPr id="339" name="Picture 17" descr=""/>
          <p:cNvPicPr/>
          <p:nvPr/>
        </p:nvPicPr>
        <p:blipFill>
          <a:blip r:embed="rId2"/>
          <a:stretch/>
        </p:blipFill>
        <p:spPr>
          <a:xfrm>
            <a:off x="759600" y="3278160"/>
            <a:ext cx="7836120" cy="151560"/>
          </a:xfrm>
          <a:prstGeom prst="rect">
            <a:avLst/>
          </a:prstGeom>
          <a:ln>
            <a:noFill/>
          </a:ln>
        </p:spPr>
      </p:pic>
      <p:pic>
        <p:nvPicPr>
          <p:cNvPr id="340" name="Picture 21" descr=""/>
          <p:cNvPicPr/>
          <p:nvPr/>
        </p:nvPicPr>
        <p:blipFill>
          <a:blip r:embed="rId3"/>
          <a:srcRect l="0" t="39025" r="0" b="0"/>
          <a:stretch/>
        </p:blipFill>
        <p:spPr>
          <a:xfrm>
            <a:off x="752760" y="329760"/>
            <a:ext cx="7843320" cy="2724480"/>
          </a:xfrm>
          <a:prstGeom prst="rect">
            <a:avLst/>
          </a:prstGeom>
          <a:ln>
            <a:noFill/>
          </a:ln>
        </p:spPr>
      </p:pic>
      <p:sp>
        <p:nvSpPr>
          <p:cNvPr id="341" name="CustomShape 4"/>
          <p:cNvSpPr/>
          <p:nvPr/>
        </p:nvSpPr>
        <p:spPr>
          <a:xfrm>
            <a:off x="766800" y="-650880"/>
            <a:ext cx="7843320" cy="86040"/>
          </a:xfrm>
          <a:prstGeom prst="rect">
            <a:avLst/>
          </a:prstGeom>
          <a:solidFill>
            <a:srgbClr val="ffffff"/>
          </a:solidFill>
          <a:ln w="9360">
            <a:noFill/>
          </a:ln>
        </p:spPr>
        <p:style>
          <a:lnRef idx="0"/>
          <a:fillRef idx="0"/>
          <a:effectRef idx="0"/>
          <a:fontRef idx="minor"/>
        </p:style>
      </p:sp>
      <p:pic>
        <p:nvPicPr>
          <p:cNvPr id="342" name="Picture 19" descr=""/>
          <p:cNvPicPr/>
          <p:nvPr/>
        </p:nvPicPr>
        <p:blipFill>
          <a:blip r:embed="rId4"/>
          <a:stretch/>
        </p:blipFill>
        <p:spPr>
          <a:xfrm>
            <a:off x="752760" y="3079800"/>
            <a:ext cx="7840800" cy="150120"/>
          </a:xfrm>
          <a:prstGeom prst="rect">
            <a:avLst/>
          </a:prstGeom>
          <a:ln>
            <a:noFill/>
          </a:ln>
        </p:spPr>
      </p:pic>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3" name="CustomShape 1"/>
          <p:cNvSpPr/>
          <p:nvPr/>
        </p:nvSpPr>
        <p:spPr>
          <a:xfrm>
            <a:off x="-288000" y="4866120"/>
            <a:ext cx="2299320" cy="30312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1400" spc="-1" strike="noStrike">
                <a:solidFill>
                  <a:srgbClr val="000000"/>
                </a:solidFill>
                <a:uFill>
                  <a:solidFill>
                    <a:srgbClr val="ffffff"/>
                  </a:solidFill>
                </a:uFill>
                <a:latin typeface="Calibri"/>
                <a:ea typeface="DejaVu Sans"/>
              </a:rPr>
              <a:t>[Source: Daphne Koller]</a:t>
            </a:r>
            <a:endParaRPr b="0" lang="en-US" sz="1800" spc="-1" strike="noStrike">
              <a:solidFill>
                <a:srgbClr val="000000"/>
              </a:solidFill>
              <a:uFill>
                <a:solidFill>
                  <a:srgbClr val="ffffff"/>
                </a:solidFill>
              </a:uFill>
              <a:latin typeface="Arial"/>
            </a:endParaRPr>
          </a:p>
        </p:txBody>
      </p:sp>
      <p:sp>
        <p:nvSpPr>
          <p:cNvPr id="344" name="CustomShape 2"/>
          <p:cNvSpPr/>
          <p:nvPr/>
        </p:nvSpPr>
        <p:spPr>
          <a:xfrm rot="16200000">
            <a:off x="-84600" y="1877400"/>
            <a:ext cx="984240" cy="39456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2000" spc="-1" strike="noStrike">
                <a:solidFill>
                  <a:srgbClr val="000000"/>
                </a:solidFill>
                <a:uFill>
                  <a:solidFill>
                    <a:srgbClr val="ffffff"/>
                  </a:solidFill>
                </a:uFill>
                <a:latin typeface="Calibri"/>
                <a:ea typeface="DejaVu Sans"/>
              </a:rPr>
              <a:t>Genes</a:t>
            </a:r>
            <a:endParaRPr b="0" lang="en-US" sz="1800" spc="-1" strike="noStrike">
              <a:solidFill>
                <a:srgbClr val="000000"/>
              </a:solidFill>
              <a:uFill>
                <a:solidFill>
                  <a:srgbClr val="ffffff"/>
                </a:solidFill>
              </a:uFill>
              <a:latin typeface="Arial"/>
            </a:endParaRPr>
          </a:p>
        </p:txBody>
      </p:sp>
      <p:sp>
        <p:nvSpPr>
          <p:cNvPr id="345" name="CustomShape 3"/>
          <p:cNvSpPr/>
          <p:nvPr/>
        </p:nvSpPr>
        <p:spPr>
          <a:xfrm>
            <a:off x="3079440" y="3493440"/>
            <a:ext cx="1412280" cy="364320"/>
          </a:xfrm>
          <a:prstGeom prst="rect">
            <a:avLst/>
          </a:prstGeom>
          <a:noFill/>
          <a:ln w="9360">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uFill>
                  <a:solidFill>
                    <a:srgbClr val="ffffff"/>
                  </a:solidFill>
                </a:uFill>
                <a:latin typeface="Calibri"/>
                <a:ea typeface="DejaVu Sans"/>
              </a:rPr>
              <a:t>Individuals</a:t>
            </a:r>
            <a:endParaRPr b="0" lang="en-US" sz="1800" spc="-1" strike="noStrike">
              <a:solidFill>
                <a:srgbClr val="000000"/>
              </a:solidFill>
              <a:uFill>
                <a:solidFill>
                  <a:srgbClr val="ffffff"/>
                </a:solidFill>
              </a:uFill>
              <a:latin typeface="Arial"/>
            </a:endParaRPr>
          </a:p>
        </p:txBody>
      </p:sp>
      <p:pic>
        <p:nvPicPr>
          <p:cNvPr id="346" name="Ink 2" descr=""/>
          <p:cNvPicPr/>
          <p:nvPr/>
        </p:nvPicPr>
        <p:blipFill>
          <a:blip r:embed="rId1"/>
          <a:stretch/>
        </p:blipFill>
        <p:spPr>
          <a:xfrm>
            <a:off x="113400" y="3125160"/>
            <a:ext cx="365400" cy="251640"/>
          </a:xfrm>
          <a:prstGeom prst="rect">
            <a:avLst/>
          </a:prstGeom>
          <a:ln>
            <a:noFill/>
          </a:ln>
        </p:spPr>
      </p:pic>
      <p:pic>
        <p:nvPicPr>
          <p:cNvPr id="347" name="Picture 17" descr=""/>
          <p:cNvPicPr/>
          <p:nvPr/>
        </p:nvPicPr>
        <p:blipFill>
          <a:blip r:embed="rId2"/>
          <a:stretch/>
        </p:blipFill>
        <p:spPr>
          <a:xfrm>
            <a:off x="759600" y="3278160"/>
            <a:ext cx="7836120" cy="151560"/>
          </a:xfrm>
          <a:prstGeom prst="rect">
            <a:avLst/>
          </a:prstGeom>
          <a:ln>
            <a:noFill/>
          </a:ln>
        </p:spPr>
      </p:pic>
      <p:pic>
        <p:nvPicPr>
          <p:cNvPr id="348" name="Picture 21" descr=""/>
          <p:cNvPicPr/>
          <p:nvPr/>
        </p:nvPicPr>
        <p:blipFill>
          <a:blip r:embed="rId3"/>
          <a:srcRect l="0" t="39025" r="0" b="0"/>
          <a:stretch/>
        </p:blipFill>
        <p:spPr>
          <a:xfrm>
            <a:off x="752760" y="329760"/>
            <a:ext cx="7843320" cy="2724480"/>
          </a:xfrm>
          <a:prstGeom prst="rect">
            <a:avLst/>
          </a:prstGeom>
          <a:ln>
            <a:noFill/>
          </a:ln>
        </p:spPr>
      </p:pic>
      <p:sp>
        <p:nvSpPr>
          <p:cNvPr id="349" name="CustomShape 4"/>
          <p:cNvSpPr/>
          <p:nvPr/>
        </p:nvSpPr>
        <p:spPr>
          <a:xfrm>
            <a:off x="766800" y="-650880"/>
            <a:ext cx="7843320" cy="86040"/>
          </a:xfrm>
          <a:prstGeom prst="rect">
            <a:avLst/>
          </a:prstGeom>
          <a:solidFill>
            <a:srgbClr val="ffffff"/>
          </a:solidFill>
          <a:ln w="9360">
            <a:noFill/>
          </a:ln>
        </p:spPr>
        <p:style>
          <a:lnRef idx="0"/>
          <a:fillRef idx="0"/>
          <a:effectRef idx="0"/>
          <a:fontRef idx="minor"/>
        </p:style>
      </p:sp>
      <p:pic>
        <p:nvPicPr>
          <p:cNvPr id="350" name="Picture 19" descr=""/>
          <p:cNvPicPr/>
          <p:nvPr/>
        </p:nvPicPr>
        <p:blipFill>
          <a:blip r:embed="rId4"/>
          <a:stretch/>
        </p:blipFill>
        <p:spPr>
          <a:xfrm>
            <a:off x="752760" y="3079800"/>
            <a:ext cx="7840800" cy="150120"/>
          </a:xfrm>
          <a:prstGeom prst="rect">
            <a:avLst/>
          </a:prstGeom>
          <a:ln>
            <a:noFill/>
          </a:ln>
        </p:spPr>
      </p:pic>
      <p:sp>
        <p:nvSpPr>
          <p:cNvPr id="351" name="CustomShape 5"/>
          <p:cNvSpPr/>
          <p:nvPr/>
        </p:nvSpPr>
        <p:spPr>
          <a:xfrm rot="5400000">
            <a:off x="1055160" y="-116280"/>
            <a:ext cx="146160" cy="722520"/>
          </a:xfrm>
          <a:prstGeom prst="leftBrace">
            <a:avLst>
              <a:gd name="adj1" fmla="val 28861"/>
              <a:gd name="adj2" fmla="val 50735"/>
            </a:avLst>
          </a:prstGeom>
          <a:noFill/>
          <a:ln w="9360">
            <a:solidFill>
              <a:srgbClr val="000000"/>
            </a:solidFill>
            <a:round/>
          </a:ln>
        </p:spPr>
        <p:style>
          <a:lnRef idx="0"/>
          <a:fillRef idx="0"/>
          <a:effectRef idx="0"/>
          <a:fontRef idx="minor"/>
        </p:style>
      </p:sp>
      <p:sp>
        <p:nvSpPr>
          <p:cNvPr id="352" name="CustomShape 6"/>
          <p:cNvSpPr/>
          <p:nvPr/>
        </p:nvSpPr>
        <p:spPr>
          <a:xfrm rot="5400000">
            <a:off x="1700640" y="-38520"/>
            <a:ext cx="146160" cy="567000"/>
          </a:xfrm>
          <a:prstGeom prst="leftBrace">
            <a:avLst>
              <a:gd name="adj1" fmla="val 28861"/>
              <a:gd name="adj2" fmla="val 50735"/>
            </a:avLst>
          </a:prstGeom>
          <a:noFill/>
          <a:ln w="9360">
            <a:solidFill>
              <a:srgbClr val="000000"/>
            </a:solidFill>
            <a:round/>
          </a:ln>
        </p:spPr>
        <p:style>
          <a:lnRef idx="0"/>
          <a:fillRef idx="0"/>
          <a:effectRef idx="0"/>
          <a:fontRef idx="minor"/>
        </p:style>
      </p:sp>
      <p:sp>
        <p:nvSpPr>
          <p:cNvPr id="353" name="CustomShape 7"/>
          <p:cNvSpPr/>
          <p:nvPr/>
        </p:nvSpPr>
        <p:spPr>
          <a:xfrm rot="5400000">
            <a:off x="2268360" y="-39240"/>
            <a:ext cx="146160" cy="567000"/>
          </a:xfrm>
          <a:prstGeom prst="leftBrace">
            <a:avLst>
              <a:gd name="adj1" fmla="val 28861"/>
              <a:gd name="adj2" fmla="val 50735"/>
            </a:avLst>
          </a:prstGeom>
          <a:noFill/>
          <a:ln w="9360">
            <a:solidFill>
              <a:srgbClr val="000000"/>
            </a:solidFill>
            <a:round/>
          </a:ln>
        </p:spPr>
        <p:style>
          <a:lnRef idx="0"/>
          <a:fillRef idx="0"/>
          <a:effectRef idx="0"/>
          <a:fontRef idx="minor"/>
        </p:style>
      </p:sp>
      <p:sp>
        <p:nvSpPr>
          <p:cNvPr id="354" name="CustomShape 8"/>
          <p:cNvSpPr/>
          <p:nvPr/>
        </p:nvSpPr>
        <p:spPr>
          <a:xfrm rot="5400000">
            <a:off x="2878200" y="-81720"/>
            <a:ext cx="146160" cy="650880"/>
          </a:xfrm>
          <a:prstGeom prst="leftBrace">
            <a:avLst>
              <a:gd name="adj1" fmla="val 28861"/>
              <a:gd name="adj2" fmla="val 50735"/>
            </a:avLst>
          </a:prstGeom>
          <a:noFill/>
          <a:ln w="9360">
            <a:solidFill>
              <a:srgbClr val="000000"/>
            </a:solidFill>
            <a:round/>
          </a:ln>
        </p:spPr>
        <p:style>
          <a:lnRef idx="0"/>
          <a:fillRef idx="0"/>
          <a:effectRef idx="0"/>
          <a:fontRef idx="minor"/>
        </p:style>
      </p:sp>
      <p:sp>
        <p:nvSpPr>
          <p:cNvPr id="355" name="CustomShape 9"/>
          <p:cNvSpPr/>
          <p:nvPr/>
        </p:nvSpPr>
        <p:spPr>
          <a:xfrm rot="5400000">
            <a:off x="3737160" y="-288720"/>
            <a:ext cx="146160" cy="1065960"/>
          </a:xfrm>
          <a:prstGeom prst="leftBrace">
            <a:avLst>
              <a:gd name="adj1" fmla="val 28861"/>
              <a:gd name="adj2" fmla="val 50735"/>
            </a:avLst>
          </a:prstGeom>
          <a:noFill/>
          <a:ln w="9360">
            <a:solidFill>
              <a:srgbClr val="000000"/>
            </a:solidFill>
            <a:round/>
          </a:ln>
        </p:spPr>
        <p:style>
          <a:lnRef idx="0"/>
          <a:fillRef idx="0"/>
          <a:effectRef idx="0"/>
          <a:fontRef idx="minor"/>
        </p:style>
      </p:sp>
      <p:sp>
        <p:nvSpPr>
          <p:cNvPr id="356" name="CustomShape 10"/>
          <p:cNvSpPr/>
          <p:nvPr/>
        </p:nvSpPr>
        <p:spPr>
          <a:xfrm rot="5400000">
            <a:off x="4766040" y="-251280"/>
            <a:ext cx="146160" cy="990000"/>
          </a:xfrm>
          <a:prstGeom prst="leftBrace">
            <a:avLst>
              <a:gd name="adj1" fmla="val 28861"/>
              <a:gd name="adj2" fmla="val 50735"/>
            </a:avLst>
          </a:prstGeom>
          <a:noFill/>
          <a:ln w="9360">
            <a:solidFill>
              <a:srgbClr val="000000"/>
            </a:solidFill>
            <a:round/>
          </a:ln>
        </p:spPr>
        <p:style>
          <a:lnRef idx="0"/>
          <a:fillRef idx="0"/>
          <a:effectRef idx="0"/>
          <a:fontRef idx="minor"/>
        </p:style>
      </p:sp>
      <p:sp>
        <p:nvSpPr>
          <p:cNvPr id="357" name="CustomShape 11"/>
          <p:cNvSpPr/>
          <p:nvPr/>
        </p:nvSpPr>
        <p:spPr>
          <a:xfrm rot="5400000">
            <a:off x="5988600" y="-476280"/>
            <a:ext cx="146160" cy="1440000"/>
          </a:xfrm>
          <a:prstGeom prst="leftBrace">
            <a:avLst>
              <a:gd name="adj1" fmla="val 28861"/>
              <a:gd name="adj2" fmla="val 50735"/>
            </a:avLst>
          </a:prstGeom>
          <a:noFill/>
          <a:ln w="9360">
            <a:solidFill>
              <a:srgbClr val="000000"/>
            </a:solidFill>
            <a:round/>
          </a:ln>
        </p:spPr>
        <p:style>
          <a:lnRef idx="0"/>
          <a:fillRef idx="0"/>
          <a:effectRef idx="0"/>
          <a:fontRef idx="minor"/>
        </p:style>
      </p:sp>
      <p:sp>
        <p:nvSpPr>
          <p:cNvPr id="358" name="CustomShape 12"/>
          <p:cNvSpPr/>
          <p:nvPr/>
        </p:nvSpPr>
        <p:spPr>
          <a:xfrm rot="5400000">
            <a:off x="7615080" y="-660960"/>
            <a:ext cx="146160" cy="1811880"/>
          </a:xfrm>
          <a:prstGeom prst="leftBrace">
            <a:avLst>
              <a:gd name="adj1" fmla="val 28861"/>
              <a:gd name="adj2" fmla="val 50735"/>
            </a:avLst>
          </a:prstGeom>
          <a:noFill/>
          <a:ln w="9360">
            <a:solidFill>
              <a:srgbClr val="000000"/>
            </a:solidFill>
            <a:round/>
          </a:ln>
        </p:spPr>
        <p:style>
          <a:lnRef idx="0"/>
          <a:fillRef idx="0"/>
          <a:effectRef idx="0"/>
          <a:fontRef idx="minor"/>
        </p:style>
      </p:sp>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59" name="Picture 88" descr=""/>
          <p:cNvPicPr/>
          <p:nvPr/>
        </p:nvPicPr>
        <p:blipFill>
          <a:blip r:embed="rId1"/>
          <a:stretch/>
        </p:blipFill>
        <p:spPr>
          <a:xfrm>
            <a:off x="457200" y="209520"/>
            <a:ext cx="1758240" cy="1756800"/>
          </a:xfrm>
          <a:prstGeom prst="rect">
            <a:avLst/>
          </a:prstGeom>
          <a:ln w="9360">
            <a:noFill/>
          </a:ln>
        </p:spPr>
      </p:pic>
      <p:pic>
        <p:nvPicPr>
          <p:cNvPr id="360" name="Picture 89" descr=""/>
          <p:cNvPicPr/>
          <p:nvPr/>
        </p:nvPicPr>
        <p:blipFill>
          <a:blip r:embed="rId2"/>
          <a:stretch/>
        </p:blipFill>
        <p:spPr>
          <a:xfrm>
            <a:off x="2338560" y="209520"/>
            <a:ext cx="1758240" cy="1756800"/>
          </a:xfrm>
          <a:prstGeom prst="rect">
            <a:avLst/>
          </a:prstGeom>
          <a:ln w="9360">
            <a:noFill/>
          </a:ln>
        </p:spPr>
      </p:pic>
      <p:sp>
        <p:nvSpPr>
          <p:cNvPr id="361" name="CustomShape 1"/>
          <p:cNvSpPr/>
          <p:nvPr/>
        </p:nvSpPr>
        <p:spPr>
          <a:xfrm>
            <a:off x="635040" y="2122200"/>
            <a:ext cx="3187080" cy="637920"/>
          </a:xfrm>
          <a:prstGeom prst="rect">
            <a:avLst/>
          </a:prstGeom>
          <a:noFill/>
          <a:ln w="9360">
            <a:noFill/>
          </a:ln>
        </p:spPr>
        <p:style>
          <a:lnRef idx="0"/>
          <a:fillRef idx="0"/>
          <a:effectRef idx="0"/>
          <a:fontRef idx="minor"/>
        </p:style>
        <p:txBody>
          <a:bodyPr lIns="90000" rIns="90000" tIns="45000" bIns="45000"/>
          <a:p>
            <a:pPr algn="ctr">
              <a:lnSpc>
                <a:spcPct val="100000"/>
              </a:lnSpc>
            </a:pPr>
            <a:r>
              <a:rPr b="0" lang="en-US" sz="1800" spc="-1" strike="noStrike">
                <a:solidFill>
                  <a:srgbClr val="000000"/>
                </a:solidFill>
                <a:uFill>
                  <a:solidFill>
                    <a:srgbClr val="ffffff"/>
                  </a:solidFill>
                </a:uFill>
                <a:latin typeface="Calibri"/>
                <a:ea typeface="DejaVu Sans"/>
              </a:rPr>
              <a:t>Organize computing clusters</a:t>
            </a:r>
            <a:endParaRPr b="0" lang="en-US" sz="1800" spc="-1" strike="noStrike">
              <a:solidFill>
                <a:srgbClr val="000000"/>
              </a:solidFill>
              <a:uFill>
                <a:solidFill>
                  <a:srgbClr val="ffffff"/>
                </a:solidFill>
              </a:uFill>
              <a:latin typeface="Arial"/>
            </a:endParaRPr>
          </a:p>
        </p:txBody>
      </p:sp>
      <p:sp>
        <p:nvSpPr>
          <p:cNvPr id="362" name="CustomShape 2"/>
          <p:cNvSpPr/>
          <p:nvPr/>
        </p:nvSpPr>
        <p:spPr>
          <a:xfrm>
            <a:off x="5447160" y="2114640"/>
            <a:ext cx="2687040" cy="637920"/>
          </a:xfrm>
          <a:prstGeom prst="rect">
            <a:avLst/>
          </a:prstGeom>
          <a:noFill/>
          <a:ln w="9360">
            <a:noFill/>
          </a:ln>
        </p:spPr>
        <p:style>
          <a:lnRef idx="0"/>
          <a:fillRef idx="0"/>
          <a:effectRef idx="0"/>
          <a:fontRef idx="minor"/>
        </p:style>
        <p:txBody>
          <a:bodyPr lIns="90000" rIns="90000" tIns="45000" bIns="45000"/>
          <a:p>
            <a:pPr algn="ctr">
              <a:lnSpc>
                <a:spcPct val="100000"/>
              </a:lnSpc>
            </a:pPr>
            <a:r>
              <a:rPr b="0" lang="en-US" sz="1800" spc="-1" strike="noStrike">
                <a:solidFill>
                  <a:srgbClr val="000000"/>
                </a:solidFill>
                <a:uFill>
                  <a:solidFill>
                    <a:srgbClr val="ffffff"/>
                  </a:solidFill>
                </a:uFill>
                <a:latin typeface="Calibri"/>
                <a:ea typeface="DejaVu Sans"/>
              </a:rPr>
              <a:t>Social network analysis</a:t>
            </a:r>
            <a:endParaRPr b="0" lang="en-US" sz="1800" spc="-1" strike="noStrike">
              <a:solidFill>
                <a:srgbClr val="000000"/>
              </a:solidFill>
              <a:uFill>
                <a:solidFill>
                  <a:srgbClr val="ffffff"/>
                </a:solidFill>
              </a:uFill>
              <a:latin typeface="Arial"/>
            </a:endParaRPr>
          </a:p>
        </p:txBody>
      </p:sp>
      <p:pic>
        <p:nvPicPr>
          <p:cNvPr id="363" name="Picture 92" descr=""/>
          <p:cNvPicPr/>
          <p:nvPr/>
        </p:nvPicPr>
        <p:blipFill>
          <a:blip r:embed="rId3"/>
          <a:stretch/>
        </p:blipFill>
        <p:spPr>
          <a:xfrm>
            <a:off x="4840200" y="2600280"/>
            <a:ext cx="3609360" cy="2030400"/>
          </a:xfrm>
          <a:prstGeom prst="rect">
            <a:avLst/>
          </a:prstGeom>
          <a:ln w="9360">
            <a:noFill/>
          </a:ln>
        </p:spPr>
      </p:pic>
      <p:sp>
        <p:nvSpPr>
          <p:cNvPr id="364" name="CustomShape 3"/>
          <p:cNvSpPr/>
          <p:nvPr/>
        </p:nvSpPr>
        <p:spPr>
          <a:xfrm>
            <a:off x="4588920" y="4529160"/>
            <a:ext cx="3358080" cy="106560"/>
          </a:xfrm>
          <a:prstGeom prst="rect">
            <a:avLst/>
          </a:prstGeom>
          <a:solidFill>
            <a:srgbClr val="ffffff">
              <a:alpha val="51000"/>
            </a:srgbClr>
          </a:solidFill>
          <a:ln w="9360">
            <a:noFill/>
          </a:ln>
        </p:spPr>
        <p:style>
          <a:lnRef idx="0"/>
          <a:fillRef idx="0"/>
          <a:effectRef idx="0"/>
          <a:fontRef idx="minor"/>
        </p:style>
        <p:txBody>
          <a:bodyPr wrap="none" lIns="0" rIns="0" tIns="0" bIns="0"/>
          <a:p>
            <a:pPr>
              <a:lnSpc>
                <a:spcPct val="100000"/>
              </a:lnSpc>
            </a:pPr>
            <a:r>
              <a:rPr b="0" lang="en-US" sz="700" spc="-1" strike="noStrike">
                <a:solidFill>
                  <a:srgbClr val="000000"/>
                </a:solidFill>
                <a:uFill>
                  <a:solidFill>
                    <a:srgbClr val="ffffff"/>
                  </a:solidFill>
                </a:uFill>
                <a:latin typeface="Calibri"/>
                <a:ea typeface="DejaVu Sans"/>
              </a:rPr>
              <a:t>Image credit: NASA/JPL-Caltech/E. Churchwell (Univ. of Wisconsin, Madison) </a:t>
            </a:r>
            <a:endParaRPr b="0" lang="en-US" sz="1800" spc="-1" strike="noStrike">
              <a:solidFill>
                <a:srgbClr val="000000"/>
              </a:solidFill>
              <a:uFill>
                <a:solidFill>
                  <a:srgbClr val="ffffff"/>
                </a:solidFill>
              </a:uFill>
              <a:latin typeface="Arial"/>
            </a:endParaRPr>
          </a:p>
        </p:txBody>
      </p:sp>
      <p:sp>
        <p:nvSpPr>
          <p:cNvPr id="365" name="CustomShape 4"/>
          <p:cNvSpPr/>
          <p:nvPr/>
        </p:nvSpPr>
        <p:spPr>
          <a:xfrm>
            <a:off x="5205240" y="4674240"/>
            <a:ext cx="3187080" cy="637920"/>
          </a:xfrm>
          <a:prstGeom prst="rect">
            <a:avLst/>
          </a:prstGeom>
          <a:noFill/>
          <a:ln w="9360">
            <a:noFill/>
          </a:ln>
        </p:spPr>
        <p:style>
          <a:lnRef idx="0"/>
          <a:fillRef idx="0"/>
          <a:effectRef idx="0"/>
          <a:fontRef idx="minor"/>
        </p:style>
        <p:txBody>
          <a:bodyPr lIns="90000" rIns="90000" tIns="45000" bIns="45000"/>
          <a:p>
            <a:pPr algn="ctr">
              <a:lnSpc>
                <a:spcPct val="100000"/>
              </a:lnSpc>
            </a:pPr>
            <a:r>
              <a:rPr b="0" lang="en-US" sz="1800" spc="-1" strike="noStrike">
                <a:solidFill>
                  <a:srgbClr val="000000"/>
                </a:solidFill>
                <a:uFill>
                  <a:solidFill>
                    <a:srgbClr val="ffffff"/>
                  </a:solidFill>
                </a:uFill>
                <a:latin typeface="Calibri"/>
                <a:ea typeface="DejaVu Sans"/>
              </a:rPr>
              <a:t>Astronomical data analysis</a:t>
            </a:r>
            <a:endParaRPr b="0" lang="en-US" sz="1800" spc="-1" strike="noStrike">
              <a:solidFill>
                <a:srgbClr val="000000"/>
              </a:solidFill>
              <a:uFill>
                <a:solidFill>
                  <a:srgbClr val="ffffff"/>
                </a:solidFill>
              </a:uFill>
              <a:latin typeface="Arial"/>
            </a:endParaRPr>
          </a:p>
        </p:txBody>
      </p:sp>
      <p:sp>
        <p:nvSpPr>
          <p:cNvPr id="366" name="CustomShape 5"/>
          <p:cNvSpPr/>
          <p:nvPr/>
        </p:nvSpPr>
        <p:spPr>
          <a:xfrm>
            <a:off x="908640" y="4645800"/>
            <a:ext cx="2687040" cy="364320"/>
          </a:xfrm>
          <a:prstGeom prst="rect">
            <a:avLst/>
          </a:prstGeom>
          <a:noFill/>
          <a:ln w="9360">
            <a:noFill/>
          </a:ln>
        </p:spPr>
        <p:style>
          <a:lnRef idx="0"/>
          <a:fillRef idx="0"/>
          <a:effectRef idx="0"/>
          <a:fontRef idx="minor"/>
        </p:style>
        <p:txBody>
          <a:bodyPr lIns="90000" rIns="90000" tIns="45000" bIns="45000"/>
          <a:p>
            <a:pPr algn="ctr">
              <a:lnSpc>
                <a:spcPct val="100000"/>
              </a:lnSpc>
            </a:pPr>
            <a:r>
              <a:rPr b="0" lang="en-US" sz="1800" spc="-1" strike="noStrike">
                <a:solidFill>
                  <a:srgbClr val="000000"/>
                </a:solidFill>
                <a:uFill>
                  <a:solidFill>
                    <a:srgbClr val="ffffff"/>
                  </a:solidFill>
                </a:uFill>
                <a:latin typeface="Calibri"/>
                <a:ea typeface="DejaVu Sans"/>
              </a:rPr>
              <a:t>Market segmentation</a:t>
            </a:r>
            <a:endParaRPr b="0" lang="en-US" sz="1800" spc="-1" strike="noStrike">
              <a:solidFill>
                <a:srgbClr val="000000"/>
              </a:solidFill>
              <a:uFill>
                <a:solidFill>
                  <a:srgbClr val="ffffff"/>
                </a:solidFill>
              </a:uFill>
              <a:latin typeface="Arial"/>
            </a:endParaRPr>
          </a:p>
        </p:txBody>
      </p:sp>
      <p:graphicFrame>
        <p:nvGraphicFramePr>
          <p:cNvPr id="367" name="Chart 27"/>
          <p:cNvGraphicFramePr/>
          <p:nvPr/>
        </p:nvGraphicFramePr>
        <p:xfrm>
          <a:off x="457200" y="2114640"/>
          <a:ext cx="3722040" cy="3660480"/>
        </p:xfrm>
        <a:graphic>
          <a:graphicData uri="http://schemas.openxmlformats.org/drawingml/2006/chart">
            <c:chart xmlns:c="http://schemas.openxmlformats.org/drawingml/2006/chart" xmlns:r="http://schemas.openxmlformats.org/officeDocument/2006/relationships" r:id="rId4"/>
          </a:graphicData>
        </a:graphic>
      </p:graphicFrame>
      <p:pic>
        <p:nvPicPr>
          <p:cNvPr id="368" name="Picture 2" descr=""/>
          <p:cNvPicPr/>
          <p:nvPr/>
        </p:nvPicPr>
        <p:blipFill>
          <a:blip r:embed="rId5"/>
          <a:stretch/>
        </p:blipFill>
        <p:spPr>
          <a:xfrm>
            <a:off x="2640960" y="2733840"/>
            <a:ext cx="367920" cy="588240"/>
          </a:xfrm>
          <a:prstGeom prst="rect">
            <a:avLst/>
          </a:prstGeom>
          <a:ln>
            <a:noFill/>
          </a:ln>
        </p:spPr>
      </p:pic>
      <p:pic>
        <p:nvPicPr>
          <p:cNvPr id="369" name="Picture 2" descr=""/>
          <p:cNvPicPr/>
          <p:nvPr/>
        </p:nvPicPr>
        <p:blipFill>
          <a:blip r:embed="rId6"/>
          <a:stretch/>
        </p:blipFill>
        <p:spPr>
          <a:xfrm>
            <a:off x="2348640" y="2567520"/>
            <a:ext cx="367920" cy="588240"/>
          </a:xfrm>
          <a:prstGeom prst="rect">
            <a:avLst/>
          </a:prstGeom>
          <a:ln>
            <a:noFill/>
          </a:ln>
        </p:spPr>
      </p:pic>
      <p:pic>
        <p:nvPicPr>
          <p:cNvPr id="370" name="Picture 2" descr=""/>
          <p:cNvPicPr/>
          <p:nvPr/>
        </p:nvPicPr>
        <p:blipFill>
          <a:blip r:embed="rId7"/>
          <a:stretch/>
        </p:blipFill>
        <p:spPr>
          <a:xfrm>
            <a:off x="2286000" y="2834640"/>
            <a:ext cx="367920" cy="588240"/>
          </a:xfrm>
          <a:prstGeom prst="rect">
            <a:avLst/>
          </a:prstGeom>
          <a:ln>
            <a:noFill/>
          </a:ln>
        </p:spPr>
      </p:pic>
      <p:pic>
        <p:nvPicPr>
          <p:cNvPr id="371" name="Picture 2" descr=""/>
          <p:cNvPicPr/>
          <p:nvPr/>
        </p:nvPicPr>
        <p:blipFill>
          <a:blip r:embed="rId8"/>
          <a:stretch/>
        </p:blipFill>
        <p:spPr>
          <a:xfrm>
            <a:off x="1201680" y="3495960"/>
            <a:ext cx="367920" cy="588240"/>
          </a:xfrm>
          <a:prstGeom prst="rect">
            <a:avLst/>
          </a:prstGeom>
          <a:ln>
            <a:noFill/>
          </a:ln>
        </p:spPr>
      </p:pic>
      <p:pic>
        <p:nvPicPr>
          <p:cNvPr id="372" name="Picture 2" descr=""/>
          <p:cNvPicPr/>
          <p:nvPr/>
        </p:nvPicPr>
        <p:blipFill>
          <a:blip r:embed="rId9"/>
          <a:stretch/>
        </p:blipFill>
        <p:spPr>
          <a:xfrm>
            <a:off x="2905560" y="3358080"/>
            <a:ext cx="367920" cy="588240"/>
          </a:xfrm>
          <a:prstGeom prst="rect">
            <a:avLst/>
          </a:prstGeom>
          <a:ln>
            <a:noFill/>
          </a:ln>
        </p:spPr>
      </p:pic>
      <p:pic>
        <p:nvPicPr>
          <p:cNvPr id="373" name="Picture 2" descr=""/>
          <p:cNvPicPr/>
          <p:nvPr/>
        </p:nvPicPr>
        <p:blipFill>
          <a:blip r:embed="rId10"/>
          <a:stretch/>
        </p:blipFill>
        <p:spPr>
          <a:xfrm>
            <a:off x="1684800" y="3358080"/>
            <a:ext cx="367920" cy="588240"/>
          </a:xfrm>
          <a:prstGeom prst="rect">
            <a:avLst/>
          </a:prstGeom>
          <a:ln>
            <a:noFill/>
          </a:ln>
        </p:spPr>
      </p:pic>
      <p:pic>
        <p:nvPicPr>
          <p:cNvPr id="374" name="Picture 2" descr=""/>
          <p:cNvPicPr/>
          <p:nvPr/>
        </p:nvPicPr>
        <p:blipFill>
          <a:blip r:embed="rId11"/>
          <a:stretch/>
        </p:blipFill>
        <p:spPr>
          <a:xfrm>
            <a:off x="1960200" y="3529080"/>
            <a:ext cx="367920" cy="588240"/>
          </a:xfrm>
          <a:prstGeom prst="rect">
            <a:avLst/>
          </a:prstGeom>
          <a:ln>
            <a:noFill/>
          </a:ln>
        </p:spPr>
      </p:pic>
      <p:pic>
        <p:nvPicPr>
          <p:cNvPr id="375" name="Picture 2" descr=""/>
          <p:cNvPicPr/>
          <p:nvPr/>
        </p:nvPicPr>
        <p:blipFill>
          <a:blip r:embed="rId12"/>
          <a:stretch/>
        </p:blipFill>
        <p:spPr>
          <a:xfrm>
            <a:off x="2456640" y="3438360"/>
            <a:ext cx="367920" cy="588240"/>
          </a:xfrm>
          <a:prstGeom prst="rect">
            <a:avLst/>
          </a:prstGeom>
          <a:ln>
            <a:noFill/>
          </a:ln>
        </p:spPr>
      </p:pic>
      <p:pic>
        <p:nvPicPr>
          <p:cNvPr id="376" name="Picture 2" descr=""/>
          <p:cNvPicPr/>
          <p:nvPr/>
        </p:nvPicPr>
        <p:blipFill>
          <a:blip r:embed="rId13"/>
          <a:stretch/>
        </p:blipFill>
        <p:spPr>
          <a:xfrm>
            <a:off x="2077920" y="3740760"/>
            <a:ext cx="367920" cy="588240"/>
          </a:xfrm>
          <a:prstGeom prst="rect">
            <a:avLst/>
          </a:prstGeom>
          <a:ln>
            <a:noFill/>
          </a:ln>
        </p:spPr>
      </p:pic>
      <p:pic>
        <p:nvPicPr>
          <p:cNvPr id="377" name="Picture 2" descr=""/>
          <p:cNvPicPr/>
          <p:nvPr/>
        </p:nvPicPr>
        <p:blipFill>
          <a:blip r:embed="rId14"/>
          <a:stretch/>
        </p:blipFill>
        <p:spPr>
          <a:xfrm>
            <a:off x="1493280" y="3687840"/>
            <a:ext cx="367920" cy="588240"/>
          </a:xfrm>
          <a:prstGeom prst="rect">
            <a:avLst/>
          </a:prstGeom>
          <a:ln>
            <a:noFill/>
          </a:ln>
        </p:spPr>
      </p:pic>
      <p:pic>
        <p:nvPicPr>
          <p:cNvPr id="378" name="Picture 2" descr=""/>
          <p:cNvPicPr/>
          <p:nvPr/>
        </p:nvPicPr>
        <p:blipFill>
          <a:blip r:embed="rId15"/>
          <a:stretch/>
        </p:blipFill>
        <p:spPr>
          <a:xfrm>
            <a:off x="1704960" y="2610720"/>
            <a:ext cx="367920" cy="588240"/>
          </a:xfrm>
          <a:prstGeom prst="rect">
            <a:avLst/>
          </a:prstGeom>
          <a:ln>
            <a:noFill/>
          </a:ln>
        </p:spPr>
      </p:pic>
      <p:pic>
        <p:nvPicPr>
          <p:cNvPr id="379" name="Picture 2" descr=""/>
          <p:cNvPicPr/>
          <p:nvPr/>
        </p:nvPicPr>
        <p:blipFill>
          <a:blip r:embed="rId16"/>
          <a:stretch/>
        </p:blipFill>
        <p:spPr>
          <a:xfrm>
            <a:off x="1210680" y="2681280"/>
            <a:ext cx="367920" cy="588240"/>
          </a:xfrm>
          <a:prstGeom prst="rect">
            <a:avLst/>
          </a:prstGeom>
          <a:ln>
            <a:noFill/>
          </a:ln>
        </p:spPr>
      </p:pic>
      <p:pic>
        <p:nvPicPr>
          <p:cNvPr id="380" name="Picture 2" descr=""/>
          <p:cNvPicPr/>
          <p:nvPr/>
        </p:nvPicPr>
        <p:blipFill>
          <a:blip r:embed="rId17"/>
          <a:stretch/>
        </p:blipFill>
        <p:spPr>
          <a:xfrm>
            <a:off x="1532160" y="2881080"/>
            <a:ext cx="367920" cy="588240"/>
          </a:xfrm>
          <a:prstGeom prst="rect">
            <a:avLst/>
          </a:prstGeom>
          <a:ln>
            <a:noFill/>
          </a:ln>
        </p:spPr>
      </p:pic>
      <p:pic>
        <p:nvPicPr>
          <p:cNvPr id="381" name="Picture 2" descr=""/>
          <p:cNvPicPr/>
          <p:nvPr/>
        </p:nvPicPr>
        <p:blipFill>
          <a:blip r:embed="rId18"/>
          <a:stretch/>
        </p:blipFill>
        <p:spPr>
          <a:xfrm>
            <a:off x="1163520" y="2849040"/>
            <a:ext cx="367920" cy="588240"/>
          </a:xfrm>
          <a:prstGeom prst="rect">
            <a:avLst/>
          </a:prstGeom>
          <a:ln>
            <a:noFill/>
          </a:ln>
        </p:spPr>
      </p:pic>
      <p:pic>
        <p:nvPicPr>
          <p:cNvPr id="382" name="Picture 2" descr=""/>
          <p:cNvPicPr/>
          <p:nvPr/>
        </p:nvPicPr>
        <p:blipFill>
          <a:blip r:embed="rId19"/>
          <a:stretch/>
        </p:blipFill>
        <p:spPr>
          <a:xfrm>
            <a:off x="2532960" y="3652560"/>
            <a:ext cx="367920" cy="588240"/>
          </a:xfrm>
          <a:prstGeom prst="rect">
            <a:avLst/>
          </a:prstGeom>
          <a:ln>
            <a:noFill/>
          </a:ln>
        </p:spPr>
      </p:pic>
      <p:pic>
        <p:nvPicPr>
          <p:cNvPr id="383" name="Picture 2" descr=""/>
          <p:cNvPicPr/>
          <p:nvPr/>
        </p:nvPicPr>
        <p:blipFill>
          <a:blip r:embed="rId20"/>
          <a:stretch/>
        </p:blipFill>
        <p:spPr>
          <a:xfrm>
            <a:off x="4965840" y="124560"/>
            <a:ext cx="367920" cy="588240"/>
          </a:xfrm>
          <a:prstGeom prst="rect">
            <a:avLst/>
          </a:prstGeom>
          <a:ln>
            <a:noFill/>
          </a:ln>
        </p:spPr>
      </p:pic>
      <p:pic>
        <p:nvPicPr>
          <p:cNvPr id="384" name="Picture 2" descr=""/>
          <p:cNvPicPr/>
          <p:nvPr/>
        </p:nvPicPr>
        <p:blipFill>
          <a:blip r:embed="rId21"/>
          <a:stretch/>
        </p:blipFill>
        <p:spPr>
          <a:xfrm>
            <a:off x="6050160" y="76320"/>
            <a:ext cx="367920" cy="588240"/>
          </a:xfrm>
          <a:prstGeom prst="rect">
            <a:avLst/>
          </a:prstGeom>
          <a:ln>
            <a:noFill/>
          </a:ln>
        </p:spPr>
      </p:pic>
      <p:pic>
        <p:nvPicPr>
          <p:cNvPr id="385" name="Picture 2" descr=""/>
          <p:cNvPicPr/>
          <p:nvPr/>
        </p:nvPicPr>
        <p:blipFill>
          <a:blip r:embed="rId22"/>
          <a:stretch/>
        </p:blipFill>
        <p:spPr>
          <a:xfrm>
            <a:off x="5943960" y="1153800"/>
            <a:ext cx="367920" cy="588240"/>
          </a:xfrm>
          <a:prstGeom prst="rect">
            <a:avLst/>
          </a:prstGeom>
          <a:ln>
            <a:noFill/>
          </a:ln>
        </p:spPr>
      </p:pic>
      <p:pic>
        <p:nvPicPr>
          <p:cNvPr id="386" name="Picture 2" descr=""/>
          <p:cNvPicPr/>
          <p:nvPr/>
        </p:nvPicPr>
        <p:blipFill>
          <a:blip r:embed="rId23"/>
          <a:stretch/>
        </p:blipFill>
        <p:spPr>
          <a:xfrm>
            <a:off x="4648320" y="831240"/>
            <a:ext cx="367920" cy="588240"/>
          </a:xfrm>
          <a:prstGeom prst="rect">
            <a:avLst/>
          </a:prstGeom>
          <a:ln>
            <a:noFill/>
          </a:ln>
        </p:spPr>
      </p:pic>
      <p:pic>
        <p:nvPicPr>
          <p:cNvPr id="387" name="Picture 2" descr=""/>
          <p:cNvPicPr/>
          <p:nvPr/>
        </p:nvPicPr>
        <p:blipFill>
          <a:blip r:embed="rId24"/>
          <a:stretch/>
        </p:blipFill>
        <p:spPr>
          <a:xfrm>
            <a:off x="5307120" y="874080"/>
            <a:ext cx="367920" cy="588240"/>
          </a:xfrm>
          <a:prstGeom prst="rect">
            <a:avLst/>
          </a:prstGeom>
          <a:ln>
            <a:noFill/>
          </a:ln>
        </p:spPr>
      </p:pic>
      <p:pic>
        <p:nvPicPr>
          <p:cNvPr id="388" name="Picture 2" descr=""/>
          <p:cNvPicPr/>
          <p:nvPr/>
        </p:nvPicPr>
        <p:blipFill>
          <a:blip r:embed="rId25"/>
          <a:stretch/>
        </p:blipFill>
        <p:spPr>
          <a:xfrm>
            <a:off x="6629400" y="-19080"/>
            <a:ext cx="367920" cy="588240"/>
          </a:xfrm>
          <a:prstGeom prst="rect">
            <a:avLst/>
          </a:prstGeom>
          <a:ln>
            <a:noFill/>
          </a:ln>
        </p:spPr>
      </p:pic>
      <p:pic>
        <p:nvPicPr>
          <p:cNvPr id="389" name="Picture 2" descr=""/>
          <p:cNvPicPr/>
          <p:nvPr/>
        </p:nvPicPr>
        <p:blipFill>
          <a:blip r:embed="rId26"/>
          <a:stretch/>
        </p:blipFill>
        <p:spPr>
          <a:xfrm>
            <a:off x="6505200" y="708840"/>
            <a:ext cx="367920" cy="588240"/>
          </a:xfrm>
          <a:prstGeom prst="rect">
            <a:avLst/>
          </a:prstGeom>
          <a:ln>
            <a:noFill/>
          </a:ln>
        </p:spPr>
      </p:pic>
      <p:pic>
        <p:nvPicPr>
          <p:cNvPr id="390" name="Picture 2" descr=""/>
          <p:cNvPicPr/>
          <p:nvPr/>
        </p:nvPicPr>
        <p:blipFill>
          <a:blip r:embed="rId27"/>
          <a:stretch/>
        </p:blipFill>
        <p:spPr>
          <a:xfrm>
            <a:off x="7524360" y="44280"/>
            <a:ext cx="367920" cy="588240"/>
          </a:xfrm>
          <a:prstGeom prst="rect">
            <a:avLst/>
          </a:prstGeom>
          <a:ln>
            <a:noFill/>
          </a:ln>
        </p:spPr>
      </p:pic>
      <p:pic>
        <p:nvPicPr>
          <p:cNvPr id="391" name="Picture 2" descr=""/>
          <p:cNvPicPr/>
          <p:nvPr/>
        </p:nvPicPr>
        <p:blipFill>
          <a:blip r:embed="rId28"/>
          <a:stretch/>
        </p:blipFill>
        <p:spPr>
          <a:xfrm>
            <a:off x="7058160" y="361800"/>
            <a:ext cx="367920" cy="588240"/>
          </a:xfrm>
          <a:prstGeom prst="rect">
            <a:avLst/>
          </a:prstGeom>
          <a:ln>
            <a:noFill/>
          </a:ln>
        </p:spPr>
      </p:pic>
      <p:pic>
        <p:nvPicPr>
          <p:cNvPr id="392" name="Picture 2" descr=""/>
          <p:cNvPicPr/>
          <p:nvPr/>
        </p:nvPicPr>
        <p:blipFill>
          <a:blip r:embed="rId29"/>
          <a:stretch/>
        </p:blipFill>
        <p:spPr>
          <a:xfrm>
            <a:off x="8253000" y="119880"/>
            <a:ext cx="367920" cy="588240"/>
          </a:xfrm>
          <a:prstGeom prst="rect">
            <a:avLst/>
          </a:prstGeom>
          <a:ln>
            <a:noFill/>
          </a:ln>
        </p:spPr>
      </p:pic>
      <p:pic>
        <p:nvPicPr>
          <p:cNvPr id="393" name="Picture 2" descr=""/>
          <p:cNvPicPr/>
          <p:nvPr/>
        </p:nvPicPr>
        <p:blipFill>
          <a:blip r:embed="rId30"/>
          <a:stretch/>
        </p:blipFill>
        <p:spPr>
          <a:xfrm>
            <a:off x="7971840" y="704160"/>
            <a:ext cx="367920" cy="588240"/>
          </a:xfrm>
          <a:prstGeom prst="rect">
            <a:avLst/>
          </a:prstGeom>
          <a:ln>
            <a:noFill/>
          </a:ln>
        </p:spPr>
      </p:pic>
      <p:pic>
        <p:nvPicPr>
          <p:cNvPr id="394" name="Picture 2" descr=""/>
          <p:cNvPicPr/>
          <p:nvPr/>
        </p:nvPicPr>
        <p:blipFill>
          <a:blip r:embed="rId31"/>
          <a:stretch/>
        </p:blipFill>
        <p:spPr>
          <a:xfrm>
            <a:off x="6615360" y="1515600"/>
            <a:ext cx="367920" cy="588240"/>
          </a:xfrm>
          <a:prstGeom prst="rect">
            <a:avLst/>
          </a:prstGeom>
          <a:ln>
            <a:noFill/>
          </a:ln>
        </p:spPr>
      </p:pic>
      <p:pic>
        <p:nvPicPr>
          <p:cNvPr id="395" name="Picture 2" descr=""/>
          <p:cNvPicPr/>
          <p:nvPr/>
        </p:nvPicPr>
        <p:blipFill>
          <a:blip r:embed="rId32"/>
          <a:stretch/>
        </p:blipFill>
        <p:spPr>
          <a:xfrm>
            <a:off x="7218000" y="1288440"/>
            <a:ext cx="367920" cy="588240"/>
          </a:xfrm>
          <a:prstGeom prst="rect">
            <a:avLst/>
          </a:prstGeom>
          <a:ln>
            <a:noFill/>
          </a:ln>
        </p:spPr>
      </p:pic>
      <p:sp>
        <p:nvSpPr>
          <p:cNvPr id="396" name="CustomShape 6"/>
          <p:cNvSpPr/>
          <p:nvPr/>
        </p:nvSpPr>
        <p:spPr>
          <a:xfrm flipV="1">
            <a:off x="4965840" y="712440"/>
            <a:ext cx="183600" cy="289080"/>
          </a:xfrm>
          <a:custGeom>
            <a:avLst/>
            <a:gdLst/>
            <a:ahLst/>
            <a:rect l="l" t="t" r="r" b="b"/>
            <a:pathLst>
              <a:path w="21600" h="21600">
                <a:moveTo>
                  <a:pt x="0" y="0"/>
                </a:moveTo>
                <a:lnTo>
                  <a:pt x="21600" y="21600"/>
                </a:lnTo>
              </a:path>
            </a:pathLst>
          </a:custGeom>
          <a:noFill/>
          <a:ln w="9360">
            <a:solidFill>
              <a:srgbClr val="000000"/>
            </a:solidFill>
            <a:round/>
            <a:headEnd len="med" type="arrow" w="med"/>
            <a:tailEnd len="med" type="arrow" w="med"/>
          </a:ln>
        </p:spPr>
        <p:style>
          <a:lnRef idx="0"/>
          <a:fillRef idx="0"/>
          <a:effectRef idx="0"/>
          <a:fontRef idx="minor"/>
        </p:style>
      </p:sp>
      <p:sp>
        <p:nvSpPr>
          <p:cNvPr id="397" name="CustomShape 7"/>
          <p:cNvSpPr/>
          <p:nvPr/>
        </p:nvSpPr>
        <p:spPr>
          <a:xfrm flipH="1" flipV="1">
            <a:off x="5149440" y="712440"/>
            <a:ext cx="183600" cy="330840"/>
          </a:xfrm>
          <a:custGeom>
            <a:avLst/>
            <a:gdLst/>
            <a:ahLst/>
            <a:rect l="l" t="t" r="r" b="b"/>
            <a:pathLst>
              <a:path w="21600" h="21600">
                <a:moveTo>
                  <a:pt x="0" y="0"/>
                </a:moveTo>
                <a:lnTo>
                  <a:pt x="21600" y="21600"/>
                </a:lnTo>
              </a:path>
            </a:pathLst>
          </a:custGeom>
          <a:noFill/>
          <a:ln w="9360">
            <a:solidFill>
              <a:srgbClr val="000000"/>
            </a:solidFill>
            <a:round/>
            <a:headEnd len="med" type="arrow" w="med"/>
            <a:tailEnd len="med" type="arrow" w="med"/>
          </a:ln>
        </p:spPr>
        <p:style>
          <a:lnRef idx="0"/>
          <a:fillRef idx="0"/>
          <a:effectRef idx="0"/>
          <a:fontRef idx="minor"/>
        </p:style>
      </p:sp>
      <p:sp>
        <p:nvSpPr>
          <p:cNvPr id="398" name="CustomShape 8"/>
          <p:cNvSpPr/>
          <p:nvPr/>
        </p:nvSpPr>
        <p:spPr>
          <a:xfrm flipH="1" flipV="1">
            <a:off x="5675040" y="1296360"/>
            <a:ext cx="267120" cy="149400"/>
          </a:xfrm>
          <a:custGeom>
            <a:avLst/>
            <a:gdLst/>
            <a:ahLst/>
            <a:rect l="l" t="t" r="r" b="b"/>
            <a:pathLst>
              <a:path w="21600" h="21600">
                <a:moveTo>
                  <a:pt x="0" y="0"/>
                </a:moveTo>
                <a:lnTo>
                  <a:pt x="21600" y="21600"/>
                </a:lnTo>
              </a:path>
            </a:pathLst>
          </a:custGeom>
          <a:noFill/>
          <a:ln w="9360">
            <a:solidFill>
              <a:srgbClr val="000000"/>
            </a:solidFill>
            <a:round/>
            <a:headEnd len="med" type="arrow" w="med"/>
            <a:tailEnd len="med" type="arrow" w="med"/>
          </a:ln>
        </p:spPr>
        <p:style>
          <a:lnRef idx="0"/>
          <a:fillRef idx="0"/>
          <a:effectRef idx="0"/>
          <a:fontRef idx="minor"/>
        </p:style>
      </p:sp>
      <p:pic>
        <p:nvPicPr>
          <p:cNvPr id="399" name="Picture 2" descr=""/>
          <p:cNvPicPr/>
          <p:nvPr/>
        </p:nvPicPr>
        <p:blipFill>
          <a:blip r:embed="rId33"/>
          <a:stretch/>
        </p:blipFill>
        <p:spPr>
          <a:xfrm>
            <a:off x="5410080" y="1669320"/>
            <a:ext cx="367920" cy="588240"/>
          </a:xfrm>
          <a:prstGeom prst="rect">
            <a:avLst/>
          </a:prstGeom>
          <a:ln>
            <a:noFill/>
          </a:ln>
        </p:spPr>
      </p:pic>
      <p:sp>
        <p:nvSpPr>
          <p:cNvPr id="400" name="CustomShape 9"/>
          <p:cNvSpPr/>
          <p:nvPr/>
        </p:nvSpPr>
        <p:spPr>
          <a:xfrm flipH="1" flipV="1">
            <a:off x="6233760" y="663840"/>
            <a:ext cx="270000" cy="337320"/>
          </a:xfrm>
          <a:custGeom>
            <a:avLst/>
            <a:gdLst/>
            <a:ahLst/>
            <a:rect l="l" t="t" r="r" b="b"/>
            <a:pathLst>
              <a:path w="21600" h="21600">
                <a:moveTo>
                  <a:pt x="0" y="0"/>
                </a:moveTo>
                <a:lnTo>
                  <a:pt x="21600" y="21600"/>
                </a:lnTo>
              </a:path>
            </a:pathLst>
          </a:custGeom>
          <a:noFill/>
          <a:ln w="9360">
            <a:solidFill>
              <a:srgbClr val="000000"/>
            </a:solidFill>
            <a:round/>
            <a:headEnd len="med" type="arrow" w="med"/>
            <a:tailEnd len="med" type="arrow" w="med"/>
          </a:ln>
        </p:spPr>
        <p:style>
          <a:lnRef idx="0"/>
          <a:fillRef idx="0"/>
          <a:effectRef idx="0"/>
          <a:fontRef idx="minor"/>
        </p:style>
      </p:sp>
      <p:sp>
        <p:nvSpPr>
          <p:cNvPr id="401" name="CustomShape 10"/>
          <p:cNvSpPr/>
          <p:nvPr/>
        </p:nvSpPr>
        <p:spPr>
          <a:xfrm flipV="1">
            <a:off x="5778720" y="1742040"/>
            <a:ext cx="348480" cy="220320"/>
          </a:xfrm>
          <a:custGeom>
            <a:avLst/>
            <a:gdLst/>
            <a:ahLst/>
            <a:rect l="l" t="t" r="r" b="b"/>
            <a:pathLst>
              <a:path w="21600" h="21600">
                <a:moveTo>
                  <a:pt x="0" y="0"/>
                </a:moveTo>
                <a:lnTo>
                  <a:pt x="21600" y="21600"/>
                </a:lnTo>
              </a:path>
            </a:pathLst>
          </a:custGeom>
          <a:noFill/>
          <a:ln w="9360">
            <a:solidFill>
              <a:srgbClr val="000000"/>
            </a:solidFill>
            <a:round/>
            <a:headEnd len="med" type="arrow" w="med"/>
            <a:tailEnd len="med" type="arrow" w="med"/>
          </a:ln>
        </p:spPr>
        <p:style>
          <a:lnRef idx="0"/>
          <a:fillRef idx="0"/>
          <a:effectRef idx="0"/>
          <a:fontRef idx="minor"/>
        </p:style>
      </p:sp>
      <p:sp>
        <p:nvSpPr>
          <p:cNvPr id="402" name="CustomShape 11"/>
          <p:cNvSpPr/>
          <p:nvPr/>
        </p:nvSpPr>
        <p:spPr>
          <a:xfrm flipH="1" flipV="1">
            <a:off x="6311160" y="1446840"/>
            <a:ext cx="302040" cy="361080"/>
          </a:xfrm>
          <a:custGeom>
            <a:avLst/>
            <a:gdLst/>
            <a:ahLst/>
            <a:rect l="l" t="t" r="r" b="b"/>
            <a:pathLst>
              <a:path w="21600" h="21600">
                <a:moveTo>
                  <a:pt x="0" y="0"/>
                </a:moveTo>
                <a:lnTo>
                  <a:pt x="21600" y="21600"/>
                </a:lnTo>
              </a:path>
            </a:pathLst>
          </a:custGeom>
          <a:noFill/>
          <a:ln w="9360">
            <a:solidFill>
              <a:srgbClr val="000000"/>
            </a:solidFill>
            <a:round/>
            <a:headEnd len="med" type="arrow" w="med"/>
            <a:tailEnd len="med" type="arrow" w="med"/>
          </a:ln>
        </p:spPr>
        <p:style>
          <a:lnRef idx="0"/>
          <a:fillRef idx="0"/>
          <a:effectRef idx="0"/>
          <a:fontRef idx="minor"/>
        </p:style>
      </p:sp>
      <p:sp>
        <p:nvSpPr>
          <p:cNvPr id="403" name="CustomShape 12"/>
          <p:cNvSpPr/>
          <p:nvPr/>
        </p:nvSpPr>
        <p:spPr>
          <a:xfrm flipV="1">
            <a:off x="5778720" y="1808640"/>
            <a:ext cx="835560" cy="153000"/>
          </a:xfrm>
          <a:custGeom>
            <a:avLst/>
            <a:gdLst/>
            <a:ahLst/>
            <a:rect l="l" t="t" r="r" b="b"/>
            <a:pathLst>
              <a:path w="21600" h="21600">
                <a:moveTo>
                  <a:pt x="0" y="0"/>
                </a:moveTo>
                <a:lnTo>
                  <a:pt x="21600" y="21600"/>
                </a:lnTo>
              </a:path>
            </a:pathLst>
          </a:custGeom>
          <a:noFill/>
          <a:ln w="9360">
            <a:solidFill>
              <a:srgbClr val="000000"/>
            </a:solidFill>
            <a:round/>
            <a:headEnd len="med" type="arrow" w="med"/>
            <a:tailEnd len="med" type="arrow" w="med"/>
          </a:ln>
        </p:spPr>
        <p:style>
          <a:lnRef idx="0"/>
          <a:fillRef idx="0"/>
          <a:effectRef idx="0"/>
          <a:fontRef idx="minor"/>
        </p:style>
      </p:sp>
      <p:sp>
        <p:nvSpPr>
          <p:cNvPr id="404" name="CustomShape 13"/>
          <p:cNvSpPr/>
          <p:nvPr/>
        </p:nvSpPr>
        <p:spPr>
          <a:xfrm flipV="1">
            <a:off x="6984000" y="1581480"/>
            <a:ext cx="233280" cy="226440"/>
          </a:xfrm>
          <a:custGeom>
            <a:avLst/>
            <a:gdLst/>
            <a:ahLst/>
            <a:rect l="l" t="t" r="r" b="b"/>
            <a:pathLst>
              <a:path w="21600" h="21600">
                <a:moveTo>
                  <a:pt x="0" y="0"/>
                </a:moveTo>
                <a:lnTo>
                  <a:pt x="21600" y="21600"/>
                </a:lnTo>
              </a:path>
            </a:pathLst>
          </a:custGeom>
          <a:noFill/>
          <a:ln w="9360">
            <a:solidFill>
              <a:srgbClr val="000000"/>
            </a:solidFill>
            <a:round/>
            <a:headEnd len="med" type="arrow" w="med"/>
            <a:tailEnd len="med" type="arrow" w="med"/>
          </a:ln>
        </p:spPr>
        <p:style>
          <a:lnRef idx="0"/>
          <a:fillRef idx="0"/>
          <a:effectRef idx="0"/>
          <a:fontRef idx="minor"/>
        </p:style>
      </p:sp>
      <p:sp>
        <p:nvSpPr>
          <p:cNvPr id="405" name="CustomShape 14"/>
          <p:cNvSpPr/>
          <p:nvPr/>
        </p:nvSpPr>
        <p:spPr>
          <a:xfrm flipH="1" flipV="1">
            <a:off x="6311160" y="1447560"/>
            <a:ext cx="904680" cy="133920"/>
          </a:xfrm>
          <a:custGeom>
            <a:avLst/>
            <a:gdLst/>
            <a:ahLst/>
            <a:rect l="l" t="t" r="r" b="b"/>
            <a:pathLst>
              <a:path w="21600" h="21600">
                <a:moveTo>
                  <a:pt x="0" y="0"/>
                </a:moveTo>
                <a:lnTo>
                  <a:pt x="21600" y="21600"/>
                </a:lnTo>
              </a:path>
            </a:pathLst>
          </a:custGeom>
          <a:noFill/>
          <a:ln w="9360">
            <a:solidFill>
              <a:srgbClr val="000000"/>
            </a:solidFill>
            <a:round/>
            <a:headEnd len="med" type="arrow" w="med"/>
            <a:tailEnd len="med" type="arrow" w="med"/>
          </a:ln>
        </p:spPr>
        <p:style>
          <a:lnRef idx="0"/>
          <a:fillRef idx="0"/>
          <a:effectRef idx="0"/>
          <a:fontRef idx="minor"/>
        </p:style>
      </p:sp>
      <p:sp>
        <p:nvSpPr>
          <p:cNvPr id="406" name="CustomShape 15"/>
          <p:cNvSpPr/>
          <p:nvPr/>
        </p:nvSpPr>
        <p:spPr>
          <a:xfrm flipH="1">
            <a:off x="6417360" y="275400"/>
            <a:ext cx="209880" cy="94680"/>
          </a:xfrm>
          <a:custGeom>
            <a:avLst/>
            <a:gdLst/>
            <a:ahLst/>
            <a:rect l="l" t="t" r="r" b="b"/>
            <a:pathLst>
              <a:path w="21600" h="21600">
                <a:moveTo>
                  <a:pt x="0" y="0"/>
                </a:moveTo>
                <a:lnTo>
                  <a:pt x="21600" y="21600"/>
                </a:lnTo>
              </a:path>
            </a:pathLst>
          </a:custGeom>
          <a:noFill/>
          <a:ln w="9360">
            <a:solidFill>
              <a:srgbClr val="000000"/>
            </a:solidFill>
            <a:round/>
            <a:headEnd len="med" type="arrow" w="med"/>
            <a:tailEnd len="med" type="arrow" w="med"/>
          </a:ln>
        </p:spPr>
        <p:style>
          <a:lnRef idx="0"/>
          <a:fillRef idx="0"/>
          <a:effectRef idx="0"/>
          <a:fontRef idx="minor"/>
        </p:style>
      </p:sp>
      <p:sp>
        <p:nvSpPr>
          <p:cNvPr id="407" name="CustomShape 16"/>
          <p:cNvSpPr/>
          <p:nvPr/>
        </p:nvSpPr>
        <p:spPr>
          <a:xfrm flipH="1">
            <a:off x="4965120" y="1003320"/>
            <a:ext cx="367920" cy="360"/>
          </a:xfrm>
          <a:custGeom>
            <a:avLst/>
            <a:gdLst/>
            <a:ahLst/>
            <a:rect l="l" t="t" r="r" b="b"/>
            <a:pathLst>
              <a:path w="21600" h="21600">
                <a:moveTo>
                  <a:pt x="0" y="0"/>
                </a:moveTo>
                <a:lnTo>
                  <a:pt x="21600" y="21600"/>
                </a:lnTo>
              </a:path>
            </a:pathLst>
          </a:custGeom>
          <a:noFill/>
          <a:ln w="9360">
            <a:solidFill>
              <a:srgbClr val="000000"/>
            </a:solidFill>
            <a:round/>
            <a:headEnd len="med" type="arrow" w="med"/>
            <a:tailEnd len="med" type="arrow" w="med"/>
          </a:ln>
        </p:spPr>
        <p:style>
          <a:lnRef idx="0"/>
          <a:fillRef idx="0"/>
          <a:effectRef idx="0"/>
          <a:fontRef idx="minor"/>
        </p:style>
      </p:sp>
      <p:sp>
        <p:nvSpPr>
          <p:cNvPr id="408" name="CustomShape 17"/>
          <p:cNvSpPr/>
          <p:nvPr/>
        </p:nvSpPr>
        <p:spPr>
          <a:xfrm>
            <a:off x="6998040" y="275400"/>
            <a:ext cx="525600" cy="62640"/>
          </a:xfrm>
          <a:custGeom>
            <a:avLst/>
            <a:gdLst/>
            <a:ahLst/>
            <a:rect l="l" t="t" r="r" b="b"/>
            <a:pathLst>
              <a:path w="21600" h="21600">
                <a:moveTo>
                  <a:pt x="0" y="0"/>
                </a:moveTo>
                <a:lnTo>
                  <a:pt x="21600" y="21600"/>
                </a:lnTo>
              </a:path>
            </a:pathLst>
          </a:custGeom>
          <a:noFill/>
          <a:ln w="9360">
            <a:solidFill>
              <a:srgbClr val="000000"/>
            </a:solidFill>
            <a:round/>
            <a:headEnd len="med" type="arrow" w="med"/>
            <a:tailEnd len="med" type="arrow" w="med"/>
          </a:ln>
        </p:spPr>
        <p:style>
          <a:lnRef idx="0"/>
          <a:fillRef idx="0"/>
          <a:effectRef idx="0"/>
          <a:fontRef idx="minor"/>
        </p:style>
      </p:sp>
      <p:sp>
        <p:nvSpPr>
          <p:cNvPr id="409" name="CustomShape 18"/>
          <p:cNvSpPr/>
          <p:nvPr/>
        </p:nvSpPr>
        <p:spPr>
          <a:xfrm>
            <a:off x="7893000" y="338760"/>
            <a:ext cx="359280" cy="74880"/>
          </a:xfrm>
          <a:custGeom>
            <a:avLst/>
            <a:gdLst/>
            <a:ahLst/>
            <a:rect l="l" t="t" r="r" b="b"/>
            <a:pathLst>
              <a:path w="21600" h="21600">
                <a:moveTo>
                  <a:pt x="0" y="0"/>
                </a:moveTo>
                <a:lnTo>
                  <a:pt x="21600" y="21600"/>
                </a:lnTo>
              </a:path>
            </a:pathLst>
          </a:custGeom>
          <a:noFill/>
          <a:ln w="9360">
            <a:solidFill>
              <a:srgbClr val="000000"/>
            </a:solidFill>
            <a:round/>
            <a:headEnd len="med" type="arrow" w="med"/>
            <a:tailEnd len="med" type="arrow" w="med"/>
          </a:ln>
        </p:spPr>
        <p:style>
          <a:lnRef idx="0"/>
          <a:fillRef idx="0"/>
          <a:effectRef idx="0"/>
          <a:fontRef idx="minor"/>
        </p:style>
      </p:sp>
      <p:sp>
        <p:nvSpPr>
          <p:cNvPr id="410" name="CustomShape 19"/>
          <p:cNvSpPr/>
          <p:nvPr/>
        </p:nvSpPr>
        <p:spPr>
          <a:xfrm flipV="1">
            <a:off x="8340480" y="707400"/>
            <a:ext cx="96480" cy="289080"/>
          </a:xfrm>
          <a:custGeom>
            <a:avLst/>
            <a:gdLst/>
            <a:ahLst/>
            <a:rect l="l" t="t" r="r" b="b"/>
            <a:pathLst>
              <a:path w="21600" h="21600">
                <a:moveTo>
                  <a:pt x="0" y="0"/>
                </a:moveTo>
                <a:lnTo>
                  <a:pt x="21600" y="21600"/>
                </a:lnTo>
              </a:path>
            </a:pathLst>
          </a:custGeom>
          <a:noFill/>
          <a:ln w="9360">
            <a:solidFill>
              <a:srgbClr val="000000"/>
            </a:solidFill>
            <a:round/>
            <a:headEnd len="med" type="arrow" w="med"/>
            <a:tailEnd len="med" type="arrow" w="med"/>
          </a:ln>
        </p:spPr>
        <p:style>
          <a:lnRef idx="0"/>
          <a:fillRef idx="0"/>
          <a:effectRef idx="0"/>
          <a:fontRef idx="minor"/>
        </p:style>
      </p:sp>
      <p:sp>
        <p:nvSpPr>
          <p:cNvPr id="411" name="CustomShape 20"/>
          <p:cNvSpPr/>
          <p:nvPr/>
        </p:nvSpPr>
        <p:spPr>
          <a:xfrm>
            <a:off x="7708680" y="633240"/>
            <a:ext cx="262440" cy="364680"/>
          </a:xfrm>
          <a:custGeom>
            <a:avLst/>
            <a:gdLst/>
            <a:ahLst/>
            <a:rect l="l" t="t" r="r" b="b"/>
            <a:pathLst>
              <a:path w="21600" h="21600">
                <a:moveTo>
                  <a:pt x="0" y="0"/>
                </a:moveTo>
                <a:lnTo>
                  <a:pt x="21600" y="21600"/>
                </a:lnTo>
              </a:path>
            </a:pathLst>
          </a:custGeom>
          <a:noFill/>
          <a:ln w="9360">
            <a:solidFill>
              <a:srgbClr val="000000"/>
            </a:solidFill>
            <a:round/>
            <a:headEnd len="med" type="arrow" w="med"/>
            <a:tailEnd len="med" type="arrow" w="med"/>
          </a:ln>
        </p:spPr>
        <p:style>
          <a:lnRef idx="0"/>
          <a:fillRef idx="0"/>
          <a:effectRef idx="0"/>
          <a:fontRef idx="minor"/>
        </p:style>
      </p:sp>
      <p:sp>
        <p:nvSpPr>
          <p:cNvPr id="412" name="CustomShape 21"/>
          <p:cNvSpPr/>
          <p:nvPr/>
        </p:nvSpPr>
        <p:spPr>
          <a:xfrm flipH="1">
            <a:off x="7425360" y="633240"/>
            <a:ext cx="281160" cy="22320"/>
          </a:xfrm>
          <a:custGeom>
            <a:avLst/>
            <a:gdLst/>
            <a:ahLst/>
            <a:rect l="l" t="t" r="r" b="b"/>
            <a:pathLst>
              <a:path w="21600" h="21600">
                <a:moveTo>
                  <a:pt x="0" y="0"/>
                </a:moveTo>
                <a:lnTo>
                  <a:pt x="21600" y="21600"/>
                </a:lnTo>
              </a:path>
            </a:pathLst>
          </a:custGeom>
          <a:noFill/>
          <a:ln w="9360">
            <a:solidFill>
              <a:srgbClr val="000000"/>
            </a:solidFill>
            <a:round/>
            <a:headEnd len="med" type="arrow" w="med"/>
            <a:tailEnd len="med" type="arrow" w="med"/>
          </a:ln>
        </p:spPr>
        <p:style>
          <a:lnRef idx="0"/>
          <a:fillRef idx="0"/>
          <a:effectRef idx="0"/>
          <a:fontRef idx="minor"/>
        </p:style>
      </p:sp>
      <p:sp>
        <p:nvSpPr>
          <p:cNvPr id="413" name="CustomShape 22"/>
          <p:cNvSpPr/>
          <p:nvPr/>
        </p:nvSpPr>
        <p:spPr>
          <a:xfrm>
            <a:off x="6873840" y="1003320"/>
            <a:ext cx="343440" cy="578520"/>
          </a:xfrm>
          <a:custGeom>
            <a:avLst/>
            <a:gdLst/>
            <a:ahLst/>
            <a:rect l="l" t="t" r="r" b="b"/>
            <a:pathLst>
              <a:path w="21600" h="21600">
                <a:moveTo>
                  <a:pt x="0" y="0"/>
                </a:moveTo>
                <a:lnTo>
                  <a:pt x="21600" y="21600"/>
                </a:lnTo>
              </a:path>
            </a:pathLst>
          </a:custGeom>
          <a:noFill/>
          <a:ln w="9360">
            <a:solidFill>
              <a:srgbClr val="000000"/>
            </a:solidFill>
            <a:round/>
            <a:headEnd len="med" type="arrow" w="med"/>
            <a:tailEnd len="med" type="arrow" w="med"/>
          </a:ln>
        </p:spPr>
        <p:style>
          <a:lnRef idx="0"/>
          <a:fillRef idx="0"/>
          <a:effectRef idx="0"/>
          <a:fontRef idx="minor"/>
        </p:style>
      </p:sp>
      <p:sp>
        <p:nvSpPr>
          <p:cNvPr id="414" name="CustomShape 23"/>
          <p:cNvSpPr/>
          <p:nvPr/>
        </p:nvSpPr>
        <p:spPr>
          <a:xfrm flipH="1" flipV="1">
            <a:off x="6996600" y="274680"/>
            <a:ext cx="59400" cy="380160"/>
          </a:xfrm>
          <a:custGeom>
            <a:avLst/>
            <a:gdLst/>
            <a:ahLst/>
            <a:rect l="l" t="t" r="r" b="b"/>
            <a:pathLst>
              <a:path w="21600" h="21600">
                <a:moveTo>
                  <a:pt x="0" y="0"/>
                </a:moveTo>
                <a:lnTo>
                  <a:pt x="21600" y="21600"/>
                </a:lnTo>
              </a:path>
            </a:pathLst>
          </a:custGeom>
          <a:noFill/>
          <a:ln w="9360">
            <a:solidFill>
              <a:srgbClr val="000000"/>
            </a:solidFill>
            <a:round/>
            <a:headEnd len="med" type="arrow" w="med"/>
            <a:tailEnd len="med" type="arrow" w="med"/>
          </a:ln>
        </p:spPr>
        <p:style>
          <a:lnRef idx="0"/>
          <a:fillRef idx="0"/>
          <a:effectRef idx="0"/>
          <a:fontRef idx="minor"/>
        </p:style>
      </p:sp>
      <p:sp>
        <p:nvSpPr>
          <p:cNvPr id="415" name="CustomShape 24"/>
          <p:cNvSpPr/>
          <p:nvPr/>
        </p:nvSpPr>
        <p:spPr>
          <a:xfrm>
            <a:off x="6813720" y="569880"/>
            <a:ext cx="59400" cy="432720"/>
          </a:xfrm>
          <a:custGeom>
            <a:avLst/>
            <a:gdLst/>
            <a:ahLst/>
            <a:rect l="l" t="t" r="r" b="b"/>
            <a:pathLst>
              <a:path w="21600" h="21600">
                <a:moveTo>
                  <a:pt x="0" y="0"/>
                </a:moveTo>
                <a:lnTo>
                  <a:pt x="21600" y="21600"/>
                </a:lnTo>
              </a:path>
            </a:pathLst>
          </a:custGeom>
          <a:noFill/>
          <a:ln w="9360">
            <a:solidFill>
              <a:srgbClr val="000000"/>
            </a:solidFill>
            <a:round/>
            <a:headEnd len="med" type="arrow" w="med"/>
            <a:tailEnd len="med" type="arrow" w="med"/>
          </a:ln>
        </p:spPr>
        <p:style>
          <a:lnRef idx="0"/>
          <a:fillRef idx="0"/>
          <a:effectRef idx="0"/>
          <a:fontRef idx="minor"/>
        </p:style>
      </p:sp>
      <p:sp>
        <p:nvSpPr>
          <p:cNvPr id="416" name="CustomShape 25"/>
          <p:cNvSpPr/>
          <p:nvPr/>
        </p:nvSpPr>
        <p:spPr>
          <a:xfrm flipV="1">
            <a:off x="6873840" y="997200"/>
            <a:ext cx="1097280" cy="3960"/>
          </a:xfrm>
          <a:custGeom>
            <a:avLst/>
            <a:gdLst/>
            <a:ahLst/>
            <a:rect l="l" t="t" r="r" b="b"/>
            <a:pathLst>
              <a:path w="21600" h="21600">
                <a:moveTo>
                  <a:pt x="0" y="0"/>
                </a:moveTo>
                <a:lnTo>
                  <a:pt x="21600" y="21600"/>
                </a:lnTo>
              </a:path>
            </a:pathLst>
          </a:custGeom>
          <a:noFill/>
          <a:ln w="9360">
            <a:solidFill>
              <a:srgbClr val="000000"/>
            </a:solidFill>
            <a:round/>
            <a:headEnd len="med" type="arrow" w="med"/>
            <a:tailEnd len="med" type="arrow" w="med"/>
          </a:ln>
        </p:spPr>
        <p:style>
          <a:lnRef idx="0"/>
          <a:fillRef idx="0"/>
          <a:effectRef idx="0"/>
          <a:fontRef idx="minor"/>
        </p:style>
      </p:sp>
      <p:sp>
        <p:nvSpPr>
          <p:cNvPr id="417" name="CustomShape 26"/>
          <p:cNvSpPr/>
          <p:nvPr/>
        </p:nvSpPr>
        <p:spPr>
          <a:xfrm flipV="1">
            <a:off x="7586640" y="997200"/>
            <a:ext cx="384480" cy="583560"/>
          </a:xfrm>
          <a:custGeom>
            <a:avLst/>
            <a:gdLst/>
            <a:ahLst/>
            <a:rect l="l" t="t" r="r" b="b"/>
            <a:pathLst>
              <a:path w="21600" h="21600">
                <a:moveTo>
                  <a:pt x="0" y="0"/>
                </a:moveTo>
                <a:lnTo>
                  <a:pt x="21600" y="21600"/>
                </a:lnTo>
              </a:path>
            </a:pathLst>
          </a:custGeom>
          <a:noFill/>
          <a:ln w="9360">
            <a:solidFill>
              <a:srgbClr val="000000"/>
            </a:solidFill>
            <a:round/>
            <a:headEnd len="med" type="arrow" w="med"/>
            <a:tailEnd len="med" type="arrow" w="med"/>
          </a:ln>
        </p:spPr>
        <p:style>
          <a:lnRef idx="0"/>
          <a:fillRef idx="0"/>
          <a:effectRef idx="0"/>
          <a:fontRef idx="minor"/>
        </p:style>
      </p:sp>
      <p:sp>
        <p:nvSpPr>
          <p:cNvPr id="418" name="CustomShape 27"/>
          <p:cNvSpPr/>
          <p:nvPr/>
        </p:nvSpPr>
        <p:spPr>
          <a:xfrm flipV="1">
            <a:off x="5334480" y="370080"/>
            <a:ext cx="715320" cy="47520"/>
          </a:xfrm>
          <a:custGeom>
            <a:avLst/>
            <a:gdLst/>
            <a:ahLst/>
            <a:rect l="l" t="t" r="r" b="b"/>
            <a:pathLst>
              <a:path w="21600" h="21600">
                <a:moveTo>
                  <a:pt x="0" y="0"/>
                </a:moveTo>
                <a:lnTo>
                  <a:pt x="21600" y="21600"/>
                </a:lnTo>
              </a:path>
            </a:pathLst>
          </a:custGeom>
          <a:noFill/>
          <a:ln w="9360">
            <a:solidFill>
              <a:srgbClr val="000000"/>
            </a:solidFill>
            <a:round/>
            <a:headEnd len="med" type="arrow" w="med"/>
            <a:tailEnd len="med" type="arrow" w="med"/>
          </a:ln>
        </p:spPr>
        <p:style>
          <a:lnRef idx="0"/>
          <a:fillRef idx="0"/>
          <a:effectRef idx="0"/>
          <a:fontRef idx="minor"/>
        </p:style>
      </p:sp>
      <p:pic>
        <p:nvPicPr>
          <p:cNvPr id="419" name="Ink 1" descr=""/>
          <p:cNvPicPr/>
          <p:nvPr/>
        </p:nvPicPr>
        <p:blipFill>
          <a:blip r:embed="rId34"/>
          <a:stretch/>
        </p:blipFill>
        <p:spPr>
          <a:xfrm>
            <a:off x="348480" y="2409480"/>
            <a:ext cx="7812360" cy="2674440"/>
          </a:xfrm>
          <a:prstGeom prst="rect">
            <a:avLst/>
          </a:prstGeom>
          <a:ln>
            <a:noFill/>
          </a:ln>
        </p:spPr>
      </p:pic>
    </p:spTree>
  </p:cSld>
  <p:timing>
    <p:tnLst>
      <p:par>
        <p:cTn id="77" dur="indefinite" restart="never" nodeType="tmRoot">
          <p:childTnLst>
            <p:seq>
              <p:cTn id="78"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0" name="CustomShape 1"/>
          <p:cNvSpPr/>
          <p:nvPr/>
        </p:nvSpPr>
        <p:spPr>
          <a:xfrm>
            <a:off x="324000" y="666720"/>
            <a:ext cx="8228880" cy="913680"/>
          </a:xfrm>
          <a:prstGeom prst="rect">
            <a:avLst/>
          </a:prstGeom>
          <a:noFill/>
          <a:ln>
            <a:noFill/>
          </a:ln>
        </p:spPr>
        <p:style>
          <a:lnRef idx="0"/>
          <a:fillRef idx="0"/>
          <a:effectRef idx="0"/>
          <a:fontRef idx="minor"/>
        </p:style>
        <p:txBody>
          <a:bodyPr lIns="90000" rIns="90000" tIns="45000" bIns="45000"/>
          <a:p>
            <a:pPr marL="343080" indent="-342360">
              <a:lnSpc>
                <a:spcPct val="100000"/>
              </a:lnSpc>
            </a:pPr>
            <a:r>
              <a:rPr b="0" lang="en-US" sz="2400" spc="-1" strike="noStrike">
                <a:solidFill>
                  <a:srgbClr val="000000"/>
                </a:solidFill>
                <a:uFill>
                  <a:solidFill>
                    <a:srgbClr val="ffffff"/>
                  </a:solidFill>
                </a:uFill>
                <a:latin typeface="Calibri"/>
                <a:ea typeface="DejaVu Sans"/>
              </a:rPr>
              <a:t>Of the following examples, which would you address using an </a:t>
            </a:r>
            <a:r>
              <a:rPr b="0" lang="en-US" sz="2400" spc="-1" strike="noStrike" u="sng">
                <a:solidFill>
                  <a:srgbClr val="000000"/>
                </a:solidFill>
                <a:uFill>
                  <a:solidFill>
                    <a:srgbClr val="ffffff"/>
                  </a:solidFill>
                </a:uFill>
                <a:latin typeface="Calibri"/>
                <a:ea typeface="DejaVu Sans"/>
              </a:rPr>
              <a:t>unsupervised</a:t>
            </a:r>
            <a:r>
              <a:rPr b="0" lang="en-US" sz="2400" spc="-1" strike="noStrike">
                <a:solidFill>
                  <a:srgbClr val="000000"/>
                </a:solidFill>
                <a:uFill>
                  <a:solidFill>
                    <a:srgbClr val="ffffff"/>
                  </a:solidFill>
                </a:uFill>
                <a:latin typeface="Calibri"/>
                <a:ea typeface="DejaVu Sans"/>
              </a:rPr>
              <a:t> learning algorithm?  (Check all that apply.) </a:t>
            </a:r>
            <a:endParaRPr b="0" lang="en-US" sz="1800" spc="-1" strike="noStrike">
              <a:solidFill>
                <a:srgbClr val="000000"/>
              </a:solidFill>
              <a:uFill>
                <a:solidFill>
                  <a:srgbClr val="ffffff"/>
                </a:solidFill>
              </a:uFill>
              <a:latin typeface="Arial"/>
            </a:endParaRPr>
          </a:p>
          <a:p>
            <a:pPr marL="343080" indent="-342360">
              <a:lnSpc>
                <a:spcPct val="100000"/>
              </a:lnSpc>
            </a:pPr>
            <a:endParaRPr b="0" lang="en-US" sz="1800" spc="-1" strike="noStrike">
              <a:solidFill>
                <a:srgbClr val="000000"/>
              </a:solidFill>
              <a:uFill>
                <a:solidFill>
                  <a:srgbClr val="ffffff"/>
                </a:solidFill>
              </a:uFill>
              <a:latin typeface="Arial"/>
            </a:endParaRPr>
          </a:p>
        </p:txBody>
      </p:sp>
      <p:sp>
        <p:nvSpPr>
          <p:cNvPr id="421" name="CustomShape 2"/>
          <p:cNvSpPr/>
          <p:nvPr/>
        </p:nvSpPr>
        <p:spPr>
          <a:xfrm>
            <a:off x="1324080" y="3029040"/>
            <a:ext cx="7514640" cy="1004040"/>
          </a:xfrm>
          <a:prstGeom prst="rect">
            <a:avLst/>
          </a:prstGeom>
          <a:noFill/>
          <a:ln>
            <a:noFill/>
          </a:ln>
        </p:spPr>
        <p:style>
          <a:lnRef idx="0"/>
          <a:fillRef idx="0"/>
          <a:effectRef idx="0"/>
          <a:fontRef idx="minor"/>
        </p:style>
        <p:txBody>
          <a:bodyPr lIns="90000" rIns="90000" tIns="45000" bIns="45000"/>
          <a:p>
            <a:pPr>
              <a:lnSpc>
                <a:spcPct val="100000"/>
              </a:lnSpc>
            </a:pPr>
            <a:r>
              <a:rPr b="0" lang="en-US" sz="2000" spc="-1" strike="noStrike">
                <a:solidFill>
                  <a:srgbClr val="000000"/>
                </a:solidFill>
                <a:uFill>
                  <a:solidFill>
                    <a:srgbClr val="ffffff"/>
                  </a:solidFill>
                </a:uFill>
                <a:latin typeface="Calibri"/>
                <a:ea typeface="DejaVu Sans"/>
              </a:rPr>
              <a:t>Given a database of customer data, automatically discover market segments and group customers into different market segments. </a:t>
            </a:r>
            <a:endParaRPr b="0" lang="en-US" sz="1800" spc="-1" strike="noStrike">
              <a:solidFill>
                <a:srgbClr val="000000"/>
              </a:solidFill>
              <a:uFill>
                <a:solidFill>
                  <a:srgbClr val="ffffff"/>
                </a:solidFill>
              </a:uFill>
              <a:latin typeface="Arial"/>
            </a:endParaRPr>
          </a:p>
        </p:txBody>
      </p:sp>
      <p:sp>
        <p:nvSpPr>
          <p:cNvPr id="422" name="CustomShape 3"/>
          <p:cNvSpPr/>
          <p:nvPr/>
        </p:nvSpPr>
        <p:spPr>
          <a:xfrm>
            <a:off x="1324080" y="1809720"/>
            <a:ext cx="6780960" cy="699120"/>
          </a:xfrm>
          <a:prstGeom prst="rect">
            <a:avLst/>
          </a:prstGeom>
          <a:noFill/>
          <a:ln>
            <a:noFill/>
          </a:ln>
        </p:spPr>
        <p:style>
          <a:lnRef idx="0"/>
          <a:fillRef idx="0"/>
          <a:effectRef idx="0"/>
          <a:fontRef idx="minor"/>
        </p:style>
        <p:txBody>
          <a:bodyPr lIns="90000" rIns="90000" tIns="45000" bIns="45000"/>
          <a:p>
            <a:pPr>
              <a:lnSpc>
                <a:spcPct val="100000"/>
              </a:lnSpc>
            </a:pPr>
            <a:r>
              <a:rPr b="0" lang="en-US" sz="2000" spc="-1" strike="noStrike">
                <a:solidFill>
                  <a:srgbClr val="000000"/>
                </a:solidFill>
                <a:uFill>
                  <a:solidFill>
                    <a:srgbClr val="ffffff"/>
                  </a:solidFill>
                </a:uFill>
                <a:latin typeface="Calibri"/>
                <a:ea typeface="DejaVu Sans"/>
              </a:rPr>
              <a:t>Given email labeled as spam/not spam, learn a spam filter.</a:t>
            </a:r>
            <a:endParaRPr b="0" lang="en-US" sz="1800" spc="-1" strike="noStrike">
              <a:solidFill>
                <a:srgbClr val="000000"/>
              </a:solidFill>
              <a:uFill>
                <a:solidFill>
                  <a:srgbClr val="ffffff"/>
                </a:solidFill>
              </a:uFill>
              <a:latin typeface="Arial"/>
            </a:endParaRPr>
          </a:p>
        </p:txBody>
      </p:sp>
      <p:sp>
        <p:nvSpPr>
          <p:cNvPr id="423" name="CustomShape 4"/>
          <p:cNvSpPr/>
          <p:nvPr/>
        </p:nvSpPr>
        <p:spPr>
          <a:xfrm>
            <a:off x="1324080" y="2468880"/>
            <a:ext cx="6933600" cy="699840"/>
          </a:xfrm>
          <a:prstGeom prst="rect">
            <a:avLst/>
          </a:prstGeom>
          <a:noFill/>
          <a:ln>
            <a:noFill/>
          </a:ln>
        </p:spPr>
        <p:style>
          <a:lnRef idx="0"/>
          <a:fillRef idx="0"/>
          <a:effectRef idx="0"/>
          <a:fontRef idx="minor"/>
        </p:style>
        <p:txBody>
          <a:bodyPr lIns="90000" rIns="90000" tIns="45000" bIns="45000"/>
          <a:p>
            <a:pPr>
              <a:lnSpc>
                <a:spcPct val="100000"/>
              </a:lnSpc>
            </a:pPr>
            <a:r>
              <a:rPr b="0" lang="en-US" sz="2000" spc="-1" strike="noStrike">
                <a:solidFill>
                  <a:srgbClr val="000000"/>
                </a:solidFill>
                <a:uFill>
                  <a:solidFill>
                    <a:srgbClr val="ffffff"/>
                  </a:solidFill>
                </a:uFill>
                <a:latin typeface="Calibri"/>
                <a:ea typeface="DejaVu Sans"/>
              </a:rPr>
              <a:t>Given a set of news articles found on the web, group them into set of articles about the same story. </a:t>
            </a:r>
            <a:endParaRPr b="0" lang="en-US" sz="1800" spc="-1" strike="noStrike">
              <a:solidFill>
                <a:srgbClr val="000000"/>
              </a:solidFill>
              <a:uFill>
                <a:solidFill>
                  <a:srgbClr val="ffffff"/>
                </a:solidFill>
              </a:uFill>
              <a:latin typeface="Arial"/>
            </a:endParaRPr>
          </a:p>
        </p:txBody>
      </p:sp>
      <p:sp>
        <p:nvSpPr>
          <p:cNvPr id="424" name="CustomShape 5"/>
          <p:cNvSpPr/>
          <p:nvPr/>
        </p:nvSpPr>
        <p:spPr>
          <a:xfrm>
            <a:off x="1280160" y="3933360"/>
            <a:ext cx="7162200" cy="1004040"/>
          </a:xfrm>
          <a:prstGeom prst="rect">
            <a:avLst/>
          </a:prstGeom>
          <a:noFill/>
          <a:ln>
            <a:noFill/>
          </a:ln>
        </p:spPr>
        <p:style>
          <a:lnRef idx="0"/>
          <a:fillRef idx="0"/>
          <a:effectRef idx="0"/>
          <a:fontRef idx="minor"/>
        </p:style>
        <p:txBody>
          <a:bodyPr lIns="90000" rIns="90000" tIns="45000" bIns="45000"/>
          <a:p>
            <a:pPr>
              <a:lnSpc>
                <a:spcPct val="100000"/>
              </a:lnSpc>
            </a:pPr>
            <a:r>
              <a:rPr b="0" lang="en-US" sz="2000" spc="-1" strike="noStrike">
                <a:solidFill>
                  <a:srgbClr val="000000"/>
                </a:solidFill>
                <a:uFill>
                  <a:solidFill>
                    <a:srgbClr val="ffffff"/>
                  </a:solidFill>
                </a:uFill>
                <a:latin typeface="Calibri"/>
                <a:ea typeface="DejaVu Sans"/>
              </a:rPr>
              <a:t>Given a dataset of patients diagnosed as either having diabetes or not, learn to classify new patients as having diabetes or not. </a:t>
            </a:r>
            <a:endParaRPr b="0" lang="en-US" sz="1800" spc="-1" strike="noStrike">
              <a:solidFill>
                <a:srgbClr val="000000"/>
              </a:solidFill>
              <a:uFill>
                <a:solidFill>
                  <a:srgbClr val="ffffff"/>
                </a:solidFill>
              </a:uFill>
              <a:latin typeface="Arial"/>
            </a:endParaRPr>
          </a:p>
        </p:txBody>
      </p:sp>
      <p:pic>
        <p:nvPicPr>
          <p:cNvPr id="425" name="Ink 7" descr=""/>
          <p:cNvPicPr/>
          <p:nvPr/>
        </p:nvPicPr>
        <p:blipFill>
          <a:blip r:embed="rId1"/>
          <a:stretch/>
        </p:blipFill>
        <p:spPr>
          <a:xfrm>
            <a:off x="2746800" y="2179800"/>
            <a:ext cx="5227920" cy="1943280"/>
          </a:xfrm>
          <a:prstGeom prst="rect">
            <a:avLst/>
          </a:prstGeom>
          <a:ln>
            <a:noFill/>
          </a:ln>
        </p:spPr>
      </p:pic>
    </p:spTree>
  </p:cSld>
  <p:timing>
    <p:tnLst>
      <p:par>
        <p:cTn id="79" dur="indefinite" restart="never" nodeType="tmRoot">
          <p:childTnLst>
            <p:seq>
              <p:cTn id="80"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6" name="CustomShape 1"/>
          <p:cNvSpPr/>
          <p:nvPr/>
        </p:nvSpPr>
        <p:spPr>
          <a:xfrm>
            <a:off x="457200" y="205920"/>
            <a:ext cx="8228880" cy="856440"/>
          </a:xfrm>
          <a:prstGeom prst="rect">
            <a:avLst/>
          </a:prstGeom>
          <a:noFill/>
          <a:ln>
            <a:noFill/>
          </a:ln>
        </p:spPr>
        <p:style>
          <a:lnRef idx="0"/>
          <a:fillRef idx="0"/>
          <a:effectRef idx="0"/>
          <a:fontRef idx="minor"/>
        </p:style>
        <p:txBody>
          <a:bodyPr lIns="90000" rIns="90000" tIns="45000" bIns="45000"/>
          <a:p>
            <a:pPr algn="ctr">
              <a:lnSpc>
                <a:spcPct val="100000"/>
              </a:lnSpc>
            </a:pPr>
            <a:r>
              <a:rPr b="0" lang="en-US" sz="4400" spc="-1" strike="noStrike">
                <a:solidFill>
                  <a:srgbClr val="000000"/>
                </a:solidFill>
                <a:uFill>
                  <a:solidFill>
                    <a:srgbClr val="ffffff"/>
                  </a:solidFill>
                </a:uFill>
                <a:latin typeface="Calibri"/>
              </a:rPr>
              <a:t>Applications: Face Detection and Recognition</a:t>
            </a:r>
            <a:endParaRPr b="0" lang="en-US" sz="1800" spc="-1" strike="noStrike">
              <a:solidFill>
                <a:srgbClr val="000000"/>
              </a:solidFill>
              <a:uFill>
                <a:solidFill>
                  <a:srgbClr val="ffffff"/>
                </a:solidFill>
              </a:uFill>
              <a:latin typeface="Arial"/>
            </a:endParaRPr>
          </a:p>
        </p:txBody>
      </p:sp>
      <p:pic>
        <p:nvPicPr>
          <p:cNvPr id="427" name="Picture 2" descr=""/>
          <p:cNvPicPr/>
          <p:nvPr/>
        </p:nvPicPr>
        <p:blipFill>
          <a:blip r:embed="rId1"/>
          <a:stretch/>
        </p:blipFill>
        <p:spPr>
          <a:xfrm>
            <a:off x="19080" y="1293120"/>
            <a:ext cx="9124200" cy="3849840"/>
          </a:xfrm>
          <a:prstGeom prst="rect">
            <a:avLst/>
          </a:prstGeom>
          <a:ln>
            <a:noFill/>
          </a:ln>
        </p:spPr>
      </p:pic>
    </p:spTree>
  </p:cSld>
  <p:timing>
    <p:tnLst>
      <p:par>
        <p:cTn id="81" dur="indefinite" restart="never" nodeType="tmRoot">
          <p:childTnLst>
            <p:seq>
              <p:cTn id="82"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CustomShape 1"/>
          <p:cNvSpPr/>
          <p:nvPr/>
        </p:nvSpPr>
        <p:spPr>
          <a:xfrm>
            <a:off x="762120" y="1028880"/>
            <a:ext cx="7695360" cy="3850920"/>
          </a:xfrm>
          <a:prstGeom prst="rect">
            <a:avLst/>
          </a:prstGeom>
          <a:noFill/>
          <a:ln>
            <a:noFill/>
          </a:ln>
        </p:spPr>
        <p:style>
          <a:lnRef idx="0"/>
          <a:fillRef idx="0"/>
          <a:effectRef idx="0"/>
          <a:fontRef idx="minor"/>
        </p:style>
        <p:txBody>
          <a:bodyPr lIns="90000" rIns="90000" tIns="45000" bIns="45000"/>
          <a:p>
            <a:pPr marL="343080" indent="-342360">
              <a:lnSpc>
                <a:spcPct val="100000"/>
              </a:lnSpc>
              <a:buClr>
                <a:srgbClr val="000000"/>
              </a:buClr>
              <a:buFont typeface="Arial"/>
              <a:buChar char="•"/>
            </a:pPr>
            <a:r>
              <a:rPr b="0" lang="en-US" sz="2200" spc="-1" strike="noStrike">
                <a:solidFill>
                  <a:srgbClr val="000000"/>
                </a:solidFill>
                <a:uFill>
                  <a:solidFill>
                    <a:srgbClr val="ffffff"/>
                  </a:solidFill>
                </a:uFill>
                <a:latin typeface="Calibri"/>
              </a:rPr>
              <a:t>Arthur Samuel (1959). Machine Learning: Field of study that gives computers the ability to learn without being explicitly programmed. </a:t>
            </a:r>
            <a:endParaRPr b="0" lang="en-US"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US" sz="2200" spc="-1" strike="noStrike">
                <a:solidFill>
                  <a:srgbClr val="000000"/>
                </a:solidFill>
                <a:uFill>
                  <a:solidFill>
                    <a:srgbClr val="ffffff"/>
                  </a:solidFill>
                </a:uFill>
                <a:latin typeface="Calibri"/>
              </a:rPr>
              <a:t>Tom Mitchell (1998) Well-posed Learning Problem: A computer program is said to </a:t>
            </a:r>
            <a:r>
              <a:rPr b="0" i="1" lang="en-US" sz="2200" spc="-1" strike="noStrike">
                <a:solidFill>
                  <a:srgbClr val="000000"/>
                </a:solidFill>
                <a:uFill>
                  <a:solidFill>
                    <a:srgbClr val="ffffff"/>
                  </a:solidFill>
                </a:uFill>
                <a:latin typeface="Calibri"/>
              </a:rPr>
              <a:t>learn</a:t>
            </a:r>
            <a:r>
              <a:rPr b="0" lang="en-US" sz="2200" spc="-1" strike="noStrike">
                <a:solidFill>
                  <a:srgbClr val="000000"/>
                </a:solidFill>
                <a:uFill>
                  <a:solidFill>
                    <a:srgbClr val="ffffff"/>
                  </a:solidFill>
                </a:uFill>
                <a:latin typeface="Calibri"/>
              </a:rPr>
              <a:t> from experience E with respect to some task T and some performance measure P, if its performance on T, as measured by P, improves with experience E. </a:t>
            </a:r>
            <a:endParaRPr b="0" lang="en-US" sz="1800" spc="-1" strike="noStrike">
              <a:solidFill>
                <a:srgbClr val="000000"/>
              </a:solidFill>
              <a:uFill>
                <a:solidFill>
                  <a:srgbClr val="ffffff"/>
                </a:solidFill>
              </a:uFill>
              <a:latin typeface="Arial"/>
            </a:endParaRPr>
          </a:p>
        </p:txBody>
      </p:sp>
      <p:sp>
        <p:nvSpPr>
          <p:cNvPr id="246" name="CustomShape 2"/>
          <p:cNvSpPr/>
          <p:nvPr/>
        </p:nvSpPr>
        <p:spPr>
          <a:xfrm>
            <a:off x="457200" y="205920"/>
            <a:ext cx="8228880" cy="85644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US" sz="4400" spc="-1" strike="noStrike">
                <a:solidFill>
                  <a:srgbClr val="000000"/>
                </a:solidFill>
                <a:uFill>
                  <a:solidFill>
                    <a:srgbClr val="ffffff"/>
                  </a:solidFill>
                </a:uFill>
                <a:latin typeface="Calibri"/>
              </a:rPr>
              <a:t>Machine Learning definition</a:t>
            </a:r>
            <a:endParaRPr b="0" lang="en-US" sz="1800" spc="-1" strike="noStrike">
              <a:solidFill>
                <a:srgbClr val="000000"/>
              </a:solidFill>
              <a:uFill>
                <a:solidFill>
                  <a:srgbClr val="ffffff"/>
                </a:solidFill>
              </a:uFill>
              <a:latin typeface="Arial"/>
            </a:endParaRPr>
          </a:p>
        </p:txBody>
      </p:sp>
    </p:spTree>
  </p:cSld>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nodeType="clickEffect" fill="hold" presetClass="entr" presetID="1">
                                  <p:stCondLst>
                                    <p:cond delay="0"/>
                                  </p:stCondLst>
                                  <p:childTnLst>
                                    <p:set>
                                      <p:cBhvr>
                                        <p:cTn id="6" dur="1" fill="hold">
                                          <p:stCondLst>
                                            <p:cond delay="0"/>
                                          </p:stCondLst>
                                        </p:cTn>
                                        <p:tgtEl>
                                          <p:spTgt spid="245">
                                            <p:txEl>
                                              <p:pRg st="0" end="135"/>
                                            </p:txEl>
                                          </p:spTgt>
                                        </p:tgtEl>
                                        <p:attrNameLst>
                                          <p:attrName>style.visibility</p:attrName>
                                        </p:attrNameLst>
                                      </p:cBhvr>
                                      <p:to>
                                        <p:strVal val="visible"/>
                                      </p:to>
                                    </p:set>
                                  </p:childTnLst>
                                </p:cTn>
                              </p:par>
                            </p:childTnLst>
                          </p:cTn>
                        </p:par>
                      </p:childTnLst>
                    </p:cTn>
                  </p:par>
                  <p:par>
                    <p:cTn id="7" fill="freeze">
                      <p:stCondLst>
                        <p:cond delay="indefinite"/>
                      </p:stCondLst>
                      <p:childTnLst>
                        <p:par>
                          <p:cTn id="8" fill="freeze">
                            <p:stCondLst>
                              <p:cond delay="0"/>
                            </p:stCondLst>
                            <p:childTnLst>
                              <p:par>
                                <p:cTn id="9" nodeType="clickEffect" fill="hold" presetClass="entr" presetID="1">
                                  <p:stCondLst>
                                    <p:cond delay="0"/>
                                  </p:stCondLst>
                                  <p:childTnLst>
                                    <p:set>
                                      <p:cBhvr>
                                        <p:cTn id="10" dur="1" fill="hold">
                                          <p:stCondLst>
                                            <p:cond delay="0"/>
                                          </p:stCondLst>
                                        </p:cTn>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8" name="CustomShape 1"/>
          <p:cNvSpPr/>
          <p:nvPr/>
        </p:nvSpPr>
        <p:spPr>
          <a:xfrm>
            <a:off x="457200" y="205920"/>
            <a:ext cx="8228880" cy="856440"/>
          </a:xfrm>
          <a:prstGeom prst="rect">
            <a:avLst/>
          </a:prstGeom>
          <a:noFill/>
          <a:ln>
            <a:noFill/>
          </a:ln>
        </p:spPr>
        <p:style>
          <a:lnRef idx="0"/>
          <a:fillRef idx="0"/>
          <a:effectRef idx="0"/>
          <a:fontRef idx="minor"/>
        </p:style>
        <p:txBody>
          <a:bodyPr lIns="90000" rIns="90000" tIns="45000" bIns="45000"/>
          <a:p>
            <a:pPr algn="ctr">
              <a:lnSpc>
                <a:spcPct val="100000"/>
              </a:lnSpc>
            </a:pPr>
            <a:r>
              <a:rPr b="0" lang="en-US" sz="4400" spc="-1" strike="noStrike">
                <a:solidFill>
                  <a:srgbClr val="000000"/>
                </a:solidFill>
                <a:uFill>
                  <a:solidFill>
                    <a:srgbClr val="ffffff"/>
                  </a:solidFill>
                </a:uFill>
                <a:latin typeface="Calibri"/>
              </a:rPr>
              <a:t>Face Detection</a:t>
            </a:r>
            <a:endParaRPr b="0" lang="en-US" sz="1800" spc="-1" strike="noStrike">
              <a:solidFill>
                <a:srgbClr val="000000"/>
              </a:solidFill>
              <a:uFill>
                <a:solidFill>
                  <a:srgbClr val="ffffff"/>
                </a:solidFill>
              </a:uFill>
              <a:latin typeface="Arial"/>
            </a:endParaRPr>
          </a:p>
        </p:txBody>
      </p:sp>
      <p:pic>
        <p:nvPicPr>
          <p:cNvPr id="429" name="Picture 2" descr=""/>
          <p:cNvPicPr/>
          <p:nvPr/>
        </p:nvPicPr>
        <p:blipFill>
          <a:blip r:embed="rId1"/>
          <a:stretch/>
        </p:blipFill>
        <p:spPr>
          <a:xfrm>
            <a:off x="223920" y="992880"/>
            <a:ext cx="8695440" cy="4092480"/>
          </a:xfrm>
          <a:prstGeom prst="rect">
            <a:avLst/>
          </a:prstGeom>
          <a:ln>
            <a:noFill/>
          </a:ln>
        </p:spPr>
      </p:pic>
    </p:spTree>
  </p:cSld>
  <p:timing>
    <p:tnLst>
      <p:par>
        <p:cTn id="83" dur="indefinite" restart="never" nodeType="tmRoot">
          <p:childTnLst>
            <p:seq>
              <p:cTn id="84"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0" name="CustomShape 1"/>
          <p:cNvSpPr/>
          <p:nvPr/>
        </p:nvSpPr>
        <p:spPr>
          <a:xfrm>
            <a:off x="457200" y="205920"/>
            <a:ext cx="8228880" cy="856440"/>
          </a:xfrm>
          <a:prstGeom prst="rect">
            <a:avLst/>
          </a:prstGeom>
          <a:noFill/>
          <a:ln>
            <a:noFill/>
          </a:ln>
        </p:spPr>
        <p:style>
          <a:lnRef idx="0"/>
          <a:fillRef idx="0"/>
          <a:effectRef idx="0"/>
          <a:fontRef idx="minor"/>
        </p:style>
        <p:txBody>
          <a:bodyPr lIns="90000" rIns="90000" tIns="45000" bIns="45000"/>
          <a:p>
            <a:pPr algn="ctr">
              <a:lnSpc>
                <a:spcPct val="100000"/>
              </a:lnSpc>
            </a:pPr>
            <a:r>
              <a:rPr b="0" lang="en-US" sz="4400" spc="-1" strike="noStrike">
                <a:solidFill>
                  <a:srgbClr val="000000"/>
                </a:solidFill>
                <a:uFill>
                  <a:solidFill>
                    <a:srgbClr val="ffffff"/>
                  </a:solidFill>
                </a:uFill>
                <a:latin typeface="Calibri"/>
              </a:rPr>
              <a:t>Document Analysis</a:t>
            </a:r>
            <a:endParaRPr b="0" lang="en-US" sz="1800" spc="-1" strike="noStrike">
              <a:solidFill>
                <a:srgbClr val="000000"/>
              </a:solidFill>
              <a:uFill>
                <a:solidFill>
                  <a:srgbClr val="ffffff"/>
                </a:solidFill>
              </a:uFill>
              <a:latin typeface="Arial"/>
            </a:endParaRPr>
          </a:p>
        </p:txBody>
      </p:sp>
      <p:pic>
        <p:nvPicPr>
          <p:cNvPr id="431" name="Picture 2" descr=""/>
          <p:cNvPicPr/>
          <p:nvPr/>
        </p:nvPicPr>
        <p:blipFill>
          <a:blip r:embed="rId1"/>
          <a:stretch/>
        </p:blipFill>
        <p:spPr>
          <a:xfrm>
            <a:off x="304920" y="1542960"/>
            <a:ext cx="5562000" cy="2849760"/>
          </a:xfrm>
          <a:prstGeom prst="rect">
            <a:avLst/>
          </a:prstGeom>
          <a:ln>
            <a:noFill/>
          </a:ln>
        </p:spPr>
      </p:pic>
    </p:spTree>
  </p:cSld>
  <p:timing>
    <p:tnLst>
      <p:par>
        <p:cTn id="85" dur="indefinite" restart="never" nodeType="tmRoot">
          <p:childTnLst>
            <p:seq>
              <p:cTn id="86"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2" name="CustomShape 1"/>
          <p:cNvSpPr/>
          <p:nvPr/>
        </p:nvSpPr>
        <p:spPr>
          <a:xfrm>
            <a:off x="457200" y="205920"/>
            <a:ext cx="8228880" cy="856440"/>
          </a:xfrm>
          <a:prstGeom prst="rect">
            <a:avLst/>
          </a:prstGeom>
          <a:noFill/>
          <a:ln>
            <a:noFill/>
          </a:ln>
        </p:spPr>
        <p:style>
          <a:lnRef idx="0"/>
          <a:fillRef idx="0"/>
          <a:effectRef idx="0"/>
          <a:fontRef idx="minor"/>
        </p:style>
        <p:txBody>
          <a:bodyPr lIns="90000" rIns="90000" tIns="45000" bIns="45000"/>
          <a:p>
            <a:pPr algn="ctr">
              <a:lnSpc>
                <a:spcPct val="100000"/>
              </a:lnSpc>
            </a:pPr>
            <a:r>
              <a:rPr b="0" lang="en-US" sz="4400" spc="-1" strike="noStrike">
                <a:solidFill>
                  <a:srgbClr val="000000"/>
                </a:solidFill>
                <a:uFill>
                  <a:solidFill>
                    <a:srgbClr val="ffffff"/>
                  </a:solidFill>
                </a:uFill>
                <a:latin typeface="Calibri"/>
              </a:rPr>
              <a:t>Medical Imaging</a:t>
            </a:r>
            <a:endParaRPr b="0" lang="en-US" sz="1800" spc="-1" strike="noStrike">
              <a:solidFill>
                <a:srgbClr val="000000"/>
              </a:solidFill>
              <a:uFill>
                <a:solidFill>
                  <a:srgbClr val="ffffff"/>
                </a:solidFill>
              </a:uFill>
              <a:latin typeface="Arial"/>
            </a:endParaRPr>
          </a:p>
        </p:txBody>
      </p:sp>
      <p:pic>
        <p:nvPicPr>
          <p:cNvPr id="433" name="Picture 2" descr=""/>
          <p:cNvPicPr/>
          <p:nvPr/>
        </p:nvPicPr>
        <p:blipFill>
          <a:blip r:embed="rId1"/>
          <a:stretch/>
        </p:blipFill>
        <p:spPr>
          <a:xfrm>
            <a:off x="914400" y="1257480"/>
            <a:ext cx="5409360" cy="3535560"/>
          </a:xfrm>
          <a:prstGeom prst="rect">
            <a:avLst/>
          </a:prstGeom>
          <a:ln>
            <a:noFill/>
          </a:ln>
        </p:spPr>
      </p:pic>
    </p:spTree>
  </p:cSld>
  <p:timing>
    <p:tnLst>
      <p:par>
        <p:cTn id="87" dur="indefinite" restart="never" nodeType="tmRoot">
          <p:childTnLst>
            <p:seq>
              <p:cTn id="88"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4" name="CustomShape 1"/>
          <p:cNvSpPr/>
          <p:nvPr/>
        </p:nvSpPr>
        <p:spPr>
          <a:xfrm>
            <a:off x="457200" y="205920"/>
            <a:ext cx="8228880" cy="856440"/>
          </a:xfrm>
          <a:prstGeom prst="rect">
            <a:avLst/>
          </a:prstGeom>
          <a:noFill/>
          <a:ln>
            <a:noFill/>
          </a:ln>
        </p:spPr>
        <p:style>
          <a:lnRef idx="0"/>
          <a:fillRef idx="0"/>
          <a:effectRef idx="0"/>
          <a:fontRef idx="minor"/>
        </p:style>
        <p:txBody>
          <a:bodyPr lIns="90000" rIns="90000" tIns="45000" bIns="45000"/>
          <a:p>
            <a:pPr algn="ctr">
              <a:lnSpc>
                <a:spcPct val="100000"/>
              </a:lnSpc>
            </a:pPr>
            <a:r>
              <a:rPr b="0" lang="en-US" sz="4400" spc="-1" strike="noStrike">
                <a:solidFill>
                  <a:srgbClr val="000000"/>
                </a:solidFill>
                <a:uFill>
                  <a:solidFill>
                    <a:srgbClr val="ffffff"/>
                  </a:solidFill>
                </a:uFill>
                <a:latin typeface="Calibri"/>
              </a:rPr>
              <a:t>Finger Prints</a:t>
            </a:r>
            <a:endParaRPr b="0" lang="en-US" sz="1800" spc="-1" strike="noStrike">
              <a:solidFill>
                <a:srgbClr val="000000"/>
              </a:solidFill>
              <a:uFill>
                <a:solidFill>
                  <a:srgbClr val="ffffff"/>
                </a:solidFill>
              </a:uFill>
              <a:latin typeface="Arial"/>
            </a:endParaRPr>
          </a:p>
        </p:txBody>
      </p:sp>
      <p:pic>
        <p:nvPicPr>
          <p:cNvPr id="435" name="Picture 2" descr=""/>
          <p:cNvPicPr/>
          <p:nvPr/>
        </p:nvPicPr>
        <p:blipFill>
          <a:blip r:embed="rId1"/>
          <a:stretch/>
        </p:blipFill>
        <p:spPr>
          <a:xfrm>
            <a:off x="128520" y="1085760"/>
            <a:ext cx="8886240" cy="3821040"/>
          </a:xfrm>
          <a:prstGeom prst="rect">
            <a:avLst/>
          </a:prstGeom>
          <a:ln>
            <a:noFill/>
          </a:ln>
        </p:spPr>
      </p:pic>
    </p:spTree>
  </p:cSld>
  <p:timing>
    <p:tnLst>
      <p:par>
        <p:cTn id="89" dur="indefinite" restart="never" nodeType="tmRoot">
          <p:childTnLst>
            <p:seq>
              <p:cTn id="90"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6" name="CustomShape 1"/>
          <p:cNvSpPr/>
          <p:nvPr/>
        </p:nvSpPr>
        <p:spPr>
          <a:xfrm>
            <a:off x="457200" y="205920"/>
            <a:ext cx="8228880" cy="856440"/>
          </a:xfrm>
          <a:prstGeom prst="rect">
            <a:avLst/>
          </a:prstGeom>
          <a:noFill/>
          <a:ln>
            <a:noFill/>
          </a:ln>
        </p:spPr>
        <p:style>
          <a:lnRef idx="0"/>
          <a:fillRef idx="0"/>
          <a:effectRef idx="0"/>
          <a:fontRef idx="minor"/>
        </p:style>
        <p:txBody>
          <a:bodyPr lIns="90000" rIns="90000" tIns="45000" bIns="45000"/>
          <a:p>
            <a:pPr algn="ctr">
              <a:lnSpc>
                <a:spcPct val="100000"/>
              </a:lnSpc>
            </a:pPr>
            <a:r>
              <a:rPr b="0" lang="en-US" sz="4400" spc="-1" strike="noStrike">
                <a:solidFill>
                  <a:srgbClr val="000000"/>
                </a:solidFill>
                <a:uFill>
                  <a:solidFill>
                    <a:srgbClr val="ffffff"/>
                  </a:solidFill>
                </a:uFill>
                <a:latin typeface="Calibri"/>
              </a:rPr>
              <a:t>Surveillance </a:t>
            </a:r>
            <a:endParaRPr b="0" lang="en-US" sz="1800" spc="-1" strike="noStrike">
              <a:solidFill>
                <a:srgbClr val="000000"/>
              </a:solidFill>
              <a:uFill>
                <a:solidFill>
                  <a:srgbClr val="ffffff"/>
                </a:solidFill>
              </a:uFill>
              <a:latin typeface="Arial"/>
            </a:endParaRPr>
          </a:p>
        </p:txBody>
      </p:sp>
      <p:pic>
        <p:nvPicPr>
          <p:cNvPr id="437" name="Picture 2" descr=""/>
          <p:cNvPicPr/>
          <p:nvPr/>
        </p:nvPicPr>
        <p:blipFill>
          <a:blip r:embed="rId1"/>
          <a:stretch/>
        </p:blipFill>
        <p:spPr>
          <a:xfrm>
            <a:off x="3004560" y="1492920"/>
            <a:ext cx="5951880" cy="3649680"/>
          </a:xfrm>
          <a:prstGeom prst="rect">
            <a:avLst/>
          </a:prstGeom>
          <a:ln>
            <a:noFill/>
          </a:ln>
        </p:spPr>
      </p:pic>
      <p:pic>
        <p:nvPicPr>
          <p:cNvPr id="438" name="Picture 3" descr=""/>
          <p:cNvPicPr/>
          <p:nvPr/>
        </p:nvPicPr>
        <p:blipFill>
          <a:blip r:embed="rId2"/>
          <a:stretch/>
        </p:blipFill>
        <p:spPr>
          <a:xfrm>
            <a:off x="89280" y="1492920"/>
            <a:ext cx="2881800" cy="2906640"/>
          </a:xfrm>
          <a:prstGeom prst="rect">
            <a:avLst/>
          </a:prstGeom>
          <a:ln>
            <a:noFill/>
          </a:ln>
        </p:spPr>
      </p:pic>
    </p:spTree>
  </p:cSld>
  <p:timing>
    <p:tnLst>
      <p:par>
        <p:cTn id="91" dur="indefinite" restart="never" nodeType="tmRoot">
          <p:childTnLst>
            <p:seq>
              <p:cTn id="92"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9" name="CustomShape 1"/>
          <p:cNvSpPr/>
          <p:nvPr/>
        </p:nvSpPr>
        <p:spPr>
          <a:xfrm>
            <a:off x="457200" y="205920"/>
            <a:ext cx="8228880" cy="856440"/>
          </a:xfrm>
          <a:prstGeom prst="rect">
            <a:avLst/>
          </a:prstGeom>
          <a:noFill/>
          <a:ln>
            <a:noFill/>
          </a:ln>
        </p:spPr>
        <p:style>
          <a:lnRef idx="0"/>
          <a:fillRef idx="0"/>
          <a:effectRef idx="0"/>
          <a:fontRef idx="minor"/>
        </p:style>
        <p:txBody>
          <a:bodyPr lIns="90000" rIns="90000" tIns="45000" bIns="45000"/>
          <a:p>
            <a:pPr algn="ctr">
              <a:lnSpc>
                <a:spcPct val="100000"/>
              </a:lnSpc>
            </a:pPr>
            <a:r>
              <a:rPr b="0" lang="en-US" sz="4400" spc="-1" strike="noStrike">
                <a:solidFill>
                  <a:srgbClr val="000000"/>
                </a:solidFill>
                <a:uFill>
                  <a:solidFill>
                    <a:srgbClr val="ffffff"/>
                  </a:solidFill>
                </a:uFill>
                <a:latin typeface="Calibri"/>
              </a:rPr>
              <a:t>Web Searching</a:t>
            </a:r>
            <a:endParaRPr b="0" lang="en-US" sz="1800" spc="-1" strike="noStrike">
              <a:solidFill>
                <a:srgbClr val="000000"/>
              </a:solidFill>
              <a:uFill>
                <a:solidFill>
                  <a:srgbClr val="ffffff"/>
                </a:solidFill>
              </a:uFill>
              <a:latin typeface="Arial"/>
            </a:endParaRPr>
          </a:p>
        </p:txBody>
      </p:sp>
      <p:pic>
        <p:nvPicPr>
          <p:cNvPr id="440" name="Picture 2" descr=""/>
          <p:cNvPicPr/>
          <p:nvPr/>
        </p:nvPicPr>
        <p:blipFill>
          <a:blip r:embed="rId1"/>
          <a:stretch/>
        </p:blipFill>
        <p:spPr>
          <a:xfrm>
            <a:off x="609480" y="1145520"/>
            <a:ext cx="8429040" cy="4006800"/>
          </a:xfrm>
          <a:prstGeom prst="rect">
            <a:avLst/>
          </a:prstGeom>
          <a:ln>
            <a:noFill/>
          </a:ln>
        </p:spPr>
      </p:pic>
    </p:spTree>
  </p:cSld>
  <p:timing>
    <p:tnLst>
      <p:par>
        <p:cTn id="93" dur="indefinite" restart="never" nodeType="tmRoot">
          <p:childTnLst>
            <p:seq>
              <p:cTn id="9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7" name="CustomShape 1"/>
          <p:cNvSpPr/>
          <p:nvPr/>
        </p:nvSpPr>
        <p:spPr>
          <a:xfrm>
            <a:off x="1126080" y="2774880"/>
            <a:ext cx="6552360" cy="36432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Calibri"/>
                <a:ea typeface="DejaVu Sans"/>
              </a:rPr>
              <a:t>Classifying emails as spam or not spam. </a:t>
            </a:r>
            <a:endParaRPr b="0" lang="en-US" sz="1800" spc="-1" strike="noStrike">
              <a:solidFill>
                <a:srgbClr val="000000"/>
              </a:solidFill>
              <a:uFill>
                <a:solidFill>
                  <a:srgbClr val="ffffff"/>
                </a:solidFill>
              </a:uFill>
              <a:latin typeface="Arial"/>
            </a:endParaRPr>
          </a:p>
        </p:txBody>
      </p:sp>
      <p:sp>
        <p:nvSpPr>
          <p:cNvPr id="248" name="CustomShape 2"/>
          <p:cNvSpPr/>
          <p:nvPr/>
        </p:nvSpPr>
        <p:spPr>
          <a:xfrm>
            <a:off x="1126080" y="3232080"/>
            <a:ext cx="7788600" cy="36432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Calibri"/>
                <a:ea typeface="DejaVu Sans"/>
              </a:rPr>
              <a:t>Watching you label emails as spam or not spam. </a:t>
            </a:r>
            <a:endParaRPr b="0" lang="en-US" sz="1800" spc="-1" strike="noStrike">
              <a:solidFill>
                <a:srgbClr val="000000"/>
              </a:solidFill>
              <a:uFill>
                <a:solidFill>
                  <a:srgbClr val="ffffff"/>
                </a:solidFill>
              </a:uFill>
              <a:latin typeface="Arial"/>
            </a:endParaRPr>
          </a:p>
        </p:txBody>
      </p:sp>
      <p:sp>
        <p:nvSpPr>
          <p:cNvPr id="249" name="CustomShape 3"/>
          <p:cNvSpPr/>
          <p:nvPr/>
        </p:nvSpPr>
        <p:spPr>
          <a:xfrm>
            <a:off x="1126080" y="3689280"/>
            <a:ext cx="7619400" cy="63792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Calibri"/>
                <a:ea typeface="DejaVu Sans"/>
              </a:rPr>
              <a:t>The number (or fraction) of emails correctly classified as spam/not spam. </a:t>
            </a:r>
            <a:endParaRPr b="0" lang="en-US" sz="1800" spc="-1" strike="noStrike">
              <a:solidFill>
                <a:srgbClr val="000000"/>
              </a:solidFill>
              <a:uFill>
                <a:solidFill>
                  <a:srgbClr val="ffffff"/>
                </a:solidFill>
              </a:uFill>
              <a:latin typeface="Arial"/>
            </a:endParaRPr>
          </a:p>
        </p:txBody>
      </p:sp>
      <p:sp>
        <p:nvSpPr>
          <p:cNvPr id="250" name="CustomShape 4"/>
          <p:cNvSpPr/>
          <p:nvPr/>
        </p:nvSpPr>
        <p:spPr>
          <a:xfrm>
            <a:off x="1126080" y="4163400"/>
            <a:ext cx="6552360" cy="63792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Calibri"/>
                <a:ea typeface="DejaVu Sans"/>
              </a:rPr>
              <a:t>None of the above—this is not a machine learning problem.</a:t>
            </a:r>
            <a:endParaRPr b="0" lang="en-US" sz="1800" spc="-1" strike="noStrike">
              <a:solidFill>
                <a:srgbClr val="000000"/>
              </a:solidFill>
              <a:uFill>
                <a:solidFill>
                  <a:srgbClr val="ffffff"/>
                </a:solidFill>
              </a:uFill>
              <a:latin typeface="Arial"/>
            </a:endParaRPr>
          </a:p>
        </p:txBody>
      </p:sp>
      <p:sp>
        <p:nvSpPr>
          <p:cNvPr id="251" name="CustomShape 5"/>
          <p:cNvSpPr/>
          <p:nvPr/>
        </p:nvSpPr>
        <p:spPr>
          <a:xfrm>
            <a:off x="228600" y="1200240"/>
            <a:ext cx="8364240" cy="1918080"/>
          </a:xfrm>
          <a:prstGeom prst="rect">
            <a:avLst/>
          </a:prstGeom>
          <a:noFill/>
          <a:ln>
            <a:noFill/>
          </a:ln>
        </p:spPr>
        <p:style>
          <a:lnRef idx="0"/>
          <a:fillRef idx="0"/>
          <a:effectRef idx="0"/>
          <a:fontRef idx="minor"/>
        </p:style>
        <p:txBody>
          <a:bodyPr lIns="90000" rIns="90000" tIns="45000" bIns="45000"/>
          <a:p>
            <a:pPr>
              <a:lnSpc>
                <a:spcPct val="100000"/>
              </a:lnSpc>
            </a:pPr>
            <a:r>
              <a:rPr b="0" lang="en-US" sz="2400" spc="-1" strike="noStrike">
                <a:solidFill>
                  <a:srgbClr val="000000"/>
                </a:solidFill>
                <a:uFill>
                  <a:solidFill>
                    <a:srgbClr val="ffffff"/>
                  </a:solidFill>
                </a:uFill>
                <a:latin typeface="Calibri"/>
                <a:ea typeface="DejaVu Sans"/>
              </a:rPr>
              <a:t>Suppose your email program watches which emails you do or do not mark as spam, and based on that learns how to better filter spam.  What is the task T in this setting? </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2" name="CustomShape 1"/>
          <p:cNvSpPr/>
          <p:nvPr/>
        </p:nvSpPr>
        <p:spPr>
          <a:xfrm>
            <a:off x="457200" y="514440"/>
            <a:ext cx="8228880" cy="3393720"/>
          </a:xfrm>
          <a:prstGeom prst="rect">
            <a:avLst/>
          </a:prstGeom>
          <a:noFill/>
          <a:ln>
            <a:noFill/>
          </a:ln>
        </p:spPr>
        <p:style>
          <a:lnRef idx="0"/>
          <a:fillRef idx="0"/>
          <a:effectRef idx="0"/>
          <a:fontRef idx="minor"/>
        </p:style>
        <p:txBody>
          <a:bodyPr lIns="90000" rIns="90000" tIns="45000" bIns="45000"/>
          <a:p>
            <a:pPr marL="343080" indent="-342360">
              <a:lnSpc>
                <a:spcPct val="100000"/>
              </a:lnSpc>
            </a:pPr>
            <a:r>
              <a:rPr b="0" lang="en-US" sz="3200" spc="-1" strike="noStrike">
                <a:solidFill>
                  <a:srgbClr val="000000"/>
                </a:solidFill>
                <a:uFill>
                  <a:solidFill>
                    <a:srgbClr val="ffffff"/>
                  </a:solidFill>
                </a:uFill>
                <a:latin typeface="Calibri"/>
              </a:rPr>
              <a:t>Machine learning algorithms:</a:t>
            </a:r>
            <a:endParaRPr b="0" lang="en-US"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US" sz="3200" spc="-1" strike="noStrike">
                <a:solidFill>
                  <a:srgbClr val="000000"/>
                </a:solidFill>
                <a:uFill>
                  <a:solidFill>
                    <a:srgbClr val="ffffff"/>
                  </a:solidFill>
                </a:uFill>
                <a:latin typeface="Calibri"/>
              </a:rPr>
              <a:t>Supervised learning</a:t>
            </a:r>
            <a:endParaRPr b="0" lang="en-US"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US" sz="3200" spc="-1" strike="noStrike">
                <a:solidFill>
                  <a:srgbClr val="000000"/>
                </a:solidFill>
                <a:uFill>
                  <a:solidFill>
                    <a:srgbClr val="ffffff"/>
                  </a:solidFill>
                </a:uFill>
                <a:latin typeface="Calibri"/>
              </a:rPr>
              <a:t>Unsupervised learning</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marL="343080" indent="-342360">
              <a:lnSpc>
                <a:spcPct val="100000"/>
              </a:lnSpc>
            </a:pPr>
            <a:r>
              <a:rPr b="0" lang="en-US" sz="3200" spc="-1" strike="noStrike">
                <a:solidFill>
                  <a:srgbClr val="000000"/>
                </a:solidFill>
                <a:uFill>
                  <a:solidFill>
                    <a:srgbClr val="ffffff"/>
                  </a:solidFill>
                </a:uFill>
                <a:latin typeface="Calibri"/>
              </a:rPr>
              <a:t>Others: Reinforcement learning, recommender systems. </a:t>
            </a:r>
            <a:endParaRPr b="0" lang="en-US" sz="1800" spc="-1" strike="noStrike">
              <a:solidFill>
                <a:srgbClr val="000000"/>
              </a:solidFill>
              <a:uFill>
                <a:solidFill>
                  <a:srgbClr val="ffffff"/>
                </a:solidFill>
              </a:uFill>
              <a:latin typeface="Arial"/>
            </a:endParaRPr>
          </a:p>
          <a:p>
            <a:pPr marL="343080" indent="-342360">
              <a:lnSpc>
                <a:spcPct val="100000"/>
              </a:lnSpc>
            </a:pPr>
            <a:endParaRPr b="0" lang="en-US" sz="1800" spc="-1" strike="noStrike">
              <a:solidFill>
                <a:srgbClr val="000000"/>
              </a:solidFill>
              <a:uFill>
                <a:solidFill>
                  <a:srgbClr val="ffffff"/>
                </a:solidFill>
              </a:uFill>
              <a:latin typeface="Arial"/>
            </a:endParaRPr>
          </a:p>
          <a:p>
            <a:pPr marL="343080" indent="-342360">
              <a:lnSpc>
                <a:spcPct val="100000"/>
              </a:lnSpc>
            </a:pPr>
            <a:r>
              <a:rPr b="0" lang="en-US" sz="3200" spc="-1" strike="noStrike">
                <a:solidFill>
                  <a:srgbClr val="000000"/>
                </a:solidFill>
                <a:uFill>
                  <a:solidFill>
                    <a:srgbClr val="ffffff"/>
                  </a:solidFill>
                </a:uFill>
                <a:latin typeface="Calibri"/>
              </a:rPr>
              <a:t>Also talk about: Practical advice for applying learning algorithms. </a:t>
            </a:r>
            <a:endParaRPr b="0" lang="en-US" sz="1800" spc="-1" strike="noStrike">
              <a:solidFill>
                <a:srgbClr val="000000"/>
              </a:solidFill>
              <a:uFill>
                <a:solidFill>
                  <a:srgbClr val="ffffff"/>
                </a:solidFill>
              </a:uFill>
              <a:latin typeface="Arial"/>
            </a:endParaRPr>
          </a:p>
        </p:txBody>
      </p:sp>
      <p:pic>
        <p:nvPicPr>
          <p:cNvPr id="253" name="Ink 1" descr=""/>
          <p:cNvPicPr/>
          <p:nvPr/>
        </p:nvPicPr>
        <p:blipFill>
          <a:blip r:embed="rId1"/>
          <a:stretch/>
        </p:blipFill>
        <p:spPr>
          <a:xfrm>
            <a:off x="915480" y="1156680"/>
            <a:ext cx="7450200" cy="3610440"/>
          </a:xfrm>
          <a:prstGeom prst="rect">
            <a:avLst/>
          </a:prstGeom>
          <a:ln>
            <a:noFill/>
          </a:ln>
        </p:spPr>
      </p:pic>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CustomShape 1"/>
          <p:cNvSpPr/>
          <p:nvPr/>
        </p:nvSpPr>
        <p:spPr>
          <a:xfrm>
            <a:off x="4148640" y="931320"/>
            <a:ext cx="4952160" cy="1428120"/>
          </a:xfrm>
          <a:prstGeom prst="rect">
            <a:avLst/>
          </a:prstGeom>
          <a:noFill/>
          <a:ln>
            <a:noFill/>
          </a:ln>
        </p:spPr>
        <p:style>
          <a:lnRef idx="0"/>
          <a:fillRef idx="0"/>
          <a:effectRef idx="0"/>
          <a:fontRef idx="minor"/>
        </p:style>
        <p:txBody>
          <a:bodyPr lIns="90000" rIns="90000" tIns="45000" bIns="45000" anchor="ctr"/>
          <a:p>
            <a:pPr>
              <a:lnSpc>
                <a:spcPct val="100000"/>
              </a:lnSpc>
            </a:pPr>
            <a:r>
              <a:rPr b="0" lang="en-US" sz="5400" spc="-1" strike="noStrike">
                <a:solidFill>
                  <a:srgbClr val="404040"/>
                </a:solidFill>
                <a:uFill>
                  <a:solidFill>
                    <a:srgbClr val="ffffff"/>
                  </a:solidFill>
                </a:uFill>
                <a:latin typeface="Calibri"/>
                <a:ea typeface="DejaVu Sans"/>
              </a:rPr>
              <a:t>Introduction</a:t>
            </a:r>
            <a:endParaRPr b="0" lang="en-US" sz="1800" spc="-1" strike="noStrike">
              <a:solidFill>
                <a:srgbClr val="000000"/>
              </a:solidFill>
              <a:uFill>
                <a:solidFill>
                  <a:srgbClr val="ffffff"/>
                </a:solidFill>
              </a:uFill>
              <a:latin typeface="Arial"/>
            </a:endParaRPr>
          </a:p>
        </p:txBody>
      </p:sp>
      <p:sp>
        <p:nvSpPr>
          <p:cNvPr id="255" name="Line 2"/>
          <p:cNvSpPr/>
          <p:nvPr/>
        </p:nvSpPr>
        <p:spPr>
          <a:xfrm>
            <a:off x="4224600" y="2150280"/>
            <a:ext cx="4297680" cy="360"/>
          </a:xfrm>
          <a:prstGeom prst="line">
            <a:avLst/>
          </a:prstGeom>
          <a:ln w="25560">
            <a:solidFill>
              <a:srgbClr val="4f81bd"/>
            </a:solidFill>
            <a:round/>
          </a:ln>
        </p:spPr>
        <p:style>
          <a:lnRef idx="0"/>
          <a:fillRef idx="0"/>
          <a:effectRef idx="0"/>
          <a:fontRef idx="minor"/>
        </p:style>
      </p:sp>
      <p:sp>
        <p:nvSpPr>
          <p:cNvPr id="256" name="CustomShape 3"/>
          <p:cNvSpPr/>
          <p:nvPr/>
        </p:nvSpPr>
        <p:spPr>
          <a:xfrm>
            <a:off x="4191120" y="2317680"/>
            <a:ext cx="5104800" cy="1625040"/>
          </a:xfrm>
          <a:prstGeom prst="rect">
            <a:avLst/>
          </a:prstGeom>
          <a:noFill/>
          <a:ln>
            <a:noFill/>
          </a:ln>
        </p:spPr>
        <p:style>
          <a:lnRef idx="0"/>
          <a:fillRef idx="0"/>
          <a:effectRef idx="0"/>
          <a:fontRef idx="minor"/>
        </p:style>
        <p:txBody>
          <a:bodyPr lIns="90000" rIns="90000" tIns="45000" bIns="45000" anchor="ctr"/>
          <a:p>
            <a:pPr>
              <a:lnSpc>
                <a:spcPct val="100000"/>
              </a:lnSpc>
            </a:pPr>
            <a:r>
              <a:rPr b="0" lang="en-US" sz="6000" spc="-1" strike="noStrike">
                <a:solidFill>
                  <a:srgbClr val="404040"/>
                </a:solidFill>
                <a:uFill>
                  <a:solidFill>
                    <a:srgbClr val="ffffff"/>
                  </a:solidFill>
                </a:uFill>
                <a:latin typeface="Calibri"/>
              </a:rPr>
              <a:t>Supervised Learning</a:t>
            </a:r>
            <a:endParaRPr b="0" lang="en-US" sz="1800" spc="-1" strike="noStrike">
              <a:solidFill>
                <a:srgbClr val="000000"/>
              </a:solidFill>
              <a:uFill>
                <a:solidFill>
                  <a:srgbClr val="ffffff"/>
                </a:solidFill>
              </a:uFill>
              <a:latin typeface="Arial"/>
            </a:endParaRPr>
          </a:p>
        </p:txBody>
      </p:sp>
      <p:pic>
        <p:nvPicPr>
          <p:cNvPr id="257" name="Picture 2" descr=""/>
          <p:cNvPicPr/>
          <p:nvPr/>
        </p:nvPicPr>
        <p:blipFill>
          <a:blip r:embed="rId1"/>
          <a:srcRect l="0" t="0" r="0" b="7247"/>
          <a:stretch/>
        </p:blipFill>
        <p:spPr>
          <a:xfrm>
            <a:off x="685800" y="361800"/>
            <a:ext cx="3199680" cy="3656880"/>
          </a:xfrm>
          <a:prstGeom prst="rect">
            <a:avLst/>
          </a:prstGeom>
          <a:ln>
            <a:noFill/>
          </a:ln>
        </p:spPr>
      </p:pic>
      <p:sp>
        <p:nvSpPr>
          <p:cNvPr id="258" name="CustomShape 4"/>
          <p:cNvSpPr/>
          <p:nvPr/>
        </p:nvSpPr>
        <p:spPr>
          <a:xfrm>
            <a:off x="838080" y="3867120"/>
            <a:ext cx="2894760" cy="837360"/>
          </a:xfrm>
          <a:prstGeom prst="rect">
            <a:avLst/>
          </a:prstGeom>
          <a:noFill/>
          <a:ln>
            <a:noFill/>
          </a:ln>
        </p:spPr>
        <p:style>
          <a:lnRef idx="0"/>
          <a:fillRef idx="0"/>
          <a:effectRef idx="0"/>
          <a:fontRef idx="minor"/>
        </p:style>
        <p:txBody>
          <a:bodyPr lIns="90000" rIns="90000" tIns="45000" bIns="45000" anchor="ctr"/>
          <a:p>
            <a:pPr>
              <a:lnSpc>
                <a:spcPct val="100000"/>
              </a:lnSpc>
            </a:pPr>
            <a:r>
              <a:rPr b="0" lang="en-US" sz="2400" spc="-1" strike="noStrike">
                <a:solidFill>
                  <a:srgbClr val="404040"/>
                </a:solidFill>
                <a:uFill>
                  <a:solidFill>
                    <a:srgbClr val="ffffff"/>
                  </a:solidFill>
                </a:uFill>
                <a:latin typeface="Calibri"/>
                <a:ea typeface="DejaVu Sans"/>
              </a:rPr>
              <a:t>Machine Learning</a:t>
            </a:r>
            <a:endParaRPr b="0" lang="en-US" sz="1800" spc="-1" strike="noStrike">
              <a:solidFill>
                <a:srgbClr val="000000"/>
              </a:solidFill>
              <a:uFill>
                <a:solidFill>
                  <a:srgbClr val="ffffff"/>
                </a:solidFill>
              </a:uFill>
              <a:latin typeface="Arial"/>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259" name="Chart 3"/>
          <p:cNvGraphicFramePr/>
          <p:nvPr/>
        </p:nvGraphicFramePr>
        <p:xfrm>
          <a:off x="1672920" y="743040"/>
          <a:ext cx="5540400" cy="2620800"/>
        </p:xfrm>
        <a:graphic>
          <a:graphicData uri="http://schemas.openxmlformats.org/drawingml/2006/chart">
            <c:chart xmlns:c="http://schemas.openxmlformats.org/drawingml/2006/chart" xmlns:r="http://schemas.openxmlformats.org/officeDocument/2006/relationships" r:id="rId1"/>
          </a:graphicData>
        </a:graphic>
      </p:graphicFrame>
      <p:sp>
        <p:nvSpPr>
          <p:cNvPr id="260" name="CustomShape 1"/>
          <p:cNvSpPr/>
          <p:nvPr/>
        </p:nvSpPr>
        <p:spPr>
          <a:xfrm>
            <a:off x="380880" y="285840"/>
            <a:ext cx="8228880" cy="913680"/>
          </a:xfrm>
          <a:prstGeom prst="rect">
            <a:avLst/>
          </a:prstGeom>
          <a:noFill/>
          <a:ln>
            <a:noFill/>
          </a:ln>
        </p:spPr>
        <p:style>
          <a:lnRef idx="0"/>
          <a:fillRef idx="0"/>
          <a:effectRef idx="0"/>
          <a:fontRef idx="minor"/>
        </p:style>
        <p:txBody>
          <a:bodyPr lIns="90000" rIns="90000" tIns="45000" bIns="45000"/>
          <a:p>
            <a:pPr marL="343080" indent="-342360">
              <a:lnSpc>
                <a:spcPct val="100000"/>
              </a:lnSpc>
            </a:pPr>
            <a:r>
              <a:rPr b="0" lang="en-US" sz="2800" spc="-1" strike="noStrike">
                <a:solidFill>
                  <a:srgbClr val="000000"/>
                </a:solidFill>
                <a:uFill>
                  <a:solidFill>
                    <a:srgbClr val="ffffff"/>
                  </a:solidFill>
                </a:uFill>
                <a:latin typeface="Calibri"/>
                <a:ea typeface="DejaVu Sans"/>
              </a:rPr>
              <a:t>Housing price prediction. </a:t>
            </a:r>
            <a:endParaRPr b="0" lang="en-US" sz="1800" spc="-1" strike="noStrike">
              <a:solidFill>
                <a:srgbClr val="000000"/>
              </a:solidFill>
              <a:uFill>
                <a:solidFill>
                  <a:srgbClr val="ffffff"/>
                </a:solidFill>
              </a:uFill>
              <a:latin typeface="Arial"/>
            </a:endParaRPr>
          </a:p>
        </p:txBody>
      </p:sp>
      <p:sp>
        <p:nvSpPr>
          <p:cNvPr id="261" name="CustomShape 2"/>
          <p:cNvSpPr/>
          <p:nvPr/>
        </p:nvSpPr>
        <p:spPr>
          <a:xfrm>
            <a:off x="728640" y="1571040"/>
            <a:ext cx="1232280" cy="63864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en-US" sz="1800" spc="-1" strike="noStrike">
                <a:solidFill>
                  <a:srgbClr val="000000"/>
                </a:solidFill>
                <a:uFill>
                  <a:solidFill>
                    <a:srgbClr val="ffffff"/>
                  </a:solidFill>
                </a:uFill>
                <a:latin typeface="Calibri"/>
                <a:ea typeface="DejaVu Sans"/>
              </a:rPr>
              <a:t>Price ($) </a:t>
            </a:r>
            <a:endParaRPr b="0" lang="en-US" sz="1800" spc="-1" strike="noStrike">
              <a:solidFill>
                <a:srgbClr val="000000"/>
              </a:solidFill>
              <a:uFill>
                <a:solidFill>
                  <a:srgbClr val="ffffff"/>
                </a:solidFill>
              </a:uFill>
              <a:latin typeface="Arial"/>
            </a:endParaRPr>
          </a:p>
          <a:p>
            <a:pPr algn="ctr">
              <a:lnSpc>
                <a:spcPct val="100000"/>
              </a:lnSpc>
            </a:pPr>
            <a:r>
              <a:rPr b="0" lang="en-US" sz="1800" spc="-1" strike="noStrike">
                <a:solidFill>
                  <a:srgbClr val="000000"/>
                </a:solidFill>
                <a:uFill>
                  <a:solidFill>
                    <a:srgbClr val="ffffff"/>
                  </a:solidFill>
                </a:uFill>
                <a:latin typeface="Calibri"/>
                <a:ea typeface="DejaVu Sans"/>
              </a:rPr>
              <a:t>in 1000’s</a:t>
            </a:r>
            <a:endParaRPr b="0" lang="en-US" sz="1800" spc="-1" strike="noStrike">
              <a:solidFill>
                <a:srgbClr val="000000"/>
              </a:solidFill>
              <a:uFill>
                <a:solidFill>
                  <a:srgbClr val="ffffff"/>
                </a:solidFill>
              </a:uFill>
              <a:latin typeface="Arial"/>
            </a:endParaRPr>
          </a:p>
        </p:txBody>
      </p:sp>
      <p:sp>
        <p:nvSpPr>
          <p:cNvPr id="262" name="CustomShape 3"/>
          <p:cNvSpPr/>
          <p:nvPr/>
        </p:nvSpPr>
        <p:spPr>
          <a:xfrm>
            <a:off x="3901680" y="3341160"/>
            <a:ext cx="1611720" cy="36432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en-US" sz="1800" spc="-1" strike="noStrike">
                <a:solidFill>
                  <a:srgbClr val="000000"/>
                </a:solidFill>
                <a:uFill>
                  <a:solidFill>
                    <a:srgbClr val="ffffff"/>
                  </a:solidFill>
                </a:uFill>
                <a:latin typeface="Calibri"/>
                <a:ea typeface="DejaVu Sans"/>
              </a:rPr>
              <a:t>Size in feet</a:t>
            </a:r>
            <a:r>
              <a:rPr b="0" lang="en-US" sz="1800" spc="-1" strike="noStrike" baseline="30000">
                <a:solidFill>
                  <a:srgbClr val="000000"/>
                </a:solidFill>
                <a:uFill>
                  <a:solidFill>
                    <a:srgbClr val="ffffff"/>
                  </a:solidFill>
                </a:uFill>
                <a:latin typeface="Calibri"/>
                <a:ea typeface="DejaVu Sans"/>
              </a:rPr>
              <a:t>2</a:t>
            </a:r>
            <a:r>
              <a:rPr b="0" lang="en-US" sz="1800" spc="-1" strike="noStrike">
                <a:solidFill>
                  <a:srgbClr val="000000"/>
                </a:solidFill>
                <a:uFill>
                  <a:solidFill>
                    <a:srgbClr val="ffffff"/>
                  </a:solidFill>
                </a:uFill>
                <a:latin typeface="Calibri"/>
                <a:ea typeface="DejaVu Sans"/>
              </a:rPr>
              <a:t> </a:t>
            </a:r>
            <a:endParaRPr b="0" lang="en-US" sz="1800" spc="-1" strike="noStrike">
              <a:solidFill>
                <a:srgbClr val="000000"/>
              </a:solidFill>
              <a:uFill>
                <a:solidFill>
                  <a:srgbClr val="ffffff"/>
                </a:solidFill>
              </a:uFill>
              <a:latin typeface="Arial"/>
            </a:endParaRPr>
          </a:p>
        </p:txBody>
      </p:sp>
      <p:sp>
        <p:nvSpPr>
          <p:cNvPr id="263" name="CustomShape 4"/>
          <p:cNvSpPr/>
          <p:nvPr/>
        </p:nvSpPr>
        <p:spPr>
          <a:xfrm>
            <a:off x="4800600" y="3934080"/>
            <a:ext cx="4114080" cy="913680"/>
          </a:xfrm>
          <a:prstGeom prst="rect">
            <a:avLst/>
          </a:prstGeom>
          <a:noFill/>
          <a:ln>
            <a:noFill/>
          </a:ln>
        </p:spPr>
        <p:style>
          <a:lnRef idx="0"/>
          <a:fillRef idx="0"/>
          <a:effectRef idx="0"/>
          <a:fontRef idx="minor"/>
        </p:style>
        <p:txBody>
          <a:bodyPr lIns="90000" rIns="90000" tIns="45000" bIns="45000"/>
          <a:p>
            <a:pPr marL="343080" indent="-342360">
              <a:lnSpc>
                <a:spcPct val="100000"/>
              </a:lnSpc>
            </a:pPr>
            <a:r>
              <a:rPr b="0" lang="en-US" sz="2400" spc="-1" strike="noStrike" u="sng">
                <a:solidFill>
                  <a:srgbClr val="000000"/>
                </a:solidFill>
                <a:uFill>
                  <a:solidFill>
                    <a:srgbClr val="ffffff"/>
                  </a:solidFill>
                </a:uFill>
                <a:latin typeface="Calibri"/>
                <a:ea typeface="DejaVu Sans"/>
              </a:rPr>
              <a:t>Regression:</a:t>
            </a:r>
            <a:r>
              <a:rPr b="0" lang="en-US" sz="2400" spc="-1" strike="noStrike">
                <a:solidFill>
                  <a:srgbClr val="000000"/>
                </a:solidFill>
                <a:uFill>
                  <a:solidFill>
                    <a:srgbClr val="ffffff"/>
                  </a:solidFill>
                </a:uFill>
                <a:latin typeface="Calibri"/>
                <a:ea typeface="DejaVu Sans"/>
              </a:rPr>
              <a:t> Predict continuous valued output (price)</a:t>
            </a:r>
            <a:endParaRPr b="0" lang="en-US" sz="1800" spc="-1" strike="noStrike">
              <a:solidFill>
                <a:srgbClr val="000000"/>
              </a:solidFill>
              <a:uFill>
                <a:solidFill>
                  <a:srgbClr val="ffffff"/>
                </a:solidFill>
              </a:uFill>
              <a:latin typeface="Arial"/>
            </a:endParaRPr>
          </a:p>
        </p:txBody>
      </p:sp>
      <p:sp>
        <p:nvSpPr>
          <p:cNvPr id="264" name="CustomShape 5"/>
          <p:cNvSpPr/>
          <p:nvPr/>
        </p:nvSpPr>
        <p:spPr>
          <a:xfrm>
            <a:off x="380880" y="3934080"/>
            <a:ext cx="4114080" cy="913680"/>
          </a:xfrm>
          <a:prstGeom prst="rect">
            <a:avLst/>
          </a:prstGeom>
          <a:noFill/>
          <a:ln>
            <a:noFill/>
          </a:ln>
        </p:spPr>
        <p:style>
          <a:lnRef idx="0"/>
          <a:fillRef idx="0"/>
          <a:effectRef idx="0"/>
          <a:fontRef idx="minor"/>
        </p:style>
        <p:txBody>
          <a:bodyPr lIns="90000" rIns="90000" tIns="45000" bIns="45000"/>
          <a:p>
            <a:pPr marL="343080" indent="-342360">
              <a:lnSpc>
                <a:spcPct val="100000"/>
              </a:lnSpc>
            </a:pPr>
            <a:r>
              <a:rPr b="0" lang="en-US" sz="2400" spc="-1" strike="noStrike" u="sng">
                <a:solidFill>
                  <a:srgbClr val="000000"/>
                </a:solidFill>
                <a:uFill>
                  <a:solidFill>
                    <a:srgbClr val="ffffff"/>
                  </a:solidFill>
                </a:uFill>
                <a:latin typeface="Calibri"/>
                <a:ea typeface="DejaVu Sans"/>
              </a:rPr>
              <a:t>Supervised Learning</a:t>
            </a:r>
            <a:endParaRPr b="0" lang="en-US" sz="1800" spc="-1" strike="noStrike">
              <a:solidFill>
                <a:srgbClr val="000000"/>
              </a:solidFill>
              <a:uFill>
                <a:solidFill>
                  <a:srgbClr val="ffffff"/>
                </a:solidFill>
              </a:uFill>
              <a:latin typeface="Arial"/>
            </a:endParaRPr>
          </a:p>
          <a:p>
            <a:pPr marL="343080" indent="-342360">
              <a:lnSpc>
                <a:spcPct val="100000"/>
              </a:lnSpc>
            </a:pPr>
            <a:r>
              <a:rPr b="0" lang="en-US" sz="2400" spc="-1" strike="noStrike">
                <a:solidFill>
                  <a:srgbClr val="000000"/>
                </a:solidFill>
                <a:uFill>
                  <a:solidFill>
                    <a:srgbClr val="ffffff"/>
                  </a:solidFill>
                </a:uFill>
                <a:latin typeface="Calibri"/>
                <a:ea typeface="DejaVu Sans"/>
              </a:rPr>
              <a:t>“</a:t>
            </a:r>
            <a:r>
              <a:rPr b="0" lang="en-US" sz="2400" spc="-1" strike="noStrike">
                <a:solidFill>
                  <a:srgbClr val="000000"/>
                </a:solidFill>
                <a:uFill>
                  <a:solidFill>
                    <a:srgbClr val="ffffff"/>
                  </a:solidFill>
                </a:uFill>
                <a:latin typeface="Calibri"/>
                <a:ea typeface="DejaVu Sans"/>
              </a:rPr>
              <a:t>right answers” given</a:t>
            </a:r>
            <a:endParaRPr b="0" lang="en-US" sz="1800" spc="-1" strike="noStrike">
              <a:solidFill>
                <a:srgbClr val="000000"/>
              </a:solidFill>
              <a:uFill>
                <a:solidFill>
                  <a:srgbClr val="ffffff"/>
                </a:solidFill>
              </a:uFill>
              <a:latin typeface="Arial"/>
            </a:endParaRPr>
          </a:p>
        </p:txBody>
      </p:sp>
      <p:pic>
        <p:nvPicPr>
          <p:cNvPr id="265" name="Ink 2" descr=""/>
          <p:cNvPicPr/>
          <p:nvPr/>
        </p:nvPicPr>
        <p:blipFill>
          <a:blip r:embed="rId2"/>
          <a:stretch/>
        </p:blipFill>
        <p:spPr>
          <a:xfrm>
            <a:off x="434880" y="964080"/>
            <a:ext cx="8258400" cy="3895200"/>
          </a:xfrm>
          <a:prstGeom prst="rect">
            <a:avLst/>
          </a:prstGeom>
          <a:ln>
            <a:noFill/>
          </a:ln>
        </p:spPr>
      </p:pic>
    </p:spTree>
  </p:cSld>
  <p:timing>
    <p:tnLst>
      <p:par>
        <p:cTn id="11" dur="indefinite" restart="never" nodeType="tmRoot">
          <p:childTnLst>
            <p:seq>
              <p:cTn id="12" dur="indefinite" nodeType="mainSeq">
                <p:childTnLst>
                  <p:par>
                    <p:cTn id="13" fill="hold">
                      <p:stCondLst>
                        <p:cond delay="indefinite"/>
                      </p:stCondLst>
                      <p:childTnLst>
                        <p:par>
                          <p:cTn id="14" fill="hold">
                            <p:stCondLst>
                              <p:cond delay="0"/>
                            </p:stCondLst>
                            <p:childTnLst>
                              <p:par>
                                <p:cTn id="15" nodeType="clickEffect" fill="hold" presetClass="entr" presetID="1">
                                  <p:stCondLst>
                                    <p:cond delay="0"/>
                                  </p:stCondLst>
                                  <p:childTnLst>
                                    <p:set>
                                      <p:cBhvr>
                                        <p:cTn id="16" dur="1" fill="hold">
                                          <p:stCondLst>
                                            <p:cond delay="0"/>
                                          </p:stCondLst>
                                        </p:cTn>
                                        <p:tgtEl>
                                          <p:spTgt spid="26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fill="hold" presetClass="entr" presetID="1">
                                  <p:stCondLst>
                                    <p:cond delay="0"/>
                                  </p:stCondLst>
                                  <p:childTnLst>
                                    <p:set>
                                      <p:cBhvr>
                                        <p:cTn id="20" dur="1" fill="hold">
                                          <p:stCondLst>
                                            <p:cond delay="0"/>
                                          </p:stCondLst>
                                        </p:cTn>
                                        <p:tgtEl>
                                          <p:spTgt spid="263"/>
                                        </p:tgtEl>
                                        <p:attrNameLst>
                                          <p:attrName>style.visibility</p:attrName>
                                        </p:attrNameLst>
                                      </p:cBhvr>
                                      <p:to>
                                        <p:strVal val="visible"/>
                                      </p:to>
                                    </p:set>
                                  </p:childTnLst>
                                </p:cTn>
                              </p:par>
                              <p:par>
                                <p:cTn id="21" nodeType="withEffect" fill="hold" presetClass="entr" presetID="1">
                                  <p:stCondLst>
                                    <p:cond delay="0"/>
                                  </p:stCondLst>
                                  <p:childTnLst>
                                    <p:set>
                                      <p:cBhvr>
                                        <p:cTn id="22" dur="1" fill="hold">
                                          <p:stCondLst>
                                            <p:cond delay="0"/>
                                          </p:stCondLst>
                                        </p:cTn>
                                        <p:tgtEl>
                                          <p:spTgt spid="-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CustomShape 1"/>
          <p:cNvSpPr/>
          <p:nvPr/>
        </p:nvSpPr>
        <p:spPr>
          <a:xfrm>
            <a:off x="457200" y="438120"/>
            <a:ext cx="8228880" cy="3393720"/>
          </a:xfrm>
          <a:prstGeom prst="rect">
            <a:avLst/>
          </a:prstGeom>
          <a:noFill/>
          <a:ln>
            <a:noFill/>
          </a:ln>
        </p:spPr>
        <p:style>
          <a:lnRef idx="0"/>
          <a:fillRef idx="0"/>
          <a:effectRef idx="0"/>
          <a:fontRef idx="minor"/>
        </p:style>
        <p:txBody>
          <a:bodyPr lIns="90000" rIns="90000" tIns="45000" bIns="45000"/>
          <a:p>
            <a:pPr marL="343080" indent="-342360">
              <a:lnSpc>
                <a:spcPct val="100000"/>
              </a:lnSpc>
            </a:pPr>
            <a:r>
              <a:rPr b="0" lang="en-US" sz="3200" spc="-1" strike="noStrike">
                <a:solidFill>
                  <a:srgbClr val="000000"/>
                </a:solidFill>
                <a:uFill>
                  <a:solidFill>
                    <a:srgbClr val="ffffff"/>
                  </a:solidFill>
                </a:uFill>
                <a:latin typeface="Calibri"/>
                <a:ea typeface="DejaVu Sans"/>
              </a:rPr>
              <a:t>Breast cancer (malignant, benign)</a:t>
            </a:r>
            <a:endParaRPr b="0" lang="en-US" sz="1800" spc="-1" strike="noStrike">
              <a:solidFill>
                <a:srgbClr val="000000"/>
              </a:solidFill>
              <a:uFill>
                <a:solidFill>
                  <a:srgbClr val="ffffff"/>
                </a:solidFill>
              </a:uFill>
              <a:latin typeface="Arial"/>
            </a:endParaRPr>
          </a:p>
        </p:txBody>
      </p:sp>
      <p:sp>
        <p:nvSpPr>
          <p:cNvPr id="267" name="CustomShape 2"/>
          <p:cNvSpPr/>
          <p:nvPr/>
        </p:nvSpPr>
        <p:spPr>
          <a:xfrm>
            <a:off x="6858000" y="1167120"/>
            <a:ext cx="2147760" cy="2437560"/>
          </a:xfrm>
          <a:prstGeom prst="rect">
            <a:avLst/>
          </a:prstGeom>
          <a:noFill/>
          <a:ln>
            <a:noFill/>
          </a:ln>
        </p:spPr>
        <p:style>
          <a:lnRef idx="0"/>
          <a:fillRef idx="0"/>
          <a:effectRef idx="0"/>
          <a:fontRef idx="minor"/>
        </p:style>
        <p:txBody>
          <a:bodyPr lIns="90000" rIns="90000" tIns="45000" bIns="45000"/>
          <a:p>
            <a:pPr>
              <a:lnSpc>
                <a:spcPct val="100000"/>
              </a:lnSpc>
            </a:pPr>
            <a:r>
              <a:rPr b="0" lang="en-US" sz="2400" spc="-1" strike="noStrike" u="sng">
                <a:solidFill>
                  <a:srgbClr val="000000"/>
                </a:solidFill>
                <a:uFill>
                  <a:solidFill>
                    <a:srgbClr val="ffffff"/>
                  </a:solidFill>
                </a:uFill>
                <a:latin typeface="Calibri"/>
                <a:ea typeface="DejaVu Sans"/>
              </a:rPr>
              <a:t>Classification</a:t>
            </a:r>
            <a:endParaRPr b="0" lang="en-US" sz="1800" spc="-1" strike="noStrike">
              <a:solidFill>
                <a:srgbClr val="000000"/>
              </a:solidFill>
              <a:uFill>
                <a:solidFill>
                  <a:srgbClr val="ffffff"/>
                </a:solidFill>
              </a:uFill>
              <a:latin typeface="Arial"/>
            </a:endParaRPr>
          </a:p>
          <a:p>
            <a:pPr>
              <a:lnSpc>
                <a:spcPct val="100000"/>
              </a:lnSpc>
            </a:pPr>
            <a:r>
              <a:rPr b="0" lang="en-US" sz="2400" spc="-1" strike="noStrike">
                <a:solidFill>
                  <a:srgbClr val="000000"/>
                </a:solidFill>
                <a:uFill>
                  <a:solidFill>
                    <a:srgbClr val="ffffff"/>
                  </a:solidFill>
                </a:uFill>
                <a:latin typeface="Calibri"/>
                <a:ea typeface="DejaVu Sans"/>
              </a:rPr>
              <a:t>Discrete valued output (0 or 1)</a:t>
            </a:r>
            <a:endParaRPr b="0" lang="en-US" sz="1800" spc="-1" strike="noStrike">
              <a:solidFill>
                <a:srgbClr val="000000"/>
              </a:solidFill>
              <a:uFill>
                <a:solidFill>
                  <a:srgbClr val="ffffff"/>
                </a:solidFill>
              </a:uFill>
              <a:latin typeface="Arial"/>
            </a:endParaRPr>
          </a:p>
        </p:txBody>
      </p:sp>
      <p:sp>
        <p:nvSpPr>
          <p:cNvPr id="268" name="CustomShape 3"/>
          <p:cNvSpPr/>
          <p:nvPr/>
        </p:nvSpPr>
        <p:spPr>
          <a:xfrm flipH="1">
            <a:off x="1743480" y="1056960"/>
            <a:ext cx="360" cy="1971360"/>
          </a:xfrm>
          <a:custGeom>
            <a:avLst/>
            <a:gdLst/>
            <a:ahLst/>
            <a:rect l="l" t="t" r="r" b="b"/>
            <a:pathLst>
              <a:path w="21600" h="21600">
                <a:moveTo>
                  <a:pt x="0" y="0"/>
                </a:moveTo>
                <a:lnTo>
                  <a:pt x="21600" y="21600"/>
                </a:lnTo>
              </a:path>
            </a:pathLst>
          </a:custGeom>
          <a:noFill/>
          <a:ln w="38160">
            <a:solidFill>
              <a:srgbClr val="808080"/>
            </a:solidFill>
            <a:round/>
            <a:headEnd len="med" type="arrow" w="med"/>
          </a:ln>
        </p:spPr>
        <p:style>
          <a:lnRef idx="0"/>
          <a:fillRef idx="0"/>
          <a:effectRef idx="0"/>
          <a:fontRef idx="minor"/>
        </p:style>
      </p:sp>
      <p:sp>
        <p:nvSpPr>
          <p:cNvPr id="269" name="CustomShape 4"/>
          <p:cNvSpPr/>
          <p:nvPr/>
        </p:nvSpPr>
        <p:spPr>
          <a:xfrm flipH="1">
            <a:off x="1606680" y="2571840"/>
            <a:ext cx="4944960" cy="360"/>
          </a:xfrm>
          <a:custGeom>
            <a:avLst/>
            <a:gdLst/>
            <a:ahLst/>
            <a:rect l="l" t="t" r="r" b="b"/>
            <a:pathLst>
              <a:path w="21600" h="21600">
                <a:moveTo>
                  <a:pt x="0" y="0"/>
                </a:moveTo>
                <a:lnTo>
                  <a:pt x="21600" y="21600"/>
                </a:lnTo>
              </a:path>
            </a:pathLst>
          </a:custGeom>
          <a:noFill/>
          <a:ln w="38160">
            <a:solidFill>
              <a:srgbClr val="808080"/>
            </a:solidFill>
            <a:round/>
            <a:headEnd len="med" type="arrow" w="med"/>
          </a:ln>
        </p:spPr>
        <p:style>
          <a:lnRef idx="0"/>
          <a:fillRef idx="0"/>
          <a:effectRef idx="0"/>
          <a:fontRef idx="minor"/>
        </p:style>
      </p:sp>
      <p:sp>
        <p:nvSpPr>
          <p:cNvPr id="270" name="Line 5"/>
          <p:cNvSpPr/>
          <p:nvPr/>
        </p:nvSpPr>
        <p:spPr>
          <a:xfrm>
            <a:off x="1600200" y="1581120"/>
            <a:ext cx="266400" cy="360"/>
          </a:xfrm>
          <a:prstGeom prst="line">
            <a:avLst/>
          </a:prstGeom>
          <a:ln w="38160">
            <a:solidFill>
              <a:srgbClr val="808080"/>
            </a:solidFill>
            <a:round/>
          </a:ln>
        </p:spPr>
        <p:style>
          <a:lnRef idx="0"/>
          <a:fillRef idx="0"/>
          <a:effectRef idx="0"/>
          <a:fontRef idx="minor"/>
        </p:style>
      </p:sp>
      <p:sp>
        <p:nvSpPr>
          <p:cNvPr id="271" name="CustomShape 6"/>
          <p:cNvSpPr/>
          <p:nvPr/>
        </p:nvSpPr>
        <p:spPr>
          <a:xfrm flipH="1">
            <a:off x="1603440" y="3943440"/>
            <a:ext cx="4947480" cy="360"/>
          </a:xfrm>
          <a:custGeom>
            <a:avLst/>
            <a:gdLst/>
            <a:ahLst/>
            <a:rect l="l" t="t" r="r" b="b"/>
            <a:pathLst>
              <a:path w="21600" h="21600">
                <a:moveTo>
                  <a:pt x="0" y="0"/>
                </a:moveTo>
                <a:lnTo>
                  <a:pt x="21600" y="21600"/>
                </a:lnTo>
              </a:path>
            </a:pathLst>
          </a:custGeom>
          <a:noFill/>
          <a:ln w="38160">
            <a:solidFill>
              <a:srgbClr val="808080"/>
            </a:solidFill>
            <a:round/>
            <a:headEnd len="med" type="arrow" w="med"/>
          </a:ln>
        </p:spPr>
        <p:style>
          <a:lnRef idx="0"/>
          <a:fillRef idx="0"/>
          <a:effectRef idx="0"/>
          <a:fontRef idx="minor"/>
        </p:style>
      </p:sp>
      <p:sp>
        <p:nvSpPr>
          <p:cNvPr id="272" name="CustomShape 7"/>
          <p:cNvSpPr/>
          <p:nvPr/>
        </p:nvSpPr>
        <p:spPr>
          <a:xfrm>
            <a:off x="53640" y="1902240"/>
            <a:ext cx="1430640" cy="36432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en-US" sz="1800" spc="-1" strike="noStrike">
                <a:solidFill>
                  <a:srgbClr val="000000"/>
                </a:solidFill>
                <a:uFill>
                  <a:solidFill>
                    <a:srgbClr val="ffffff"/>
                  </a:solidFill>
                </a:uFill>
                <a:latin typeface="Calibri"/>
                <a:ea typeface="DejaVu Sans"/>
              </a:rPr>
              <a:t>Malignant?</a:t>
            </a:r>
            <a:endParaRPr b="0" lang="en-US" sz="1800" spc="-1" strike="noStrike">
              <a:solidFill>
                <a:srgbClr val="000000"/>
              </a:solidFill>
              <a:uFill>
                <a:solidFill>
                  <a:srgbClr val="ffffff"/>
                </a:solidFill>
              </a:uFill>
              <a:latin typeface="Arial"/>
            </a:endParaRPr>
          </a:p>
        </p:txBody>
      </p:sp>
      <p:sp>
        <p:nvSpPr>
          <p:cNvPr id="273" name="CustomShape 8"/>
          <p:cNvSpPr/>
          <p:nvPr/>
        </p:nvSpPr>
        <p:spPr>
          <a:xfrm>
            <a:off x="1124280" y="1416960"/>
            <a:ext cx="590760" cy="33336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en-US" sz="1600" spc="-1" strike="noStrike">
                <a:solidFill>
                  <a:srgbClr val="000000"/>
                </a:solidFill>
                <a:uFill>
                  <a:solidFill>
                    <a:srgbClr val="ffffff"/>
                  </a:solidFill>
                </a:uFill>
                <a:latin typeface="Calibri"/>
                <a:ea typeface="DejaVu Sans"/>
              </a:rPr>
              <a:t>1(Y)</a:t>
            </a:r>
            <a:endParaRPr b="0" lang="en-US" sz="1800" spc="-1" strike="noStrike">
              <a:solidFill>
                <a:srgbClr val="000000"/>
              </a:solidFill>
              <a:uFill>
                <a:solidFill>
                  <a:srgbClr val="ffffff"/>
                </a:solidFill>
              </a:uFill>
              <a:latin typeface="Arial"/>
            </a:endParaRPr>
          </a:p>
        </p:txBody>
      </p:sp>
      <p:sp>
        <p:nvSpPr>
          <p:cNvPr id="274" name="CustomShape 9"/>
          <p:cNvSpPr/>
          <p:nvPr/>
        </p:nvSpPr>
        <p:spPr>
          <a:xfrm>
            <a:off x="1110240" y="2409480"/>
            <a:ext cx="618120" cy="33336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en-US" sz="1600" spc="-1" strike="noStrike">
                <a:solidFill>
                  <a:srgbClr val="000000"/>
                </a:solidFill>
                <a:uFill>
                  <a:solidFill>
                    <a:srgbClr val="ffffff"/>
                  </a:solidFill>
                </a:uFill>
                <a:latin typeface="Calibri"/>
                <a:ea typeface="DejaVu Sans"/>
              </a:rPr>
              <a:t>0(N)</a:t>
            </a:r>
            <a:endParaRPr b="0" lang="en-US" sz="1800" spc="-1" strike="noStrike">
              <a:solidFill>
                <a:srgbClr val="000000"/>
              </a:solidFill>
              <a:uFill>
                <a:solidFill>
                  <a:srgbClr val="ffffff"/>
                </a:solidFill>
              </a:uFill>
              <a:latin typeface="Arial"/>
            </a:endParaRPr>
          </a:p>
        </p:txBody>
      </p:sp>
      <p:sp>
        <p:nvSpPr>
          <p:cNvPr id="275" name="CustomShape 10"/>
          <p:cNvSpPr/>
          <p:nvPr/>
        </p:nvSpPr>
        <p:spPr>
          <a:xfrm>
            <a:off x="3468600" y="2735640"/>
            <a:ext cx="1428840" cy="36432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en-US" sz="1800" spc="-1" strike="noStrike">
                <a:solidFill>
                  <a:srgbClr val="000000"/>
                </a:solidFill>
                <a:uFill>
                  <a:solidFill>
                    <a:srgbClr val="ffffff"/>
                  </a:solidFill>
                </a:uFill>
                <a:latin typeface="Calibri"/>
                <a:ea typeface="DejaVu Sans"/>
              </a:rPr>
              <a:t>Tumor Size</a:t>
            </a:r>
            <a:endParaRPr b="0" lang="en-US" sz="1800" spc="-1" strike="noStrike">
              <a:solidFill>
                <a:srgbClr val="000000"/>
              </a:solidFill>
              <a:uFill>
                <a:solidFill>
                  <a:srgbClr val="ffffff"/>
                </a:solidFill>
              </a:uFill>
              <a:latin typeface="Arial"/>
            </a:endParaRPr>
          </a:p>
        </p:txBody>
      </p:sp>
      <p:sp>
        <p:nvSpPr>
          <p:cNvPr id="276" name="CustomShape 11"/>
          <p:cNvSpPr/>
          <p:nvPr/>
        </p:nvSpPr>
        <p:spPr>
          <a:xfrm>
            <a:off x="3468600" y="4107240"/>
            <a:ext cx="1428840" cy="36432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en-US" sz="1800" spc="-1" strike="noStrike">
                <a:solidFill>
                  <a:srgbClr val="000000"/>
                </a:solidFill>
                <a:uFill>
                  <a:solidFill>
                    <a:srgbClr val="ffffff"/>
                  </a:solidFill>
                </a:uFill>
                <a:latin typeface="Calibri"/>
                <a:ea typeface="DejaVu Sans"/>
              </a:rPr>
              <a:t>Tumor Size</a:t>
            </a:r>
            <a:endParaRPr b="0" lang="en-US" sz="1800" spc="-1" strike="noStrike">
              <a:solidFill>
                <a:srgbClr val="000000"/>
              </a:solidFill>
              <a:uFill>
                <a:solidFill>
                  <a:srgbClr val="ffffff"/>
                </a:solidFill>
              </a:uFill>
              <a:latin typeface="Arial"/>
            </a:endParaRPr>
          </a:p>
        </p:txBody>
      </p:sp>
      <p:pic>
        <p:nvPicPr>
          <p:cNvPr id="277" name="Ink 1" descr=""/>
          <p:cNvPicPr/>
          <p:nvPr/>
        </p:nvPicPr>
        <p:blipFill>
          <a:blip r:embed="rId1"/>
          <a:stretch/>
        </p:blipFill>
        <p:spPr>
          <a:xfrm>
            <a:off x="220680" y="1178280"/>
            <a:ext cx="8665560" cy="3351600"/>
          </a:xfrm>
          <a:prstGeom prst="rect">
            <a:avLst/>
          </a:prstGeom>
          <a:ln>
            <a:noFill/>
          </a:ln>
        </p:spPr>
      </p:pic>
    </p:spTree>
  </p:cSld>
  <p:timing>
    <p:tnLst>
      <p:par>
        <p:cTn id="23" dur="indefinite" restart="never" nodeType="tmRoot">
          <p:childTnLst>
            <p:seq>
              <p:cTn id="24" dur="indefinite" nodeType="mainSeq">
                <p:childTnLst>
                  <p:par>
                    <p:cTn id="25" fill="hold">
                      <p:stCondLst>
                        <p:cond delay="indefinite"/>
                      </p:stCondLst>
                      <p:childTnLst>
                        <p:par>
                          <p:cTn id="26" fill="hold">
                            <p:stCondLst>
                              <p:cond delay="0"/>
                            </p:stCondLst>
                            <p:childTnLst>
                              <p:par>
                                <p:cTn id="27" nodeType="clickEffect" fill="hold" presetClass="entr" presetID="1">
                                  <p:stCondLst>
                                    <p:cond delay="0"/>
                                  </p:stCondLst>
                                  <p:childTnLst>
                                    <p:set>
                                      <p:cBhvr>
                                        <p:cTn id="28" dur="1" fill="hold">
                                          <p:stCondLst>
                                            <p:cond delay="0"/>
                                          </p:stCondLst>
                                        </p:cTn>
                                        <p:tgtEl>
                                          <p:spTgt spid="267"/>
                                        </p:tgtEl>
                                        <p:attrNameLst>
                                          <p:attrName>style.visibility</p:attrName>
                                        </p:attrNameLst>
                                      </p:cBhvr>
                                      <p:to>
                                        <p:strVal val="visible"/>
                                      </p:to>
                                    </p:set>
                                  </p:childTnLst>
                                </p:cTn>
                              </p:par>
                              <p:par>
                                <p:cTn id="29" nodeType="withEffect" fill="hold" presetClass="entr" presetID="1">
                                  <p:stCondLst>
                                    <p:cond delay="0"/>
                                  </p:stCondLst>
                                  <p:childTnLst>
                                    <p:set>
                                      <p:cBhvr>
                                        <p:cTn id="30" dur="1" fill="hold">
                                          <p:stCondLst>
                                            <p:cond delay="0"/>
                                          </p:stCondLst>
                                        </p:cTn>
                                        <p:tgtEl>
                                          <p:spTgt spid="-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nodeType="clickEffect" fill="hold" presetClass="entr" presetID="1">
                                  <p:stCondLst>
                                    <p:cond delay="0"/>
                                  </p:stCondLst>
                                  <p:childTnLst>
                                    <p:set>
                                      <p:cBhvr>
                                        <p:cTn id="34" dur="1" fill="hold">
                                          <p:stCondLst>
                                            <p:cond delay="0"/>
                                          </p:stCondLst>
                                        </p:cTn>
                                        <p:tgtEl>
                                          <p:spTgt spid="271"/>
                                        </p:tgtEl>
                                        <p:attrNameLst>
                                          <p:attrName>style.visibility</p:attrName>
                                        </p:attrNameLst>
                                      </p:cBhvr>
                                      <p:to>
                                        <p:strVal val="visible"/>
                                      </p:to>
                                    </p:set>
                                  </p:childTnLst>
                                </p:cTn>
                              </p:par>
                              <p:par>
                                <p:cTn id="35" nodeType="withEffect" fill="hold" presetClass="entr" presetID="1">
                                  <p:stCondLst>
                                    <p:cond delay="0"/>
                                  </p:stCondLst>
                                  <p:childTnLst>
                                    <p:set>
                                      <p:cBhvr>
                                        <p:cTn id="36" dur="1" fill="hold">
                                          <p:stCondLst>
                                            <p:cond delay="0"/>
                                          </p:stCondLst>
                                        </p:cTn>
                                        <p:tgtEl>
                                          <p:spTgt spid="276"/>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8" name="CustomShape 1"/>
          <p:cNvSpPr/>
          <p:nvPr/>
        </p:nvSpPr>
        <p:spPr>
          <a:xfrm flipV="1">
            <a:off x="1125360" y="1122480"/>
            <a:ext cx="360" cy="2724840"/>
          </a:xfrm>
          <a:custGeom>
            <a:avLst/>
            <a:gdLst/>
            <a:ahLst/>
            <a:rect l="l" t="t" r="r" b="b"/>
            <a:pathLst>
              <a:path w="21600" h="21600">
                <a:moveTo>
                  <a:pt x="0" y="0"/>
                </a:moveTo>
                <a:lnTo>
                  <a:pt x="21600" y="21600"/>
                </a:lnTo>
              </a:path>
            </a:pathLst>
          </a:custGeom>
          <a:noFill/>
          <a:ln w="38160">
            <a:solidFill>
              <a:srgbClr val="808080"/>
            </a:solidFill>
            <a:round/>
            <a:tailEnd len="med" type="arrow" w="med"/>
          </a:ln>
        </p:spPr>
        <p:style>
          <a:lnRef idx="0"/>
          <a:fillRef idx="0"/>
          <a:effectRef idx="0"/>
          <a:fontRef idx="minor"/>
        </p:style>
      </p:sp>
      <p:sp>
        <p:nvSpPr>
          <p:cNvPr id="279" name="CustomShape 2"/>
          <p:cNvSpPr/>
          <p:nvPr/>
        </p:nvSpPr>
        <p:spPr>
          <a:xfrm>
            <a:off x="961200" y="3697200"/>
            <a:ext cx="3597480" cy="360"/>
          </a:xfrm>
          <a:custGeom>
            <a:avLst/>
            <a:gdLst/>
            <a:ahLst/>
            <a:rect l="l" t="t" r="r" b="b"/>
            <a:pathLst>
              <a:path w="21600" h="21600">
                <a:moveTo>
                  <a:pt x="0" y="0"/>
                </a:moveTo>
                <a:lnTo>
                  <a:pt x="21600" y="21600"/>
                </a:lnTo>
              </a:path>
            </a:pathLst>
          </a:custGeom>
          <a:noFill/>
          <a:ln w="38160">
            <a:solidFill>
              <a:srgbClr val="808080"/>
            </a:solidFill>
            <a:round/>
            <a:tailEnd len="med" type="arrow" w="med"/>
          </a:ln>
        </p:spPr>
        <p:style>
          <a:lnRef idx="0"/>
          <a:fillRef idx="0"/>
          <a:effectRef idx="0"/>
          <a:fontRef idx="minor"/>
        </p:style>
      </p:sp>
      <p:sp>
        <p:nvSpPr>
          <p:cNvPr id="280" name="CustomShape 3"/>
          <p:cNvSpPr/>
          <p:nvPr/>
        </p:nvSpPr>
        <p:spPr>
          <a:xfrm>
            <a:off x="1975320" y="3934440"/>
            <a:ext cx="1569240" cy="3949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2000" spc="-1" strike="noStrike">
                <a:solidFill>
                  <a:srgbClr val="000000"/>
                </a:solidFill>
                <a:uFill>
                  <a:solidFill>
                    <a:srgbClr val="ffffff"/>
                  </a:solidFill>
                </a:uFill>
                <a:latin typeface="Calibri"/>
                <a:ea typeface="DejaVu Sans"/>
              </a:rPr>
              <a:t>Tumor Size</a:t>
            </a:r>
            <a:endParaRPr b="0" lang="en-US" sz="1800" spc="-1" strike="noStrike">
              <a:solidFill>
                <a:srgbClr val="000000"/>
              </a:solidFill>
              <a:uFill>
                <a:solidFill>
                  <a:srgbClr val="ffffff"/>
                </a:solidFill>
              </a:uFill>
              <a:latin typeface="Arial"/>
            </a:endParaRPr>
          </a:p>
        </p:txBody>
      </p:sp>
      <p:sp>
        <p:nvSpPr>
          <p:cNvPr id="281" name="CustomShape 4"/>
          <p:cNvSpPr/>
          <p:nvPr/>
        </p:nvSpPr>
        <p:spPr>
          <a:xfrm>
            <a:off x="334800" y="2306160"/>
            <a:ext cx="671400" cy="3949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2000" spc="-1" strike="noStrike">
                <a:solidFill>
                  <a:srgbClr val="000000"/>
                </a:solidFill>
                <a:uFill>
                  <a:solidFill>
                    <a:srgbClr val="ffffff"/>
                  </a:solidFill>
                </a:uFill>
                <a:latin typeface="Calibri"/>
                <a:ea typeface="DejaVu Sans"/>
              </a:rPr>
              <a:t>Age</a:t>
            </a:r>
            <a:endParaRPr b="0" lang="en-US" sz="1800" spc="-1" strike="noStrike">
              <a:solidFill>
                <a:srgbClr val="000000"/>
              </a:solidFill>
              <a:uFill>
                <a:solidFill>
                  <a:srgbClr val="ffffff"/>
                </a:solidFill>
              </a:uFill>
              <a:latin typeface="Arial"/>
            </a:endParaRPr>
          </a:p>
        </p:txBody>
      </p:sp>
      <p:sp>
        <p:nvSpPr>
          <p:cNvPr id="282" name="CustomShape 5"/>
          <p:cNvSpPr/>
          <p:nvPr/>
        </p:nvSpPr>
        <p:spPr>
          <a:xfrm>
            <a:off x="4782960" y="1123920"/>
            <a:ext cx="4037760" cy="2437560"/>
          </a:xfrm>
          <a:prstGeom prst="rect">
            <a:avLst/>
          </a:prstGeom>
          <a:noFill/>
          <a:ln>
            <a:noFill/>
          </a:ln>
        </p:spPr>
        <p:style>
          <a:lnRef idx="0"/>
          <a:fillRef idx="0"/>
          <a:effectRef idx="0"/>
          <a:fontRef idx="minor"/>
        </p:style>
        <p:txBody>
          <a:bodyPr lIns="90000" rIns="90000" tIns="45000" bIns="45000"/>
          <a:p>
            <a:pPr marL="343080" indent="-342360">
              <a:lnSpc>
                <a:spcPct val="100000"/>
              </a:lnSpc>
              <a:buClr>
                <a:srgbClr val="000000"/>
              </a:buClr>
              <a:buFont typeface="Arial"/>
              <a:buChar char="-"/>
            </a:pPr>
            <a:r>
              <a:rPr b="0" lang="en-US" sz="2800" spc="-1" strike="noStrike">
                <a:solidFill>
                  <a:srgbClr val="000000"/>
                </a:solidFill>
                <a:uFill>
                  <a:solidFill>
                    <a:srgbClr val="ffffff"/>
                  </a:solidFill>
                </a:uFill>
                <a:latin typeface="Calibri"/>
                <a:ea typeface="DejaVu Sans"/>
              </a:rPr>
              <a:t>Clump Thickness</a:t>
            </a:r>
            <a:endParaRPr b="0" lang="en-US"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US" sz="2800" spc="-1" strike="noStrike">
                <a:solidFill>
                  <a:srgbClr val="000000"/>
                </a:solidFill>
                <a:uFill>
                  <a:solidFill>
                    <a:srgbClr val="ffffff"/>
                  </a:solidFill>
                </a:uFill>
                <a:latin typeface="Calibri"/>
                <a:ea typeface="DejaVu Sans"/>
              </a:rPr>
              <a:t>Uniformity of Cell Size</a:t>
            </a:r>
            <a:endParaRPr b="0" lang="en-US"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US" sz="2800" spc="-1" strike="noStrike">
                <a:solidFill>
                  <a:srgbClr val="000000"/>
                </a:solidFill>
                <a:uFill>
                  <a:solidFill>
                    <a:srgbClr val="ffffff"/>
                  </a:solidFill>
                </a:uFill>
                <a:latin typeface="Calibri"/>
                <a:ea typeface="DejaVu Sans"/>
              </a:rPr>
              <a:t>Uniformity of Cell Shape</a:t>
            </a:r>
            <a:endParaRPr b="0" lang="en-US" sz="1800" spc="-1" strike="noStrike">
              <a:solidFill>
                <a:srgbClr val="000000"/>
              </a:solidFill>
              <a:uFill>
                <a:solidFill>
                  <a:srgbClr val="ffffff"/>
                </a:solidFill>
              </a:uFill>
              <a:latin typeface="Arial"/>
            </a:endParaRPr>
          </a:p>
          <a:p>
            <a:pPr>
              <a:lnSpc>
                <a:spcPct val="100000"/>
              </a:lnSpc>
            </a:pPr>
            <a:r>
              <a:rPr b="0" lang="en-US" sz="2800" spc="-1" strike="noStrike">
                <a:solidFill>
                  <a:srgbClr val="000000"/>
                </a:solidFill>
                <a:uFill>
                  <a:solidFill>
                    <a:srgbClr val="ffffff"/>
                  </a:solidFill>
                </a:uFill>
                <a:latin typeface="Calibri"/>
                <a:ea typeface="DejaVu Sans"/>
              </a:rPr>
              <a:t>…</a:t>
            </a:r>
            <a:endParaRPr b="0" lang="en-US" sz="1800" spc="-1" strike="noStrike">
              <a:solidFill>
                <a:srgbClr val="000000"/>
              </a:solidFill>
              <a:uFill>
                <a:solidFill>
                  <a:srgbClr val="ffffff"/>
                </a:solidFill>
              </a:uFill>
              <a:latin typeface="Arial"/>
            </a:endParaRPr>
          </a:p>
        </p:txBody>
      </p:sp>
      <p:pic>
        <p:nvPicPr>
          <p:cNvPr id="283" name="Ink 5" descr=""/>
          <p:cNvPicPr/>
          <p:nvPr/>
        </p:nvPicPr>
        <p:blipFill>
          <a:blip r:embed="rId1"/>
          <a:stretch/>
        </p:blipFill>
        <p:spPr>
          <a:xfrm>
            <a:off x="383760" y="1328040"/>
            <a:ext cx="8533440" cy="3000600"/>
          </a:xfrm>
          <a:prstGeom prst="rect">
            <a:avLst/>
          </a:prstGeom>
          <a:ln>
            <a:noFill/>
          </a:ln>
        </p:spPr>
      </p:pic>
    </p:spTree>
  </p:cSld>
  <p:timing>
    <p:tnLst>
      <p:par>
        <p:cTn id="37" dur="indefinite" restart="never" nodeType="tmRoot">
          <p:childTnLst>
            <p:seq>
              <p:cTn id="38" dur="indefinite" nodeType="mainSeq">
                <p:childTnLst>
                  <p:par>
                    <p:cTn id="39" fill="hold">
                      <p:stCondLst>
                        <p:cond delay="indefinite"/>
                      </p:stCondLst>
                      <p:childTnLst>
                        <p:par>
                          <p:cTn id="40" fill="hold">
                            <p:stCondLst>
                              <p:cond delay="0"/>
                            </p:stCondLst>
                            <p:childTnLst>
                              <p:par>
                                <p:cTn id="41" nodeType="clickEffect" fill="hold" presetClass="entr" presetID="1">
                                  <p:stCondLst>
                                    <p:cond delay="0"/>
                                  </p:stCondLst>
                                  <p:childTnLst>
                                    <p:set>
                                      <p:cBhvr>
                                        <p:cTn id="42" dur="1" fill="hold">
                                          <p:stCondLst>
                                            <p:cond delay="0"/>
                                          </p:stCondLst>
                                        </p:cTn>
                                        <p:tgtEl>
                                          <p:spTgt spid="282"/>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4" name="CustomShape 1"/>
          <p:cNvSpPr/>
          <p:nvPr/>
        </p:nvSpPr>
        <p:spPr>
          <a:xfrm>
            <a:off x="1126080" y="2774880"/>
            <a:ext cx="6552360" cy="36432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Calibri"/>
                <a:ea typeface="DejaVu Sans"/>
              </a:rPr>
              <a:t>Treat both as classification problems. </a:t>
            </a:r>
            <a:endParaRPr b="0" lang="en-US" sz="1800" spc="-1" strike="noStrike">
              <a:solidFill>
                <a:srgbClr val="000000"/>
              </a:solidFill>
              <a:uFill>
                <a:solidFill>
                  <a:srgbClr val="ffffff"/>
                </a:solidFill>
              </a:uFill>
              <a:latin typeface="Arial"/>
            </a:endParaRPr>
          </a:p>
        </p:txBody>
      </p:sp>
      <p:sp>
        <p:nvSpPr>
          <p:cNvPr id="285" name="CustomShape 2"/>
          <p:cNvSpPr/>
          <p:nvPr/>
        </p:nvSpPr>
        <p:spPr>
          <a:xfrm>
            <a:off x="1126080" y="3232080"/>
            <a:ext cx="7788600" cy="63792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Calibri"/>
                <a:ea typeface="DejaVu Sans"/>
              </a:rPr>
              <a:t>Treat problem 1 as a classification problem, problem 2 as a regression problem. </a:t>
            </a:r>
            <a:endParaRPr b="0" lang="en-US" sz="1800" spc="-1" strike="noStrike">
              <a:solidFill>
                <a:srgbClr val="000000"/>
              </a:solidFill>
              <a:uFill>
                <a:solidFill>
                  <a:srgbClr val="ffffff"/>
                </a:solidFill>
              </a:uFill>
              <a:latin typeface="Arial"/>
            </a:endParaRPr>
          </a:p>
        </p:txBody>
      </p:sp>
      <p:sp>
        <p:nvSpPr>
          <p:cNvPr id="286" name="CustomShape 3"/>
          <p:cNvSpPr/>
          <p:nvPr/>
        </p:nvSpPr>
        <p:spPr>
          <a:xfrm>
            <a:off x="1126080" y="3689280"/>
            <a:ext cx="7619400" cy="63792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Calibri"/>
                <a:ea typeface="DejaVu Sans"/>
              </a:rPr>
              <a:t>Treat problem 1 as a regression problem, problem 2 as a classification problem. </a:t>
            </a:r>
            <a:endParaRPr b="0" lang="en-US" sz="1800" spc="-1" strike="noStrike">
              <a:solidFill>
                <a:srgbClr val="000000"/>
              </a:solidFill>
              <a:uFill>
                <a:solidFill>
                  <a:srgbClr val="ffffff"/>
                </a:solidFill>
              </a:uFill>
              <a:latin typeface="Arial"/>
            </a:endParaRPr>
          </a:p>
        </p:txBody>
      </p:sp>
      <p:sp>
        <p:nvSpPr>
          <p:cNvPr id="287" name="CustomShape 4"/>
          <p:cNvSpPr/>
          <p:nvPr/>
        </p:nvSpPr>
        <p:spPr>
          <a:xfrm>
            <a:off x="1126080" y="4163400"/>
            <a:ext cx="6552360" cy="36432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Calibri"/>
                <a:ea typeface="DejaVu Sans"/>
              </a:rPr>
              <a:t>Treat both as regression problems. </a:t>
            </a:r>
            <a:endParaRPr b="0" lang="en-US" sz="1800" spc="-1" strike="noStrike">
              <a:solidFill>
                <a:srgbClr val="000000"/>
              </a:solidFill>
              <a:uFill>
                <a:solidFill>
                  <a:srgbClr val="ffffff"/>
                </a:solidFill>
              </a:uFill>
              <a:latin typeface="Arial"/>
            </a:endParaRPr>
          </a:p>
        </p:txBody>
      </p:sp>
      <p:sp>
        <p:nvSpPr>
          <p:cNvPr id="288" name="CustomShape 5"/>
          <p:cNvSpPr/>
          <p:nvPr/>
        </p:nvSpPr>
        <p:spPr>
          <a:xfrm>
            <a:off x="380880" y="133200"/>
            <a:ext cx="8364240" cy="283248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Calibri"/>
                <a:ea typeface="DejaVu Sans"/>
              </a:rPr>
              <a:t>You’re running a company, and you want to develop learning algorithms to address each of two problems.</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Calibri"/>
                <a:ea typeface="DejaVu Sans"/>
              </a:rPr>
              <a:t>Problem 1: You have a large inventory of identical items.  You want to predict how many of these items will sell over the next 3 months.</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Calibri"/>
                <a:ea typeface="DejaVu Sans"/>
              </a:rPr>
              <a:t>Problem 2: You’d like software to examine individual customer accounts, and for each account decide if it has been hacked/compromised. </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Calibri"/>
                <a:ea typeface="DejaVu Sans"/>
              </a:rPr>
              <a:t>Should you treat these as classification or as regression problems? </a:t>
            </a:r>
            <a:endParaRPr b="0" lang="en-US" sz="1800" spc="-1" strike="noStrike">
              <a:solidFill>
                <a:srgbClr val="000000"/>
              </a:solidFill>
              <a:uFill>
                <a:solidFill>
                  <a:srgbClr val="ffffff"/>
                </a:solidFill>
              </a:uFill>
              <a:latin typeface="Arial"/>
            </a:endParaRPr>
          </a:p>
        </p:txBody>
      </p:sp>
      <p:pic>
        <p:nvPicPr>
          <p:cNvPr id="289" name="Ink 1" descr=""/>
          <p:cNvPicPr/>
          <p:nvPr/>
        </p:nvPicPr>
        <p:blipFill>
          <a:blip r:embed="rId1"/>
          <a:stretch/>
        </p:blipFill>
        <p:spPr>
          <a:xfrm>
            <a:off x="141840" y="658080"/>
            <a:ext cx="8367480" cy="3287520"/>
          </a:xfrm>
          <a:prstGeom prst="rect">
            <a:avLst/>
          </a:prstGeom>
          <a:ln>
            <a:noFill/>
          </a:ln>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Lecture</Template>
  <TotalTime>4740</TotalTime>
  <Application>LibreOffice/5.1.6.2$Linux_X86_64 LibreOffice_project/10m0$Build-2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2010-07-08T21:59:02Z</dcterms:created>
  <dc:creator>OpenClassroom</dc:creator>
  <dc:description/>
  <dc:language>en-US</dc:language>
  <cp:lastModifiedBy/>
  <dcterms:modified xsi:type="dcterms:W3CDTF">2018-02-01T20:02:52Z</dcterms:modified>
  <cp:revision>168</cp:revision>
  <dc:subject/>
  <dc:title>Introduction to  Programming</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8</vt:i4>
  </property>
  <property fmtid="{D5CDD505-2E9C-101B-9397-08002B2CF9AE}" pid="7" name="Notes">
    <vt:i4>15</vt:i4>
  </property>
  <property fmtid="{D5CDD505-2E9C-101B-9397-08002B2CF9AE}" pid="8" name="PresentationFormat">
    <vt:lpwstr>On-screen Show (16:9)</vt:lpwstr>
  </property>
  <property fmtid="{D5CDD505-2E9C-101B-9397-08002B2CF9AE}" pid="9" name="ScaleCrop">
    <vt:bool>0</vt:bool>
  </property>
  <property fmtid="{D5CDD505-2E9C-101B-9397-08002B2CF9AE}" pid="10" name="ShareDoc">
    <vt:bool>0</vt:bool>
  </property>
  <property fmtid="{D5CDD505-2E9C-101B-9397-08002B2CF9AE}" pid="11" name="Slides">
    <vt:i4>31</vt:i4>
  </property>
</Properties>
</file>