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93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0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0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1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9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8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1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4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4335-A592-4FA5-889C-06035ECE63B6}" type="datetimeFigureOut">
              <a:rPr lang="en-US" smtClean="0"/>
              <a:t>02-May-20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5A6DF-2E7F-4A9B-A626-7473FFF7C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0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Advertising Campaign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Advertising-II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Introduction of the company 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Introduction of service or product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SOWT Analysis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Survey from audience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Interview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Campaign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Rationale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Objectives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Advertising brief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Market Segmentation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STP Approach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Marketing Strategy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77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Media Planning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Media Objectives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Selecting and implementing choices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Determining the budget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Advertising Brief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General details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Concept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Treatment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Storyboard</a:t>
            </a:r>
            <a:endPara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1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20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Advertising Campaign</vt:lpstr>
      <vt:lpstr>Contents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Advertising Campaign</dc:title>
  <dc:creator>zunaira awan</dc:creator>
  <cp:lastModifiedBy>zunaira awan</cp:lastModifiedBy>
  <cp:revision>4</cp:revision>
  <dcterms:created xsi:type="dcterms:W3CDTF">2020-04-20T15:02:18Z</dcterms:created>
  <dcterms:modified xsi:type="dcterms:W3CDTF">2020-05-02T19:40:00Z</dcterms:modified>
</cp:coreProperties>
</file>