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65" r:id="rId3"/>
    <p:sldId id="266" r:id="rId4"/>
    <p:sldId id="267" r:id="rId5"/>
    <p:sldId id="268" r:id="rId6"/>
    <p:sldId id="269" r:id="rId7"/>
    <p:sldId id="271" r:id="rId8"/>
    <p:sldId id="272" r:id="rId9"/>
    <p:sldId id="273" r:id="rId10"/>
    <p:sldId id="274" r:id="rId11"/>
    <p:sldId id="275"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0676A4C-D22D-4ADB-B68F-95057FDAB5AC}" type="datetimeFigureOut">
              <a:rPr lang="en-US" smtClean="0"/>
              <a:pPr/>
              <a:t>12/5/2020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02AB5F6-8896-443C-9213-5E7312AC2A7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676A4C-D22D-4ADB-B68F-95057FDAB5AC}"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02AB5F6-8896-443C-9213-5E7312AC2A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76A4C-D22D-4ADB-B68F-95057FDAB5AC}"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676A4C-D22D-4ADB-B68F-95057FDAB5AC}" type="datetimeFigureOut">
              <a:rPr lang="en-US" smtClean="0"/>
              <a:pPr/>
              <a:t>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676A4C-D22D-4ADB-B68F-95057FDAB5AC}" type="datetimeFigureOut">
              <a:rPr lang="en-US" smtClean="0"/>
              <a:pPr/>
              <a:t>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76A4C-D22D-4ADB-B68F-95057FDAB5AC}" type="datetimeFigureOut">
              <a:rPr lang="en-US" smtClean="0"/>
              <a:pPr/>
              <a:t>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76A4C-D22D-4ADB-B68F-95057FDAB5AC}"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676A4C-D22D-4ADB-B68F-95057FDAB5AC}"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0676A4C-D22D-4ADB-B68F-95057FDAB5AC}" type="datetimeFigureOut">
              <a:rPr lang="en-US" smtClean="0"/>
              <a:pPr/>
              <a:t>12/5/2020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02AB5F6-8896-443C-9213-5E7312AC2A7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Functions of Management</a:t>
            </a:r>
            <a:endParaRPr lang="en-US" dirty="0"/>
          </a:p>
        </p:txBody>
      </p:sp>
      <p:sp>
        <p:nvSpPr>
          <p:cNvPr id="3" name="Subtitle 2"/>
          <p:cNvSpPr>
            <a:spLocks noGrp="1"/>
          </p:cNvSpPr>
          <p:nvPr>
            <p:ph type="subTitle" idx="1"/>
          </p:nvPr>
        </p:nvSpPr>
        <p:spPr/>
        <p:txBody>
          <a:bodyPr>
            <a:normAutofit/>
          </a:bodyPr>
          <a:lstStyle/>
          <a:p>
            <a:r>
              <a:rPr lang="en-US" dirty="0" smtClean="0"/>
              <a:t>By</a:t>
            </a:r>
          </a:p>
          <a:p>
            <a:r>
              <a:rPr lang="en-US" dirty="0" smtClean="0"/>
              <a:t>Rashid </a:t>
            </a:r>
            <a:r>
              <a:rPr lang="en-US" dirty="0" err="1" smtClean="0"/>
              <a:t>Naeem</a:t>
            </a:r>
            <a:r>
              <a:rPr lang="en-US" dirty="0" smtClean="0"/>
              <a:t> Khan</a:t>
            </a:r>
            <a:endParaRPr lang="en-US" sz="2000" dirty="0" smtClean="0"/>
          </a:p>
          <a:p>
            <a:endParaRPr lang="en-US" sz="2000" dirty="0"/>
          </a:p>
        </p:txBody>
      </p:sp>
    </p:spTree>
    <p:extLst>
      <p:ext uri="{BB962C8B-B14F-4D97-AF65-F5344CB8AC3E}">
        <p14:creationId xmlns="" xmlns:p14="http://schemas.microsoft.com/office/powerpoint/2010/main" val="1233899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 </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It ensures the proper execution of plans and consists of several factors. </a:t>
            </a:r>
          </a:p>
          <a:p>
            <a:pPr algn="just"/>
            <a:r>
              <a:rPr lang="en-US" dirty="0" smtClean="0"/>
              <a:t>Job standards or expectations should be set and methods and procedures for </a:t>
            </a:r>
            <a:r>
              <a:rPr lang="en-US" dirty="0" err="1" smtClean="0"/>
              <a:t>measureing</a:t>
            </a:r>
            <a:r>
              <a:rPr lang="en-US" dirty="0" smtClean="0"/>
              <a:t> whether standards are met should be </a:t>
            </a:r>
            <a:r>
              <a:rPr lang="en-US" dirty="0" err="1" smtClean="0"/>
              <a:t>establised</a:t>
            </a:r>
            <a:r>
              <a:rPr lang="en-US" dirty="0" smtClean="0"/>
              <a:t>. </a:t>
            </a:r>
          </a:p>
          <a:p>
            <a:pPr algn="just"/>
            <a:r>
              <a:rPr lang="en-US" dirty="0" smtClean="0"/>
              <a:t>Controlling should be done in light of the goals of the organization.</a:t>
            </a:r>
          </a:p>
          <a:p>
            <a:pPr algn="just"/>
            <a:r>
              <a:rPr lang="en-US" dirty="0" smtClean="0"/>
              <a:t>Corrective action should be taken when goals are not met or if thy may not be met.</a:t>
            </a:r>
          </a:p>
          <a:p>
            <a:pPr algn="just"/>
            <a:r>
              <a:rPr lang="en-US" dirty="0" smtClean="0"/>
              <a:t>Controlling also means interrelating all the various phases of work within an organization, therefore the organizations structure must clearly provide close relationships and competent leadership in the coordinating centers of activity.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Management Function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Decision Making</a:t>
            </a:r>
          </a:p>
          <a:p>
            <a:r>
              <a:rPr lang="en-US" dirty="0" smtClean="0"/>
              <a:t>Problem Solving</a:t>
            </a:r>
          </a:p>
          <a:p>
            <a:r>
              <a:rPr lang="en-US" dirty="0" smtClean="0"/>
              <a:t>Budgeting</a:t>
            </a:r>
          </a:p>
          <a:p>
            <a:r>
              <a:rPr lang="en-US" dirty="0" smtClean="0"/>
              <a:t>Evaluating</a:t>
            </a:r>
          </a:p>
          <a:p>
            <a:r>
              <a:rPr lang="en-US" dirty="0" smtClean="0"/>
              <a:t>Communicating</a:t>
            </a:r>
          </a:p>
          <a:p>
            <a:r>
              <a:rPr lang="en-US" dirty="0" smtClean="0"/>
              <a:t>Reporting</a:t>
            </a:r>
          </a:p>
          <a:p>
            <a:r>
              <a:rPr lang="en-US" dirty="0" smtClean="0"/>
              <a:t>Delegating</a:t>
            </a:r>
          </a:p>
          <a:p>
            <a:r>
              <a:rPr lang="en-US" dirty="0" smtClean="0"/>
              <a:t>Innovating</a:t>
            </a:r>
          </a:p>
          <a:p>
            <a:r>
              <a:rPr lang="en-US" dirty="0" smtClean="0"/>
              <a:t>Coordinating</a:t>
            </a:r>
          </a:p>
          <a:p>
            <a:r>
              <a:rPr lang="en-US" dirty="0" smtClean="0"/>
              <a:t>Representing</a:t>
            </a:r>
          </a:p>
          <a:p>
            <a:r>
              <a:rPr lang="en-US" dirty="0" smtClean="0"/>
              <a:t>Creating</a:t>
            </a:r>
          </a:p>
          <a:p>
            <a:r>
              <a:rPr lang="en-US" dirty="0" smtClean="0"/>
              <a:t>Motivation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Skills</a:t>
            </a:r>
            <a:endParaRPr lang="en-US" dirty="0"/>
          </a:p>
        </p:txBody>
      </p:sp>
      <p:sp>
        <p:nvSpPr>
          <p:cNvPr id="3" name="Content Placeholder 2"/>
          <p:cNvSpPr>
            <a:spLocks noGrp="1"/>
          </p:cNvSpPr>
          <p:nvPr>
            <p:ph idx="1"/>
          </p:nvPr>
        </p:nvSpPr>
        <p:spPr/>
        <p:txBody>
          <a:bodyPr/>
          <a:lstStyle/>
          <a:p>
            <a:r>
              <a:rPr lang="en-US" dirty="0" smtClean="0"/>
              <a:t>Technical Skills</a:t>
            </a:r>
          </a:p>
          <a:p>
            <a:r>
              <a:rPr lang="en-US" dirty="0" smtClean="0"/>
              <a:t>Human Skills</a:t>
            </a:r>
          </a:p>
          <a:p>
            <a:r>
              <a:rPr lang="en-US" dirty="0" smtClean="0"/>
              <a:t>Conceptual Skills</a:t>
            </a:r>
          </a:p>
          <a:p>
            <a:r>
              <a:rPr lang="en-US" smtClean="0"/>
              <a:t>Leadership Skills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Nature / Function of Management</a:t>
            </a:r>
            <a:endParaRPr lang="en-US" sz="2000" dirty="0"/>
          </a:p>
        </p:txBody>
      </p:sp>
      <p:sp>
        <p:nvSpPr>
          <p:cNvPr id="3" name="Content Placeholder 2"/>
          <p:cNvSpPr>
            <a:spLocks noGrp="1"/>
          </p:cNvSpPr>
          <p:nvPr>
            <p:ph idx="1"/>
          </p:nvPr>
        </p:nvSpPr>
        <p:spPr/>
        <p:txBody>
          <a:bodyPr>
            <a:normAutofit lnSpcReduction="10000"/>
          </a:bodyPr>
          <a:lstStyle/>
          <a:p>
            <a:pPr algn="just"/>
            <a:r>
              <a:rPr lang="en-US" dirty="0" smtClean="0"/>
              <a:t>It involve many series of inter related functions.</a:t>
            </a:r>
          </a:p>
          <a:p>
            <a:pPr algn="just"/>
            <a:r>
              <a:rPr lang="en-US" dirty="0" smtClean="0"/>
              <a:t>It is primary function of management to satisfy stake holder.</a:t>
            </a:r>
          </a:p>
          <a:p>
            <a:pPr algn="just"/>
            <a:r>
              <a:rPr lang="en-US" dirty="0" smtClean="0"/>
              <a:t>Stake holder includes everyone who are affected by the decision of management.</a:t>
            </a:r>
          </a:p>
          <a:p>
            <a:pPr algn="just"/>
            <a:r>
              <a:rPr lang="en-US" dirty="0" smtClean="0"/>
              <a:t>Management process consist five (5) functions and they are planning organizing, staffing, leading and controlling. </a:t>
            </a:r>
          </a:p>
          <a:p>
            <a:pPr algn="just"/>
            <a:r>
              <a:rPr lang="en-US" dirty="0" smtClean="0"/>
              <a:t>And These process has following four(4) implication and these are as under. </a:t>
            </a:r>
          </a:p>
          <a:p>
            <a:pPr algn="just"/>
            <a:endParaRPr lang="en-US" dirty="0"/>
          </a:p>
        </p:txBody>
      </p:sp>
    </p:spTree>
    <p:extLst>
      <p:ext uri="{BB962C8B-B14F-4D97-AF65-F5344CB8AC3E}">
        <p14:creationId xmlns="" xmlns:p14="http://schemas.microsoft.com/office/powerpoint/2010/main" val="1711300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effectLst>
                  <a:outerShdw blurRad="38100" dist="38100" dir="2700000" algn="tl">
                    <a:srgbClr val="000000">
                      <a:alpha val="43137"/>
                    </a:srgbClr>
                  </a:outerShdw>
                </a:effectLst>
              </a:rPr>
              <a:t>Continue</a:t>
            </a:r>
            <a:endParaRPr lang="en-US" sz="2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a:r>
              <a:rPr lang="en-US" dirty="0" smtClean="0"/>
              <a:t>Social process</a:t>
            </a:r>
          </a:p>
          <a:p>
            <a:pPr algn="just"/>
            <a:r>
              <a:rPr lang="en-US" dirty="0" smtClean="0"/>
              <a:t>Integrated process</a:t>
            </a:r>
          </a:p>
          <a:p>
            <a:pPr algn="just"/>
            <a:r>
              <a:rPr lang="en-US" dirty="0" smtClean="0"/>
              <a:t>Continuous process</a:t>
            </a:r>
          </a:p>
          <a:p>
            <a:pPr algn="just"/>
            <a:r>
              <a:rPr lang="en-US" dirty="0" smtClean="0"/>
              <a:t>Interactive process. </a:t>
            </a:r>
            <a:endParaRPr lang="en-US" dirty="0"/>
          </a:p>
        </p:txBody>
      </p:sp>
    </p:spTree>
    <p:extLst>
      <p:ext uri="{BB962C8B-B14F-4D97-AF65-F5344CB8AC3E}">
        <p14:creationId xmlns="" xmlns:p14="http://schemas.microsoft.com/office/powerpoint/2010/main" val="152236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Continue</a:t>
            </a:r>
            <a:endParaRPr lang="en-US" sz="3200" dirty="0"/>
          </a:p>
        </p:txBody>
      </p:sp>
      <p:sp>
        <p:nvSpPr>
          <p:cNvPr id="3" name="Content Placeholder 2"/>
          <p:cNvSpPr>
            <a:spLocks noGrp="1"/>
          </p:cNvSpPr>
          <p:nvPr>
            <p:ph idx="1"/>
          </p:nvPr>
        </p:nvSpPr>
        <p:spPr/>
        <p:txBody>
          <a:bodyPr>
            <a:normAutofit fontScale="85000" lnSpcReduction="10000"/>
          </a:bodyPr>
          <a:lstStyle/>
          <a:p>
            <a:pPr marL="137160" indent="0" algn="just"/>
            <a:r>
              <a:rPr lang="en-US" b="1" dirty="0" smtClean="0"/>
              <a:t>Planning</a:t>
            </a:r>
            <a:r>
              <a:rPr lang="en-US" dirty="0" smtClean="0"/>
              <a:t>:- is the process of logically and purposefully outlining the work to be performed, together with the methods to be used and the time allotted for the performance of this work. </a:t>
            </a:r>
          </a:p>
          <a:p>
            <a:pPr marL="137160" indent="0" algn="just"/>
            <a:r>
              <a:rPr lang="en-US" dirty="0" smtClean="0"/>
              <a:t>The total plan will result in the accomplishment of the purposes for which the organization is established. </a:t>
            </a:r>
          </a:p>
          <a:p>
            <a:pPr marL="137160" indent="0" algn="just"/>
            <a:r>
              <a:rPr lang="en-US" dirty="0" smtClean="0"/>
              <a:t>Of course this planning requires a clear conception of the aims of the total organization.</a:t>
            </a:r>
          </a:p>
          <a:p>
            <a:pPr marL="137160" indent="0" algn="just"/>
            <a:r>
              <a:rPr lang="en-US" dirty="0" smtClean="0"/>
              <a:t>To accomplish this planning, the manager must have vision to look into the future and prepare a strategy for what is seen. He or she must forecast the influences that will affect the organization in order to arrive at prudent decisions concerning future organizational challenges. </a:t>
            </a:r>
            <a:endParaRPr lang="en-US" dirty="0"/>
          </a:p>
        </p:txBody>
      </p:sp>
    </p:spTree>
    <p:extLst>
      <p:ext uri="{BB962C8B-B14F-4D97-AF65-F5344CB8AC3E}">
        <p14:creationId xmlns="" xmlns:p14="http://schemas.microsoft.com/office/powerpoint/2010/main" val="134141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effectLst>
                  <a:outerShdw blurRad="38100" dist="38100" dir="2700000" algn="tl">
                    <a:srgbClr val="000000">
                      <a:alpha val="43137"/>
                    </a:srgbClr>
                  </a:outerShdw>
                </a:effectLst>
              </a:rPr>
              <a:t>Continue</a:t>
            </a: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a:r>
              <a:rPr lang="en-US" dirty="0" smtClean="0"/>
              <a:t>It is systematic activity which determine when how and who is going to perform a specific job.</a:t>
            </a:r>
          </a:p>
          <a:p>
            <a:pPr algn="just"/>
            <a:r>
              <a:rPr lang="en-US" dirty="0" smtClean="0"/>
              <a:t>It is rightly said well plan is half done. </a:t>
            </a:r>
          </a:p>
          <a:p>
            <a:pPr algn="just"/>
            <a:r>
              <a:rPr lang="en-US" dirty="0" smtClean="0"/>
              <a:t>Planning Bridges the gap between where we are to , where we want to go.</a:t>
            </a:r>
          </a:p>
          <a:p>
            <a:pPr algn="just"/>
            <a:r>
              <a:rPr lang="en-US" dirty="0" smtClean="0"/>
              <a:t>It makes possible things occur which would not otherwise occur. </a:t>
            </a:r>
          </a:p>
          <a:p>
            <a:pPr algn="just"/>
            <a:endParaRPr lang="en-US" dirty="0"/>
          </a:p>
        </p:txBody>
      </p:sp>
    </p:spTree>
    <p:extLst>
      <p:ext uri="{BB962C8B-B14F-4D97-AF65-F5344CB8AC3E}">
        <p14:creationId xmlns="" xmlns:p14="http://schemas.microsoft.com/office/powerpoint/2010/main" val="1839558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Continue (Organizing)</a:t>
            </a:r>
            <a:endParaRPr lang="en-US" sz="3200" dirty="0"/>
          </a:p>
        </p:txBody>
      </p:sp>
      <p:sp>
        <p:nvSpPr>
          <p:cNvPr id="3" name="Content Placeholder 2"/>
          <p:cNvSpPr>
            <a:spLocks noGrp="1"/>
          </p:cNvSpPr>
          <p:nvPr>
            <p:ph idx="1"/>
          </p:nvPr>
        </p:nvSpPr>
        <p:spPr/>
        <p:txBody>
          <a:bodyPr>
            <a:normAutofit/>
          </a:bodyPr>
          <a:lstStyle/>
          <a:p>
            <a:pPr algn="just"/>
            <a:r>
              <a:rPr lang="en-US" dirty="0" smtClean="0"/>
              <a:t>Organizing:- Refers to the development of the formal structure of the organization whereby the various management coordinating centers and subdivisions of work are arranged in an integrated manner with clearly defined lines of authority. </a:t>
            </a:r>
          </a:p>
          <a:p>
            <a:pPr algn="just"/>
            <a:r>
              <a:rPr lang="en-US" dirty="0" smtClean="0"/>
              <a:t>The purpose behind this structure is the effective accomplishment of established objectives through a coordinated marshalling of human and physical resources. </a:t>
            </a:r>
            <a:endParaRPr lang="en-US" dirty="0"/>
          </a:p>
        </p:txBody>
      </p:sp>
    </p:spTree>
    <p:extLst>
      <p:ext uri="{BB962C8B-B14F-4D97-AF65-F5344CB8AC3E}">
        <p14:creationId xmlns="" xmlns:p14="http://schemas.microsoft.com/office/powerpoint/2010/main" val="428550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Continue (organizing)</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a:r>
              <a:rPr lang="en-US" dirty="0" smtClean="0"/>
              <a:t>It is functions of management which follow planning.</a:t>
            </a:r>
          </a:p>
          <a:p>
            <a:pPr algn="just"/>
            <a:r>
              <a:rPr lang="en-US" dirty="0" smtClean="0"/>
              <a:t>Combination of human, physical and financial resources take place.</a:t>
            </a:r>
          </a:p>
          <a:p>
            <a:pPr algn="just"/>
            <a:r>
              <a:rPr lang="en-US" dirty="0" smtClean="0"/>
              <a:t>Identification of Activities.</a:t>
            </a:r>
          </a:p>
          <a:p>
            <a:pPr algn="just"/>
            <a:r>
              <a:rPr lang="en-US" dirty="0" smtClean="0"/>
              <a:t>Classified the authority </a:t>
            </a:r>
          </a:p>
          <a:p>
            <a:pPr algn="just"/>
            <a:r>
              <a:rPr lang="en-US" dirty="0" smtClean="0"/>
              <a:t>Coordination between authority and responsibility</a:t>
            </a:r>
          </a:p>
          <a:p>
            <a:pPr algn="just"/>
            <a:endParaRPr lang="en-US" dirty="0"/>
          </a:p>
        </p:txBody>
      </p:sp>
    </p:spTree>
    <p:extLst>
      <p:ext uri="{BB962C8B-B14F-4D97-AF65-F5344CB8AC3E}">
        <p14:creationId xmlns="" xmlns:p14="http://schemas.microsoft.com/office/powerpoint/2010/main" val="2269314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 (Staffing)</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Staffing:- Refers to the entire personnel duty of selecting, assignment, training and staff development and of providing and maintaining favorable working conditions for all members of the organization. </a:t>
            </a:r>
          </a:p>
          <a:p>
            <a:pPr algn="just"/>
            <a:r>
              <a:rPr lang="en-US" dirty="0" smtClean="0"/>
              <a:t>The manager must have thorough knowledge of staff members. He must </a:t>
            </a:r>
            <a:r>
              <a:rPr lang="en-US" dirty="0" err="1" smtClean="0"/>
              <a:t>sleect</a:t>
            </a:r>
            <a:r>
              <a:rPr lang="en-US" dirty="0" smtClean="0"/>
              <a:t> employees with care and ensure that each subdivision in the organization has a competent leader and that all employees are assigned to jobs in which they can be of greatest service. </a:t>
            </a:r>
          </a:p>
          <a:p>
            <a:pPr algn="just"/>
            <a:r>
              <a:rPr lang="en-US" dirty="0" smtClean="0"/>
              <a:t>Personnel should possess talent, energy, initiative, and loyalty.</a:t>
            </a:r>
          </a:p>
          <a:p>
            <a:pPr algn="just"/>
            <a:r>
              <a:rPr lang="en-US" dirty="0" smtClean="0"/>
              <a:t>The duties of each position must be clearly outlined.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leading</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It is a responsibility that falls to the manager as head of the organization. </a:t>
            </a:r>
          </a:p>
          <a:p>
            <a:pPr algn="just"/>
            <a:r>
              <a:rPr lang="en-US" dirty="0" smtClean="0"/>
              <a:t>The manager must lead positively motivate, and influence the individuals who make up the organization and therefore will affect the operations and conduct of the program.</a:t>
            </a:r>
          </a:p>
          <a:p>
            <a:pPr algn="just"/>
            <a:r>
              <a:rPr lang="en-US" dirty="0" smtClean="0"/>
              <a:t>This means implementing and carrying out approved plans through work of employees and staff to achieve or exceed the organization objectives. </a:t>
            </a:r>
          </a:p>
          <a:p>
            <a:pPr algn="just"/>
            <a:r>
              <a:rPr lang="en-US" dirty="0" smtClean="0"/>
              <a:t>A good leader is influenced by the nature of organizational plans and structures as he elicits behavior that will support the achievement of the organization objectives.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449</TotalTime>
  <Words>682</Words>
  <Application>Microsoft Office PowerPoint</Application>
  <PresentationFormat>On-screen Show (4:3)</PresentationFormat>
  <Paragraphs>67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Functions of Management</vt:lpstr>
      <vt:lpstr>Nature / Function of Management</vt:lpstr>
      <vt:lpstr>Continue</vt:lpstr>
      <vt:lpstr>Continue</vt:lpstr>
      <vt:lpstr>Continue</vt:lpstr>
      <vt:lpstr>Continue (Organizing)</vt:lpstr>
      <vt:lpstr>Continue (organizing)</vt:lpstr>
      <vt:lpstr>Continue (Staffing)</vt:lpstr>
      <vt:lpstr>leading</vt:lpstr>
      <vt:lpstr>Controlling </vt:lpstr>
      <vt:lpstr>Other Management Function</vt:lpstr>
      <vt:lpstr>Management Skills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SPORTS MEDICINE</dc:title>
  <dc:creator>Akbar</dc:creator>
  <cp:lastModifiedBy>shah</cp:lastModifiedBy>
  <cp:revision>94</cp:revision>
  <dcterms:created xsi:type="dcterms:W3CDTF">2014-05-25T06:16:47Z</dcterms:created>
  <dcterms:modified xsi:type="dcterms:W3CDTF">2020-12-04T19:12:22Z</dcterms:modified>
</cp:coreProperties>
</file>