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</p:sldMasterIdLst>
  <p:sldIdLst>
    <p:sldId id="271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9144000" cy="6858000"/>
  <p:embeddedFontLst>
    <p:embeddedFont>
      <p:font typeface="Symbol" panose="05050102010706020507" pitchFamily="18" charset="2"/>
      <p:regular r:id="rId17"/>
    </p:embeddedFont>
    <p:embeddedFont>
      <p:font typeface="Calibri" panose="020F0502020204030204" pitchFamily="34" charset="0"/>
      <p:regular r:id="rId18"/>
      <p:bold r:id="rId19"/>
      <p:italic r:id="rId20"/>
      <p:boldItalic r:id="rId21"/>
    </p:embeddedFont>
    <p:embeddedFont>
      <p:font typeface="Times New Roman" panose="02020603050405020304" pitchFamily="18" charset="0"/>
      <p:regular r:id="rId22"/>
      <p:bold r:id="rId23"/>
      <p:italic r:id="rId24"/>
    </p:embeddedFont>
    <p:embeddedFont>
      <p:font typeface="Arial" panose="020B0604020202020204" pitchFamily="34" charset="0"/>
      <p:regular r:id="rId25"/>
      <p:bold r:id="rId26"/>
      <p:italic r:id="rId27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1416" y="396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font" Target="fonts/font2.fntdata"/><Relationship Id="rId26" Type="http://schemas.openxmlformats.org/officeDocument/2006/relationships/font" Target="fonts/font10.fntdata"/><Relationship Id="rId3" Type="http://schemas.openxmlformats.org/officeDocument/2006/relationships/slide" Target="slides/slide2.xml"/><Relationship Id="rId21" Type="http://schemas.openxmlformats.org/officeDocument/2006/relationships/font" Target="fonts/font5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1.fntdata"/><Relationship Id="rId25" Type="http://schemas.openxmlformats.org/officeDocument/2006/relationships/font" Target="fonts/font9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font" Target="fonts/font4.fntdata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8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7.fntdata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font" Target="fonts/font3.fntdata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6.fntdata"/><Relationship Id="rId27" Type="http://schemas.openxmlformats.org/officeDocument/2006/relationships/font" Target="fonts/font11.fntdata"/><Relationship Id="rId30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685800" y="2125980"/>
            <a:ext cx="77724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3840480"/>
            <a:ext cx="64008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F4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4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F4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577340"/>
            <a:ext cx="397764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11/5/2020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D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927850" y="5924550"/>
            <a:ext cx="449580" cy="476250"/>
          </a:xfrm>
          <a:custGeom>
            <a:avLst/>
            <a:gdLst/>
            <a:ahLst/>
            <a:cxnLst/>
            <a:rect l="l" t="t" r="r" b="b"/>
            <a:pathLst>
              <a:path w="449579" h="476250">
                <a:moveTo>
                  <a:pt x="144199" y="471170"/>
                </a:moveTo>
                <a:lnTo>
                  <a:pt x="140232" y="471170"/>
                </a:lnTo>
                <a:lnTo>
                  <a:pt x="139700" y="476250"/>
                </a:lnTo>
                <a:lnTo>
                  <a:pt x="144199" y="471170"/>
                </a:lnTo>
                <a:close/>
              </a:path>
              <a:path w="449579" h="476250">
                <a:moveTo>
                  <a:pt x="5079" y="213651"/>
                </a:moveTo>
                <a:lnTo>
                  <a:pt x="0" y="214629"/>
                </a:lnTo>
                <a:lnTo>
                  <a:pt x="5079" y="217190"/>
                </a:lnTo>
                <a:lnTo>
                  <a:pt x="5079" y="213651"/>
                </a:lnTo>
                <a:close/>
              </a:path>
              <a:path w="449579" h="476250">
                <a:moveTo>
                  <a:pt x="449579" y="128511"/>
                </a:moveTo>
                <a:lnTo>
                  <a:pt x="444500" y="129475"/>
                </a:lnTo>
                <a:lnTo>
                  <a:pt x="444500" y="135221"/>
                </a:lnTo>
                <a:lnTo>
                  <a:pt x="449579" y="129660"/>
                </a:lnTo>
                <a:lnTo>
                  <a:pt x="449579" y="128511"/>
                </a:lnTo>
                <a:close/>
              </a:path>
              <a:path w="449579" h="476250">
                <a:moveTo>
                  <a:pt x="190500" y="0"/>
                </a:moveTo>
                <a:lnTo>
                  <a:pt x="190100" y="3809"/>
                </a:lnTo>
                <a:lnTo>
                  <a:pt x="192540" y="3809"/>
                </a:lnTo>
                <a:lnTo>
                  <a:pt x="190500" y="0"/>
                </a:lnTo>
                <a:close/>
              </a:path>
            </a:pathLst>
          </a:custGeom>
          <a:solidFill>
            <a:srgbClr val="0D14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932930" y="5928360"/>
            <a:ext cx="439420" cy="467359"/>
          </a:xfrm>
          <a:custGeom>
            <a:avLst/>
            <a:gdLst/>
            <a:ahLst/>
            <a:cxnLst/>
            <a:rect l="l" t="t" r="r" b="b"/>
            <a:pathLst>
              <a:path w="439420" h="467360">
                <a:moveTo>
                  <a:pt x="143618" y="462279"/>
                </a:moveTo>
                <a:lnTo>
                  <a:pt x="135685" y="462279"/>
                </a:lnTo>
                <a:lnTo>
                  <a:pt x="135152" y="467359"/>
                </a:lnTo>
                <a:lnTo>
                  <a:pt x="139119" y="467359"/>
                </a:lnTo>
                <a:lnTo>
                  <a:pt x="143618" y="462279"/>
                </a:lnTo>
                <a:close/>
              </a:path>
              <a:path w="439420" h="467360">
                <a:moveTo>
                  <a:pt x="5079" y="208863"/>
                </a:moveTo>
                <a:lnTo>
                  <a:pt x="0" y="209841"/>
                </a:lnTo>
                <a:lnTo>
                  <a:pt x="0" y="213380"/>
                </a:lnTo>
                <a:lnTo>
                  <a:pt x="5079" y="215940"/>
                </a:lnTo>
                <a:lnTo>
                  <a:pt x="5079" y="208863"/>
                </a:lnTo>
                <a:close/>
              </a:path>
              <a:path w="439420" h="467360">
                <a:moveTo>
                  <a:pt x="439420" y="125665"/>
                </a:moveTo>
                <a:lnTo>
                  <a:pt x="434340" y="126629"/>
                </a:lnTo>
                <a:lnTo>
                  <a:pt x="434340" y="136972"/>
                </a:lnTo>
                <a:lnTo>
                  <a:pt x="439420" y="131411"/>
                </a:lnTo>
                <a:lnTo>
                  <a:pt x="439420" y="125665"/>
                </a:lnTo>
                <a:close/>
              </a:path>
              <a:path w="439420" h="467360">
                <a:moveTo>
                  <a:pt x="187459" y="0"/>
                </a:moveTo>
                <a:lnTo>
                  <a:pt x="185020" y="0"/>
                </a:lnTo>
                <a:lnTo>
                  <a:pt x="184487" y="5079"/>
                </a:lnTo>
                <a:lnTo>
                  <a:pt x="190179" y="5079"/>
                </a:lnTo>
                <a:lnTo>
                  <a:pt x="187459" y="0"/>
                </a:lnTo>
                <a:close/>
              </a:path>
            </a:pathLst>
          </a:custGeom>
          <a:solidFill>
            <a:srgbClr val="0D1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938010" y="5933439"/>
            <a:ext cx="429259" cy="457200"/>
          </a:xfrm>
          <a:custGeom>
            <a:avLst/>
            <a:gdLst/>
            <a:ahLst/>
            <a:cxnLst/>
            <a:rect l="l" t="t" r="r" b="b"/>
            <a:pathLst>
              <a:path w="429259" h="457200">
                <a:moveTo>
                  <a:pt x="143038" y="452120"/>
                </a:moveTo>
                <a:lnTo>
                  <a:pt x="131138" y="452120"/>
                </a:lnTo>
                <a:lnTo>
                  <a:pt x="130605" y="457200"/>
                </a:lnTo>
                <a:lnTo>
                  <a:pt x="138538" y="457200"/>
                </a:lnTo>
                <a:lnTo>
                  <a:pt x="143038" y="452120"/>
                </a:lnTo>
                <a:close/>
              </a:path>
              <a:path w="429259" h="457200">
                <a:moveTo>
                  <a:pt x="5080" y="202804"/>
                </a:moveTo>
                <a:lnTo>
                  <a:pt x="0" y="203783"/>
                </a:lnTo>
                <a:lnTo>
                  <a:pt x="0" y="210860"/>
                </a:lnTo>
                <a:lnTo>
                  <a:pt x="5080" y="213420"/>
                </a:lnTo>
                <a:lnTo>
                  <a:pt x="5080" y="202804"/>
                </a:lnTo>
                <a:close/>
              </a:path>
              <a:path w="429259" h="457200">
                <a:moveTo>
                  <a:pt x="429260" y="121549"/>
                </a:moveTo>
                <a:lnTo>
                  <a:pt x="424180" y="122513"/>
                </a:lnTo>
                <a:lnTo>
                  <a:pt x="424180" y="137454"/>
                </a:lnTo>
                <a:lnTo>
                  <a:pt x="429260" y="131892"/>
                </a:lnTo>
                <a:lnTo>
                  <a:pt x="429260" y="121549"/>
                </a:lnTo>
                <a:close/>
              </a:path>
              <a:path w="429259" h="457200">
                <a:moveTo>
                  <a:pt x="185100" y="0"/>
                </a:moveTo>
                <a:lnTo>
                  <a:pt x="179407" y="0"/>
                </a:lnTo>
                <a:lnTo>
                  <a:pt x="178874" y="5080"/>
                </a:lnTo>
                <a:lnTo>
                  <a:pt x="187820" y="5080"/>
                </a:lnTo>
                <a:lnTo>
                  <a:pt x="185100" y="0"/>
                </a:lnTo>
                <a:close/>
              </a:path>
            </a:pathLst>
          </a:custGeom>
          <a:solidFill>
            <a:srgbClr val="0D1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943090" y="5938520"/>
            <a:ext cx="419100" cy="447040"/>
          </a:xfrm>
          <a:custGeom>
            <a:avLst/>
            <a:gdLst/>
            <a:ahLst/>
            <a:cxnLst/>
            <a:rect l="l" t="t" r="r" b="b"/>
            <a:pathLst>
              <a:path w="419100" h="447039">
                <a:moveTo>
                  <a:pt x="142457" y="441959"/>
                </a:moveTo>
                <a:lnTo>
                  <a:pt x="126591" y="441959"/>
                </a:lnTo>
                <a:lnTo>
                  <a:pt x="126058" y="447039"/>
                </a:lnTo>
                <a:lnTo>
                  <a:pt x="137958" y="447039"/>
                </a:lnTo>
                <a:lnTo>
                  <a:pt x="142457" y="441959"/>
                </a:lnTo>
                <a:close/>
              </a:path>
              <a:path w="419100" h="447039">
                <a:moveTo>
                  <a:pt x="5079" y="196746"/>
                </a:moveTo>
                <a:lnTo>
                  <a:pt x="0" y="197724"/>
                </a:lnTo>
                <a:lnTo>
                  <a:pt x="0" y="208340"/>
                </a:lnTo>
                <a:lnTo>
                  <a:pt x="5079" y="210901"/>
                </a:lnTo>
                <a:lnTo>
                  <a:pt x="5079" y="196746"/>
                </a:lnTo>
                <a:close/>
              </a:path>
              <a:path w="419100" h="447039">
                <a:moveTo>
                  <a:pt x="419100" y="117433"/>
                </a:moveTo>
                <a:lnTo>
                  <a:pt x="414019" y="118397"/>
                </a:lnTo>
                <a:lnTo>
                  <a:pt x="414019" y="137935"/>
                </a:lnTo>
                <a:lnTo>
                  <a:pt x="419100" y="132374"/>
                </a:lnTo>
                <a:lnTo>
                  <a:pt x="419100" y="117433"/>
                </a:lnTo>
                <a:close/>
              </a:path>
              <a:path w="419100" h="447039">
                <a:moveTo>
                  <a:pt x="182740" y="0"/>
                </a:moveTo>
                <a:lnTo>
                  <a:pt x="173794" y="0"/>
                </a:lnTo>
                <a:lnTo>
                  <a:pt x="173261" y="5079"/>
                </a:lnTo>
                <a:lnTo>
                  <a:pt x="185460" y="5079"/>
                </a:lnTo>
                <a:lnTo>
                  <a:pt x="182740" y="0"/>
                </a:lnTo>
                <a:close/>
              </a:path>
            </a:pathLst>
          </a:custGeom>
          <a:solidFill>
            <a:srgbClr val="0E1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948170" y="5943600"/>
            <a:ext cx="408940" cy="436880"/>
          </a:xfrm>
          <a:custGeom>
            <a:avLst/>
            <a:gdLst/>
            <a:ahLst/>
            <a:cxnLst/>
            <a:rect l="l" t="t" r="r" b="b"/>
            <a:pathLst>
              <a:path w="408940" h="436879">
                <a:moveTo>
                  <a:pt x="141877" y="431800"/>
                </a:moveTo>
                <a:lnTo>
                  <a:pt x="122044" y="431800"/>
                </a:lnTo>
                <a:lnTo>
                  <a:pt x="121511" y="436880"/>
                </a:lnTo>
                <a:lnTo>
                  <a:pt x="137377" y="436880"/>
                </a:lnTo>
                <a:lnTo>
                  <a:pt x="141877" y="431800"/>
                </a:lnTo>
                <a:close/>
              </a:path>
              <a:path w="408940" h="436879">
                <a:moveTo>
                  <a:pt x="5079" y="190688"/>
                </a:moveTo>
                <a:lnTo>
                  <a:pt x="0" y="191666"/>
                </a:lnTo>
                <a:lnTo>
                  <a:pt x="0" y="205821"/>
                </a:lnTo>
                <a:lnTo>
                  <a:pt x="5079" y="208381"/>
                </a:lnTo>
                <a:lnTo>
                  <a:pt x="5079" y="190688"/>
                </a:lnTo>
                <a:close/>
              </a:path>
              <a:path w="408940" h="436879">
                <a:moveTo>
                  <a:pt x="408939" y="113317"/>
                </a:moveTo>
                <a:lnTo>
                  <a:pt x="403859" y="114281"/>
                </a:lnTo>
                <a:lnTo>
                  <a:pt x="403859" y="138416"/>
                </a:lnTo>
                <a:lnTo>
                  <a:pt x="408939" y="132855"/>
                </a:lnTo>
                <a:lnTo>
                  <a:pt x="408939" y="113317"/>
                </a:lnTo>
                <a:close/>
              </a:path>
              <a:path w="408940" h="436879">
                <a:moveTo>
                  <a:pt x="180380" y="0"/>
                </a:moveTo>
                <a:lnTo>
                  <a:pt x="168181" y="0"/>
                </a:lnTo>
                <a:lnTo>
                  <a:pt x="167648" y="5080"/>
                </a:lnTo>
                <a:lnTo>
                  <a:pt x="183100" y="5080"/>
                </a:lnTo>
                <a:lnTo>
                  <a:pt x="180380" y="0"/>
                </a:lnTo>
                <a:close/>
              </a:path>
            </a:pathLst>
          </a:custGeom>
          <a:solidFill>
            <a:srgbClr val="0E1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953250" y="5948679"/>
            <a:ext cx="398780" cy="426720"/>
          </a:xfrm>
          <a:custGeom>
            <a:avLst/>
            <a:gdLst/>
            <a:ahLst/>
            <a:cxnLst/>
            <a:rect l="l" t="t" r="r" b="b"/>
            <a:pathLst>
              <a:path w="398779" h="426720">
                <a:moveTo>
                  <a:pt x="141296" y="421640"/>
                </a:moveTo>
                <a:lnTo>
                  <a:pt x="117497" y="421640"/>
                </a:lnTo>
                <a:lnTo>
                  <a:pt x="116964" y="426720"/>
                </a:lnTo>
                <a:lnTo>
                  <a:pt x="136797" y="426720"/>
                </a:lnTo>
                <a:lnTo>
                  <a:pt x="141296" y="421640"/>
                </a:lnTo>
                <a:close/>
              </a:path>
              <a:path w="398779" h="426720">
                <a:moveTo>
                  <a:pt x="5079" y="184629"/>
                </a:moveTo>
                <a:lnTo>
                  <a:pt x="0" y="185608"/>
                </a:lnTo>
                <a:lnTo>
                  <a:pt x="0" y="203301"/>
                </a:lnTo>
                <a:lnTo>
                  <a:pt x="5079" y="205861"/>
                </a:lnTo>
                <a:lnTo>
                  <a:pt x="5079" y="184629"/>
                </a:lnTo>
                <a:close/>
              </a:path>
              <a:path w="398779" h="426720">
                <a:moveTo>
                  <a:pt x="398779" y="109201"/>
                </a:moveTo>
                <a:lnTo>
                  <a:pt x="394970" y="109924"/>
                </a:lnTo>
                <a:lnTo>
                  <a:pt x="394970" y="137507"/>
                </a:lnTo>
                <a:lnTo>
                  <a:pt x="398779" y="133336"/>
                </a:lnTo>
                <a:lnTo>
                  <a:pt x="398779" y="109201"/>
                </a:lnTo>
                <a:close/>
              </a:path>
              <a:path w="398779" h="426720">
                <a:moveTo>
                  <a:pt x="178020" y="0"/>
                </a:moveTo>
                <a:lnTo>
                  <a:pt x="162568" y="0"/>
                </a:lnTo>
                <a:lnTo>
                  <a:pt x="162036" y="5080"/>
                </a:lnTo>
                <a:lnTo>
                  <a:pt x="180740" y="5080"/>
                </a:lnTo>
                <a:lnTo>
                  <a:pt x="178020" y="0"/>
                </a:lnTo>
                <a:close/>
              </a:path>
            </a:pathLst>
          </a:custGeom>
          <a:solidFill>
            <a:srgbClr val="0E16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958330" y="5953759"/>
            <a:ext cx="389890" cy="416559"/>
          </a:xfrm>
          <a:custGeom>
            <a:avLst/>
            <a:gdLst/>
            <a:ahLst/>
            <a:cxnLst/>
            <a:rect l="l" t="t" r="r" b="b"/>
            <a:pathLst>
              <a:path w="389890" h="416560">
                <a:moveTo>
                  <a:pt x="140716" y="411479"/>
                </a:moveTo>
                <a:lnTo>
                  <a:pt x="112950" y="411479"/>
                </a:lnTo>
                <a:lnTo>
                  <a:pt x="112417" y="416559"/>
                </a:lnTo>
                <a:lnTo>
                  <a:pt x="136216" y="416559"/>
                </a:lnTo>
                <a:lnTo>
                  <a:pt x="140716" y="411479"/>
                </a:lnTo>
                <a:close/>
              </a:path>
              <a:path w="389890" h="416560">
                <a:moveTo>
                  <a:pt x="384810" y="390058"/>
                </a:moveTo>
                <a:lnTo>
                  <a:pt x="384810" y="391800"/>
                </a:lnTo>
                <a:lnTo>
                  <a:pt x="386079" y="392429"/>
                </a:lnTo>
                <a:lnTo>
                  <a:pt x="384810" y="390058"/>
                </a:lnTo>
                <a:close/>
              </a:path>
              <a:path w="389890" h="416560">
                <a:moveTo>
                  <a:pt x="3810" y="178815"/>
                </a:moveTo>
                <a:lnTo>
                  <a:pt x="0" y="179549"/>
                </a:lnTo>
                <a:lnTo>
                  <a:pt x="0" y="200781"/>
                </a:lnTo>
                <a:lnTo>
                  <a:pt x="3810" y="202702"/>
                </a:lnTo>
                <a:lnTo>
                  <a:pt x="3810" y="178815"/>
                </a:lnTo>
                <a:close/>
              </a:path>
              <a:path w="389890" h="416560">
                <a:moveTo>
                  <a:pt x="389890" y="104844"/>
                </a:moveTo>
                <a:lnTo>
                  <a:pt x="384810" y="105808"/>
                </a:lnTo>
                <a:lnTo>
                  <a:pt x="384810" y="137988"/>
                </a:lnTo>
                <a:lnTo>
                  <a:pt x="389890" y="132427"/>
                </a:lnTo>
                <a:lnTo>
                  <a:pt x="389890" y="104844"/>
                </a:lnTo>
                <a:close/>
              </a:path>
              <a:path w="389890" h="416560">
                <a:moveTo>
                  <a:pt x="175660" y="0"/>
                </a:moveTo>
                <a:lnTo>
                  <a:pt x="156956" y="0"/>
                </a:lnTo>
                <a:lnTo>
                  <a:pt x="156423" y="5080"/>
                </a:lnTo>
                <a:lnTo>
                  <a:pt x="178380" y="5080"/>
                </a:lnTo>
                <a:lnTo>
                  <a:pt x="175660" y="0"/>
                </a:lnTo>
                <a:close/>
              </a:path>
            </a:pathLst>
          </a:custGeom>
          <a:solidFill>
            <a:srgbClr val="0F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962140" y="5958840"/>
            <a:ext cx="381000" cy="406400"/>
          </a:xfrm>
          <a:custGeom>
            <a:avLst/>
            <a:gdLst/>
            <a:ahLst/>
            <a:cxnLst/>
            <a:rect l="l" t="t" r="r" b="b"/>
            <a:pathLst>
              <a:path w="381000" h="406400">
                <a:moveTo>
                  <a:pt x="141405" y="401320"/>
                </a:moveTo>
                <a:lnTo>
                  <a:pt x="109672" y="401320"/>
                </a:lnTo>
                <a:lnTo>
                  <a:pt x="109140" y="406400"/>
                </a:lnTo>
                <a:lnTo>
                  <a:pt x="136905" y="406400"/>
                </a:lnTo>
                <a:lnTo>
                  <a:pt x="141405" y="401320"/>
                </a:lnTo>
                <a:close/>
              </a:path>
              <a:path w="381000" h="406400">
                <a:moveTo>
                  <a:pt x="375919" y="375490"/>
                </a:moveTo>
                <a:lnTo>
                  <a:pt x="375919" y="384200"/>
                </a:lnTo>
                <a:lnTo>
                  <a:pt x="381000" y="386720"/>
                </a:lnTo>
                <a:lnTo>
                  <a:pt x="381000" y="384978"/>
                </a:lnTo>
                <a:lnTo>
                  <a:pt x="375919" y="375490"/>
                </a:lnTo>
                <a:close/>
              </a:path>
              <a:path w="381000" h="406400">
                <a:moveTo>
                  <a:pt x="5079" y="172757"/>
                </a:moveTo>
                <a:lnTo>
                  <a:pt x="0" y="173736"/>
                </a:lnTo>
                <a:lnTo>
                  <a:pt x="0" y="197622"/>
                </a:lnTo>
                <a:lnTo>
                  <a:pt x="5079" y="200182"/>
                </a:lnTo>
                <a:lnTo>
                  <a:pt x="5079" y="172757"/>
                </a:lnTo>
                <a:close/>
              </a:path>
              <a:path w="381000" h="406400">
                <a:moveTo>
                  <a:pt x="381000" y="100728"/>
                </a:moveTo>
                <a:lnTo>
                  <a:pt x="375919" y="101692"/>
                </a:lnTo>
                <a:lnTo>
                  <a:pt x="375919" y="138470"/>
                </a:lnTo>
                <a:lnTo>
                  <a:pt x="381000" y="132908"/>
                </a:lnTo>
                <a:lnTo>
                  <a:pt x="381000" y="100728"/>
                </a:lnTo>
                <a:close/>
              </a:path>
              <a:path w="381000" h="406400">
                <a:moveTo>
                  <a:pt x="174569" y="0"/>
                </a:moveTo>
                <a:lnTo>
                  <a:pt x="152613" y="0"/>
                </a:lnTo>
                <a:lnTo>
                  <a:pt x="152080" y="5080"/>
                </a:lnTo>
                <a:lnTo>
                  <a:pt x="177289" y="5080"/>
                </a:lnTo>
                <a:lnTo>
                  <a:pt x="174569" y="0"/>
                </a:lnTo>
                <a:close/>
              </a:path>
            </a:pathLst>
          </a:custGeom>
          <a:solidFill>
            <a:srgbClr val="0F1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967219" y="5963919"/>
            <a:ext cx="370840" cy="396240"/>
          </a:xfrm>
          <a:custGeom>
            <a:avLst/>
            <a:gdLst/>
            <a:ahLst/>
            <a:cxnLst/>
            <a:rect l="l" t="t" r="r" b="b"/>
            <a:pathLst>
              <a:path w="370840" h="396239">
                <a:moveTo>
                  <a:pt x="140824" y="391159"/>
                </a:moveTo>
                <a:lnTo>
                  <a:pt x="105125" y="391159"/>
                </a:lnTo>
                <a:lnTo>
                  <a:pt x="104592" y="396239"/>
                </a:lnTo>
                <a:lnTo>
                  <a:pt x="136325" y="396239"/>
                </a:lnTo>
                <a:lnTo>
                  <a:pt x="140824" y="391159"/>
                </a:lnTo>
                <a:close/>
              </a:path>
              <a:path w="370840" h="396239">
                <a:moveTo>
                  <a:pt x="365759" y="360922"/>
                </a:moveTo>
                <a:lnTo>
                  <a:pt x="365759" y="376600"/>
                </a:lnTo>
                <a:lnTo>
                  <a:pt x="370839" y="379120"/>
                </a:lnTo>
                <a:lnTo>
                  <a:pt x="370839" y="370410"/>
                </a:lnTo>
                <a:lnTo>
                  <a:pt x="365759" y="360922"/>
                </a:lnTo>
                <a:close/>
              </a:path>
              <a:path w="370840" h="396239">
                <a:moveTo>
                  <a:pt x="5079" y="166699"/>
                </a:moveTo>
                <a:lnTo>
                  <a:pt x="0" y="167677"/>
                </a:lnTo>
                <a:lnTo>
                  <a:pt x="0" y="195102"/>
                </a:lnTo>
                <a:lnTo>
                  <a:pt x="5079" y="197662"/>
                </a:lnTo>
                <a:lnTo>
                  <a:pt x="5079" y="166699"/>
                </a:lnTo>
                <a:close/>
              </a:path>
              <a:path w="370840" h="396239">
                <a:moveTo>
                  <a:pt x="370839" y="96612"/>
                </a:moveTo>
                <a:lnTo>
                  <a:pt x="365759" y="97576"/>
                </a:lnTo>
                <a:lnTo>
                  <a:pt x="365759" y="138951"/>
                </a:lnTo>
                <a:lnTo>
                  <a:pt x="370839" y="133390"/>
                </a:lnTo>
                <a:lnTo>
                  <a:pt x="370839" y="96612"/>
                </a:lnTo>
                <a:close/>
              </a:path>
              <a:path w="370840" h="396239">
                <a:moveTo>
                  <a:pt x="172210" y="0"/>
                </a:moveTo>
                <a:lnTo>
                  <a:pt x="147000" y="0"/>
                </a:lnTo>
                <a:lnTo>
                  <a:pt x="146467" y="5080"/>
                </a:lnTo>
                <a:lnTo>
                  <a:pt x="174930" y="5080"/>
                </a:lnTo>
                <a:lnTo>
                  <a:pt x="172210" y="0"/>
                </a:lnTo>
                <a:close/>
              </a:path>
            </a:pathLst>
          </a:custGeom>
          <a:solidFill>
            <a:srgbClr val="0F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972300" y="5969000"/>
            <a:ext cx="360680" cy="386080"/>
          </a:xfrm>
          <a:custGeom>
            <a:avLst/>
            <a:gdLst/>
            <a:ahLst/>
            <a:cxnLst/>
            <a:rect l="l" t="t" r="r" b="b"/>
            <a:pathLst>
              <a:path w="360679" h="386079">
                <a:moveTo>
                  <a:pt x="140244" y="381000"/>
                </a:moveTo>
                <a:lnTo>
                  <a:pt x="100578" y="381000"/>
                </a:lnTo>
                <a:lnTo>
                  <a:pt x="100045" y="386080"/>
                </a:lnTo>
                <a:lnTo>
                  <a:pt x="135744" y="386080"/>
                </a:lnTo>
                <a:lnTo>
                  <a:pt x="140244" y="381000"/>
                </a:lnTo>
                <a:close/>
              </a:path>
              <a:path w="360679" h="386079">
                <a:moveTo>
                  <a:pt x="355600" y="346355"/>
                </a:moveTo>
                <a:lnTo>
                  <a:pt x="355600" y="369001"/>
                </a:lnTo>
                <a:lnTo>
                  <a:pt x="360679" y="371520"/>
                </a:lnTo>
                <a:lnTo>
                  <a:pt x="360679" y="355842"/>
                </a:lnTo>
                <a:lnTo>
                  <a:pt x="355600" y="346355"/>
                </a:lnTo>
                <a:close/>
              </a:path>
              <a:path w="360679" h="386079">
                <a:moveTo>
                  <a:pt x="5079" y="160640"/>
                </a:moveTo>
                <a:lnTo>
                  <a:pt x="0" y="161619"/>
                </a:lnTo>
                <a:lnTo>
                  <a:pt x="0" y="192582"/>
                </a:lnTo>
                <a:lnTo>
                  <a:pt x="5079" y="195143"/>
                </a:lnTo>
                <a:lnTo>
                  <a:pt x="5079" y="160640"/>
                </a:lnTo>
                <a:close/>
              </a:path>
              <a:path w="360679" h="386079">
                <a:moveTo>
                  <a:pt x="360679" y="92496"/>
                </a:moveTo>
                <a:lnTo>
                  <a:pt x="355600" y="93460"/>
                </a:lnTo>
                <a:lnTo>
                  <a:pt x="355600" y="139432"/>
                </a:lnTo>
                <a:lnTo>
                  <a:pt x="360679" y="133871"/>
                </a:lnTo>
                <a:lnTo>
                  <a:pt x="360679" y="92496"/>
                </a:lnTo>
                <a:close/>
              </a:path>
              <a:path w="360679" h="386079">
                <a:moveTo>
                  <a:pt x="169850" y="0"/>
                </a:moveTo>
                <a:lnTo>
                  <a:pt x="141387" y="0"/>
                </a:lnTo>
                <a:lnTo>
                  <a:pt x="140854" y="5080"/>
                </a:lnTo>
                <a:lnTo>
                  <a:pt x="172570" y="5080"/>
                </a:lnTo>
                <a:lnTo>
                  <a:pt x="169850" y="0"/>
                </a:lnTo>
                <a:close/>
              </a:path>
            </a:pathLst>
          </a:custGeom>
          <a:solidFill>
            <a:srgbClr val="101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977380" y="5974080"/>
            <a:ext cx="350520" cy="375920"/>
          </a:xfrm>
          <a:custGeom>
            <a:avLst/>
            <a:gdLst/>
            <a:ahLst/>
            <a:cxnLst/>
            <a:rect l="l" t="t" r="r" b="b"/>
            <a:pathLst>
              <a:path w="350520" h="375920">
                <a:moveTo>
                  <a:pt x="139663" y="370840"/>
                </a:moveTo>
                <a:lnTo>
                  <a:pt x="96031" y="370840"/>
                </a:lnTo>
                <a:lnTo>
                  <a:pt x="95498" y="375920"/>
                </a:lnTo>
                <a:lnTo>
                  <a:pt x="135164" y="375920"/>
                </a:lnTo>
                <a:lnTo>
                  <a:pt x="139663" y="370840"/>
                </a:lnTo>
                <a:close/>
              </a:path>
              <a:path w="350520" h="375920">
                <a:moveTo>
                  <a:pt x="345440" y="331787"/>
                </a:moveTo>
                <a:lnTo>
                  <a:pt x="345440" y="361401"/>
                </a:lnTo>
                <a:lnTo>
                  <a:pt x="350520" y="363921"/>
                </a:lnTo>
                <a:lnTo>
                  <a:pt x="350520" y="341275"/>
                </a:lnTo>
                <a:lnTo>
                  <a:pt x="345440" y="331787"/>
                </a:lnTo>
                <a:close/>
              </a:path>
              <a:path w="350520" h="375920">
                <a:moveTo>
                  <a:pt x="5079" y="154582"/>
                </a:moveTo>
                <a:lnTo>
                  <a:pt x="0" y="155560"/>
                </a:lnTo>
                <a:lnTo>
                  <a:pt x="0" y="190063"/>
                </a:lnTo>
                <a:lnTo>
                  <a:pt x="5079" y="192623"/>
                </a:lnTo>
                <a:lnTo>
                  <a:pt x="5079" y="154582"/>
                </a:lnTo>
                <a:close/>
              </a:path>
              <a:path w="350520" h="375920">
                <a:moveTo>
                  <a:pt x="350520" y="88380"/>
                </a:moveTo>
                <a:lnTo>
                  <a:pt x="345440" y="89344"/>
                </a:lnTo>
                <a:lnTo>
                  <a:pt x="345440" y="139913"/>
                </a:lnTo>
                <a:lnTo>
                  <a:pt x="350520" y="134352"/>
                </a:lnTo>
                <a:lnTo>
                  <a:pt x="350520" y="88380"/>
                </a:lnTo>
                <a:close/>
              </a:path>
              <a:path w="350520" h="375920">
                <a:moveTo>
                  <a:pt x="167490" y="0"/>
                </a:moveTo>
                <a:lnTo>
                  <a:pt x="135774" y="0"/>
                </a:lnTo>
                <a:lnTo>
                  <a:pt x="135374" y="3810"/>
                </a:lnTo>
                <a:lnTo>
                  <a:pt x="169529" y="3810"/>
                </a:lnTo>
                <a:lnTo>
                  <a:pt x="167490" y="0"/>
                </a:lnTo>
                <a:close/>
              </a:path>
            </a:pathLst>
          </a:custGeom>
          <a:solidFill>
            <a:srgbClr val="101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6982460" y="5977889"/>
            <a:ext cx="340360" cy="367030"/>
          </a:xfrm>
          <a:custGeom>
            <a:avLst/>
            <a:gdLst/>
            <a:ahLst/>
            <a:cxnLst/>
            <a:rect l="l" t="t" r="r" b="b"/>
            <a:pathLst>
              <a:path w="340359" h="367029">
                <a:moveTo>
                  <a:pt x="139083" y="361950"/>
                </a:moveTo>
                <a:lnTo>
                  <a:pt x="91484" y="361950"/>
                </a:lnTo>
                <a:lnTo>
                  <a:pt x="90951" y="367030"/>
                </a:lnTo>
                <a:lnTo>
                  <a:pt x="134583" y="367030"/>
                </a:lnTo>
                <a:lnTo>
                  <a:pt x="139083" y="361950"/>
                </a:lnTo>
                <a:close/>
              </a:path>
              <a:path w="340359" h="367029">
                <a:moveTo>
                  <a:pt x="335280" y="318489"/>
                </a:moveTo>
                <a:lnTo>
                  <a:pt x="335280" y="355071"/>
                </a:lnTo>
                <a:lnTo>
                  <a:pt x="340360" y="357591"/>
                </a:lnTo>
                <a:lnTo>
                  <a:pt x="340360" y="327977"/>
                </a:lnTo>
                <a:lnTo>
                  <a:pt x="335280" y="318489"/>
                </a:lnTo>
                <a:close/>
              </a:path>
              <a:path w="340359" h="367029">
                <a:moveTo>
                  <a:pt x="5080" y="149794"/>
                </a:moveTo>
                <a:lnTo>
                  <a:pt x="0" y="150772"/>
                </a:lnTo>
                <a:lnTo>
                  <a:pt x="0" y="188813"/>
                </a:lnTo>
                <a:lnTo>
                  <a:pt x="5080" y="191373"/>
                </a:lnTo>
                <a:lnTo>
                  <a:pt x="5080" y="149794"/>
                </a:lnTo>
                <a:close/>
              </a:path>
              <a:path w="340359" h="367029">
                <a:moveTo>
                  <a:pt x="340360" y="85534"/>
                </a:moveTo>
                <a:lnTo>
                  <a:pt x="335280" y="86499"/>
                </a:lnTo>
                <a:lnTo>
                  <a:pt x="335280" y="141665"/>
                </a:lnTo>
                <a:lnTo>
                  <a:pt x="340360" y="136103"/>
                </a:lnTo>
                <a:lnTo>
                  <a:pt x="340360" y="85534"/>
                </a:lnTo>
                <a:close/>
              </a:path>
              <a:path w="340359" h="367029">
                <a:moveTo>
                  <a:pt x="164450" y="0"/>
                </a:moveTo>
                <a:lnTo>
                  <a:pt x="130294" y="0"/>
                </a:lnTo>
                <a:lnTo>
                  <a:pt x="129762" y="5080"/>
                </a:lnTo>
                <a:lnTo>
                  <a:pt x="167170" y="5080"/>
                </a:lnTo>
                <a:lnTo>
                  <a:pt x="164450" y="0"/>
                </a:lnTo>
                <a:close/>
              </a:path>
            </a:pathLst>
          </a:custGeom>
          <a:solidFill>
            <a:srgbClr val="10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6987539" y="5982969"/>
            <a:ext cx="330200" cy="356870"/>
          </a:xfrm>
          <a:custGeom>
            <a:avLst/>
            <a:gdLst/>
            <a:ahLst/>
            <a:cxnLst/>
            <a:rect l="l" t="t" r="r" b="b"/>
            <a:pathLst>
              <a:path w="330200" h="356870">
                <a:moveTo>
                  <a:pt x="138502" y="351789"/>
                </a:moveTo>
                <a:lnTo>
                  <a:pt x="86937" y="351789"/>
                </a:lnTo>
                <a:lnTo>
                  <a:pt x="86404" y="356869"/>
                </a:lnTo>
                <a:lnTo>
                  <a:pt x="134003" y="356869"/>
                </a:lnTo>
                <a:lnTo>
                  <a:pt x="138502" y="351789"/>
                </a:lnTo>
                <a:close/>
              </a:path>
              <a:path w="330200" h="356870">
                <a:moveTo>
                  <a:pt x="325119" y="303922"/>
                </a:moveTo>
                <a:lnTo>
                  <a:pt x="325119" y="347471"/>
                </a:lnTo>
                <a:lnTo>
                  <a:pt x="330200" y="349991"/>
                </a:lnTo>
                <a:lnTo>
                  <a:pt x="330200" y="313409"/>
                </a:lnTo>
                <a:lnTo>
                  <a:pt x="325119" y="303922"/>
                </a:lnTo>
                <a:close/>
              </a:path>
              <a:path w="330200" h="356870">
                <a:moveTo>
                  <a:pt x="5079" y="143735"/>
                </a:moveTo>
                <a:lnTo>
                  <a:pt x="0" y="144714"/>
                </a:lnTo>
                <a:lnTo>
                  <a:pt x="0" y="186293"/>
                </a:lnTo>
                <a:lnTo>
                  <a:pt x="5079" y="188854"/>
                </a:lnTo>
                <a:lnTo>
                  <a:pt x="5079" y="143735"/>
                </a:lnTo>
                <a:close/>
              </a:path>
              <a:path w="330200" h="356870">
                <a:moveTo>
                  <a:pt x="330200" y="81419"/>
                </a:moveTo>
                <a:lnTo>
                  <a:pt x="325119" y="82383"/>
                </a:lnTo>
                <a:lnTo>
                  <a:pt x="325119" y="142146"/>
                </a:lnTo>
                <a:lnTo>
                  <a:pt x="330200" y="136585"/>
                </a:lnTo>
                <a:lnTo>
                  <a:pt x="330200" y="81419"/>
                </a:lnTo>
                <a:close/>
              </a:path>
              <a:path w="330200" h="356870">
                <a:moveTo>
                  <a:pt x="162089" y="0"/>
                </a:moveTo>
                <a:lnTo>
                  <a:pt x="124682" y="0"/>
                </a:lnTo>
                <a:lnTo>
                  <a:pt x="124149" y="5079"/>
                </a:lnTo>
                <a:lnTo>
                  <a:pt x="164809" y="5079"/>
                </a:lnTo>
                <a:lnTo>
                  <a:pt x="162089" y="0"/>
                </a:lnTo>
                <a:close/>
              </a:path>
            </a:pathLst>
          </a:custGeom>
          <a:solidFill>
            <a:srgbClr val="111A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6992620" y="5988049"/>
            <a:ext cx="320040" cy="346710"/>
          </a:xfrm>
          <a:custGeom>
            <a:avLst/>
            <a:gdLst/>
            <a:ahLst/>
            <a:cxnLst/>
            <a:rect l="l" t="t" r="r" b="b"/>
            <a:pathLst>
              <a:path w="320040" h="346710">
                <a:moveTo>
                  <a:pt x="10160" y="136702"/>
                </a:moveTo>
                <a:lnTo>
                  <a:pt x="5080" y="137680"/>
                </a:lnTo>
                <a:lnTo>
                  <a:pt x="0" y="138658"/>
                </a:lnTo>
                <a:lnTo>
                  <a:pt x="0" y="183781"/>
                </a:lnTo>
                <a:lnTo>
                  <a:pt x="5080" y="186347"/>
                </a:lnTo>
                <a:lnTo>
                  <a:pt x="10160" y="188899"/>
                </a:lnTo>
                <a:lnTo>
                  <a:pt x="10160" y="136702"/>
                </a:lnTo>
                <a:close/>
              </a:path>
              <a:path w="320040" h="346710">
                <a:moveTo>
                  <a:pt x="137922" y="341642"/>
                </a:moveTo>
                <a:lnTo>
                  <a:pt x="82384" y="341642"/>
                </a:lnTo>
                <a:lnTo>
                  <a:pt x="81851" y="346710"/>
                </a:lnTo>
                <a:lnTo>
                  <a:pt x="133413" y="346710"/>
                </a:lnTo>
                <a:lnTo>
                  <a:pt x="137922" y="341642"/>
                </a:lnTo>
                <a:close/>
              </a:path>
              <a:path w="320040" h="346710">
                <a:moveTo>
                  <a:pt x="142417" y="336562"/>
                </a:moveTo>
                <a:lnTo>
                  <a:pt x="82918" y="336562"/>
                </a:lnTo>
                <a:lnTo>
                  <a:pt x="82384" y="341630"/>
                </a:lnTo>
                <a:lnTo>
                  <a:pt x="137909" y="341630"/>
                </a:lnTo>
                <a:lnTo>
                  <a:pt x="142417" y="336562"/>
                </a:lnTo>
                <a:close/>
              </a:path>
              <a:path w="320040" h="346710">
                <a:moveTo>
                  <a:pt x="165163" y="10160"/>
                </a:moveTo>
                <a:lnTo>
                  <a:pt x="162445" y="5080"/>
                </a:lnTo>
                <a:lnTo>
                  <a:pt x="159727" y="0"/>
                </a:lnTo>
                <a:lnTo>
                  <a:pt x="119062" y="0"/>
                </a:lnTo>
                <a:lnTo>
                  <a:pt x="118529" y="5080"/>
                </a:lnTo>
                <a:lnTo>
                  <a:pt x="117995" y="10160"/>
                </a:lnTo>
                <a:lnTo>
                  <a:pt x="165163" y="10160"/>
                </a:lnTo>
                <a:close/>
              </a:path>
              <a:path w="320040" h="346710">
                <a:moveTo>
                  <a:pt x="320040" y="298843"/>
                </a:moveTo>
                <a:lnTo>
                  <a:pt x="314960" y="289356"/>
                </a:lnTo>
                <a:lnTo>
                  <a:pt x="309880" y="279869"/>
                </a:lnTo>
                <a:lnTo>
                  <a:pt x="309880" y="336562"/>
                </a:lnTo>
                <a:lnTo>
                  <a:pt x="308254" y="336562"/>
                </a:lnTo>
                <a:lnTo>
                  <a:pt x="314960" y="339877"/>
                </a:lnTo>
                <a:lnTo>
                  <a:pt x="320040" y="342392"/>
                </a:lnTo>
                <a:lnTo>
                  <a:pt x="320040" y="298843"/>
                </a:lnTo>
                <a:close/>
              </a:path>
              <a:path w="320040" h="346710">
                <a:moveTo>
                  <a:pt x="320040" y="77304"/>
                </a:moveTo>
                <a:lnTo>
                  <a:pt x="314960" y="78270"/>
                </a:lnTo>
                <a:lnTo>
                  <a:pt x="309880" y="79235"/>
                </a:lnTo>
                <a:lnTo>
                  <a:pt x="309880" y="148196"/>
                </a:lnTo>
                <a:lnTo>
                  <a:pt x="314960" y="142633"/>
                </a:lnTo>
                <a:lnTo>
                  <a:pt x="320040" y="137071"/>
                </a:lnTo>
                <a:lnTo>
                  <a:pt x="320040" y="77304"/>
                </a:lnTo>
                <a:close/>
              </a:path>
            </a:pathLst>
          </a:custGeom>
          <a:solidFill>
            <a:srgbClr val="111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7002780" y="5998210"/>
            <a:ext cx="299720" cy="326390"/>
          </a:xfrm>
          <a:custGeom>
            <a:avLst/>
            <a:gdLst/>
            <a:ahLst/>
            <a:cxnLst/>
            <a:rect l="l" t="t" r="r" b="b"/>
            <a:pathLst>
              <a:path w="299720" h="326389">
                <a:moveTo>
                  <a:pt x="135635" y="322579"/>
                </a:moveTo>
                <a:lnTo>
                  <a:pt x="73162" y="322579"/>
                </a:lnTo>
                <a:lnTo>
                  <a:pt x="72763" y="326389"/>
                </a:lnTo>
                <a:lnTo>
                  <a:pt x="132261" y="326389"/>
                </a:lnTo>
                <a:lnTo>
                  <a:pt x="135635" y="322579"/>
                </a:lnTo>
                <a:close/>
              </a:path>
              <a:path w="299720" h="326389">
                <a:moveTo>
                  <a:pt x="294640" y="260219"/>
                </a:moveTo>
                <a:lnTo>
                  <a:pt x="294640" y="322579"/>
                </a:lnTo>
                <a:lnTo>
                  <a:pt x="290420" y="322579"/>
                </a:lnTo>
                <a:lnTo>
                  <a:pt x="298101" y="326389"/>
                </a:lnTo>
                <a:lnTo>
                  <a:pt x="299720" y="326389"/>
                </a:lnTo>
                <a:lnTo>
                  <a:pt x="299720" y="269706"/>
                </a:lnTo>
                <a:lnTo>
                  <a:pt x="294640" y="260219"/>
                </a:lnTo>
                <a:close/>
              </a:path>
              <a:path w="299720" h="326389">
                <a:moveTo>
                  <a:pt x="5079" y="125560"/>
                </a:moveTo>
                <a:lnTo>
                  <a:pt x="0" y="126539"/>
                </a:lnTo>
                <a:lnTo>
                  <a:pt x="0" y="178734"/>
                </a:lnTo>
                <a:lnTo>
                  <a:pt x="5079" y="181295"/>
                </a:lnTo>
                <a:lnTo>
                  <a:pt x="5079" y="125560"/>
                </a:lnTo>
                <a:close/>
              </a:path>
              <a:path w="299720" h="326389">
                <a:moveTo>
                  <a:pt x="299720" y="69071"/>
                </a:moveTo>
                <a:lnTo>
                  <a:pt x="294640" y="70035"/>
                </a:lnTo>
                <a:lnTo>
                  <a:pt x="294640" y="143590"/>
                </a:lnTo>
                <a:lnTo>
                  <a:pt x="299720" y="138028"/>
                </a:lnTo>
                <a:lnTo>
                  <a:pt x="299720" y="69071"/>
                </a:lnTo>
                <a:close/>
              </a:path>
              <a:path w="299720" h="326389">
                <a:moveTo>
                  <a:pt x="155009" y="0"/>
                </a:moveTo>
                <a:lnTo>
                  <a:pt x="107843" y="0"/>
                </a:lnTo>
                <a:lnTo>
                  <a:pt x="107310" y="5080"/>
                </a:lnTo>
                <a:lnTo>
                  <a:pt x="157729" y="5080"/>
                </a:lnTo>
                <a:lnTo>
                  <a:pt x="155009" y="0"/>
                </a:lnTo>
                <a:close/>
              </a:path>
            </a:pathLst>
          </a:custGeom>
          <a:solidFill>
            <a:srgbClr val="121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7007860" y="6003289"/>
            <a:ext cx="289560" cy="317500"/>
          </a:xfrm>
          <a:custGeom>
            <a:avLst/>
            <a:gdLst/>
            <a:ahLst/>
            <a:cxnLst/>
            <a:rect l="l" t="t" r="r" b="b"/>
            <a:pathLst>
              <a:path w="289559" h="317500">
                <a:moveTo>
                  <a:pt x="135055" y="312420"/>
                </a:moveTo>
                <a:lnTo>
                  <a:pt x="68615" y="312420"/>
                </a:lnTo>
                <a:lnTo>
                  <a:pt x="68082" y="317500"/>
                </a:lnTo>
                <a:lnTo>
                  <a:pt x="130555" y="317500"/>
                </a:lnTo>
                <a:lnTo>
                  <a:pt x="135055" y="312420"/>
                </a:lnTo>
                <a:close/>
              </a:path>
              <a:path w="289559" h="317500">
                <a:moveTo>
                  <a:pt x="284480" y="245651"/>
                </a:moveTo>
                <a:lnTo>
                  <a:pt x="284480" y="312420"/>
                </a:lnTo>
                <a:lnTo>
                  <a:pt x="275098" y="312420"/>
                </a:lnTo>
                <a:lnTo>
                  <a:pt x="285340" y="317500"/>
                </a:lnTo>
                <a:lnTo>
                  <a:pt x="289560" y="317500"/>
                </a:lnTo>
                <a:lnTo>
                  <a:pt x="289560" y="255139"/>
                </a:lnTo>
                <a:lnTo>
                  <a:pt x="284480" y="245651"/>
                </a:lnTo>
                <a:close/>
              </a:path>
              <a:path w="289559" h="317500">
                <a:moveTo>
                  <a:pt x="5080" y="119502"/>
                </a:moveTo>
                <a:lnTo>
                  <a:pt x="0" y="120480"/>
                </a:lnTo>
                <a:lnTo>
                  <a:pt x="0" y="176215"/>
                </a:lnTo>
                <a:lnTo>
                  <a:pt x="5080" y="178775"/>
                </a:lnTo>
                <a:lnTo>
                  <a:pt x="5080" y="119502"/>
                </a:lnTo>
                <a:close/>
              </a:path>
              <a:path w="289559" h="317500">
                <a:moveTo>
                  <a:pt x="289560" y="64955"/>
                </a:moveTo>
                <a:lnTo>
                  <a:pt x="284480" y="65919"/>
                </a:lnTo>
                <a:lnTo>
                  <a:pt x="284480" y="144071"/>
                </a:lnTo>
                <a:lnTo>
                  <a:pt x="289560" y="138510"/>
                </a:lnTo>
                <a:lnTo>
                  <a:pt x="289560" y="64955"/>
                </a:lnTo>
                <a:close/>
              </a:path>
              <a:path w="289559" h="317500">
                <a:moveTo>
                  <a:pt x="152649" y="0"/>
                </a:moveTo>
                <a:lnTo>
                  <a:pt x="102230" y="0"/>
                </a:lnTo>
                <a:lnTo>
                  <a:pt x="101697" y="5080"/>
                </a:lnTo>
                <a:lnTo>
                  <a:pt x="155369" y="5080"/>
                </a:lnTo>
                <a:lnTo>
                  <a:pt x="152649" y="0"/>
                </a:lnTo>
                <a:close/>
              </a:path>
            </a:pathLst>
          </a:custGeom>
          <a:solidFill>
            <a:srgbClr val="121C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012939" y="6008369"/>
            <a:ext cx="279400" cy="307340"/>
          </a:xfrm>
          <a:custGeom>
            <a:avLst/>
            <a:gdLst/>
            <a:ahLst/>
            <a:cxnLst/>
            <a:rect l="l" t="t" r="r" b="b"/>
            <a:pathLst>
              <a:path w="279400" h="307339">
                <a:moveTo>
                  <a:pt x="134474" y="302260"/>
                </a:moveTo>
                <a:lnTo>
                  <a:pt x="64068" y="302260"/>
                </a:lnTo>
                <a:lnTo>
                  <a:pt x="63535" y="307339"/>
                </a:lnTo>
                <a:lnTo>
                  <a:pt x="129975" y="307339"/>
                </a:lnTo>
                <a:lnTo>
                  <a:pt x="134474" y="302260"/>
                </a:lnTo>
                <a:close/>
              </a:path>
              <a:path w="279400" h="307339">
                <a:moveTo>
                  <a:pt x="274319" y="231083"/>
                </a:moveTo>
                <a:lnTo>
                  <a:pt x="274319" y="302260"/>
                </a:lnTo>
                <a:lnTo>
                  <a:pt x="259776" y="302260"/>
                </a:lnTo>
                <a:lnTo>
                  <a:pt x="270018" y="307339"/>
                </a:lnTo>
                <a:lnTo>
                  <a:pt x="279400" y="307339"/>
                </a:lnTo>
                <a:lnTo>
                  <a:pt x="279400" y="240571"/>
                </a:lnTo>
                <a:lnTo>
                  <a:pt x="274319" y="231083"/>
                </a:lnTo>
                <a:close/>
              </a:path>
              <a:path w="279400" h="307339">
                <a:moveTo>
                  <a:pt x="5079" y="113443"/>
                </a:moveTo>
                <a:lnTo>
                  <a:pt x="0" y="114422"/>
                </a:lnTo>
                <a:lnTo>
                  <a:pt x="0" y="173695"/>
                </a:lnTo>
                <a:lnTo>
                  <a:pt x="5079" y="176255"/>
                </a:lnTo>
                <a:lnTo>
                  <a:pt x="5079" y="113443"/>
                </a:lnTo>
                <a:close/>
              </a:path>
              <a:path w="279400" h="307339">
                <a:moveTo>
                  <a:pt x="279400" y="60839"/>
                </a:moveTo>
                <a:lnTo>
                  <a:pt x="274319" y="61803"/>
                </a:lnTo>
                <a:lnTo>
                  <a:pt x="274319" y="144552"/>
                </a:lnTo>
                <a:lnTo>
                  <a:pt x="279400" y="138991"/>
                </a:lnTo>
                <a:lnTo>
                  <a:pt x="279400" y="60839"/>
                </a:lnTo>
                <a:close/>
              </a:path>
              <a:path w="279400" h="307339">
                <a:moveTo>
                  <a:pt x="150289" y="0"/>
                </a:moveTo>
                <a:lnTo>
                  <a:pt x="96617" y="0"/>
                </a:lnTo>
                <a:lnTo>
                  <a:pt x="96084" y="5079"/>
                </a:lnTo>
                <a:lnTo>
                  <a:pt x="153009" y="5079"/>
                </a:lnTo>
                <a:lnTo>
                  <a:pt x="150289" y="0"/>
                </a:lnTo>
                <a:close/>
              </a:path>
            </a:pathLst>
          </a:custGeom>
          <a:solidFill>
            <a:srgbClr val="131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7018019" y="6013450"/>
            <a:ext cx="269240" cy="297180"/>
          </a:xfrm>
          <a:custGeom>
            <a:avLst/>
            <a:gdLst/>
            <a:ahLst/>
            <a:cxnLst/>
            <a:rect l="l" t="t" r="r" b="b"/>
            <a:pathLst>
              <a:path w="269240" h="297179">
                <a:moveTo>
                  <a:pt x="133894" y="292100"/>
                </a:moveTo>
                <a:lnTo>
                  <a:pt x="59521" y="292100"/>
                </a:lnTo>
                <a:lnTo>
                  <a:pt x="58988" y="297180"/>
                </a:lnTo>
                <a:lnTo>
                  <a:pt x="129394" y="297180"/>
                </a:lnTo>
                <a:lnTo>
                  <a:pt x="133894" y="292100"/>
                </a:lnTo>
                <a:close/>
              </a:path>
              <a:path w="269240" h="297179">
                <a:moveTo>
                  <a:pt x="264159" y="216516"/>
                </a:moveTo>
                <a:lnTo>
                  <a:pt x="264159" y="292100"/>
                </a:lnTo>
                <a:lnTo>
                  <a:pt x="244454" y="292100"/>
                </a:lnTo>
                <a:lnTo>
                  <a:pt x="254696" y="297180"/>
                </a:lnTo>
                <a:lnTo>
                  <a:pt x="269239" y="297180"/>
                </a:lnTo>
                <a:lnTo>
                  <a:pt x="269239" y="226003"/>
                </a:lnTo>
                <a:lnTo>
                  <a:pt x="264159" y="216516"/>
                </a:lnTo>
                <a:close/>
              </a:path>
              <a:path w="269240" h="297179">
                <a:moveTo>
                  <a:pt x="5079" y="107385"/>
                </a:moveTo>
                <a:lnTo>
                  <a:pt x="0" y="108363"/>
                </a:lnTo>
                <a:lnTo>
                  <a:pt x="0" y="171175"/>
                </a:lnTo>
                <a:lnTo>
                  <a:pt x="5079" y="173736"/>
                </a:lnTo>
                <a:lnTo>
                  <a:pt x="5079" y="107385"/>
                </a:lnTo>
                <a:close/>
              </a:path>
              <a:path w="269240" h="297179">
                <a:moveTo>
                  <a:pt x="269239" y="56723"/>
                </a:moveTo>
                <a:lnTo>
                  <a:pt x="264159" y="57687"/>
                </a:lnTo>
                <a:lnTo>
                  <a:pt x="264159" y="145034"/>
                </a:lnTo>
                <a:lnTo>
                  <a:pt x="269239" y="139472"/>
                </a:lnTo>
                <a:lnTo>
                  <a:pt x="269239" y="56723"/>
                </a:lnTo>
                <a:close/>
              </a:path>
              <a:path w="269240" h="297179">
                <a:moveTo>
                  <a:pt x="147929" y="0"/>
                </a:moveTo>
                <a:lnTo>
                  <a:pt x="91004" y="0"/>
                </a:lnTo>
                <a:lnTo>
                  <a:pt x="90471" y="5080"/>
                </a:lnTo>
                <a:lnTo>
                  <a:pt x="150649" y="5080"/>
                </a:lnTo>
                <a:lnTo>
                  <a:pt x="147929" y="0"/>
                </a:lnTo>
                <a:close/>
              </a:path>
            </a:pathLst>
          </a:custGeom>
          <a:solidFill>
            <a:srgbClr val="131E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7023100" y="6018530"/>
            <a:ext cx="259079" cy="287020"/>
          </a:xfrm>
          <a:custGeom>
            <a:avLst/>
            <a:gdLst/>
            <a:ahLst/>
            <a:cxnLst/>
            <a:rect l="l" t="t" r="r" b="b"/>
            <a:pathLst>
              <a:path w="259079" h="287020">
                <a:moveTo>
                  <a:pt x="133313" y="281940"/>
                </a:moveTo>
                <a:lnTo>
                  <a:pt x="54974" y="281940"/>
                </a:lnTo>
                <a:lnTo>
                  <a:pt x="54441" y="287020"/>
                </a:lnTo>
                <a:lnTo>
                  <a:pt x="128814" y="287020"/>
                </a:lnTo>
                <a:lnTo>
                  <a:pt x="133313" y="281940"/>
                </a:lnTo>
                <a:close/>
              </a:path>
              <a:path w="259079" h="287020">
                <a:moveTo>
                  <a:pt x="254000" y="201948"/>
                </a:moveTo>
                <a:lnTo>
                  <a:pt x="254000" y="281940"/>
                </a:lnTo>
                <a:lnTo>
                  <a:pt x="229132" y="281940"/>
                </a:lnTo>
                <a:lnTo>
                  <a:pt x="239374" y="287020"/>
                </a:lnTo>
                <a:lnTo>
                  <a:pt x="259079" y="287020"/>
                </a:lnTo>
                <a:lnTo>
                  <a:pt x="259079" y="211436"/>
                </a:lnTo>
                <a:lnTo>
                  <a:pt x="254000" y="201948"/>
                </a:lnTo>
                <a:close/>
              </a:path>
              <a:path w="259079" h="287020">
                <a:moveTo>
                  <a:pt x="5079" y="101327"/>
                </a:moveTo>
                <a:lnTo>
                  <a:pt x="0" y="102305"/>
                </a:lnTo>
                <a:lnTo>
                  <a:pt x="0" y="168656"/>
                </a:lnTo>
                <a:lnTo>
                  <a:pt x="5079" y="171216"/>
                </a:lnTo>
                <a:lnTo>
                  <a:pt x="5079" y="101327"/>
                </a:lnTo>
                <a:close/>
              </a:path>
              <a:path w="259079" h="287020">
                <a:moveTo>
                  <a:pt x="259079" y="52607"/>
                </a:moveTo>
                <a:lnTo>
                  <a:pt x="254000" y="53571"/>
                </a:lnTo>
                <a:lnTo>
                  <a:pt x="254000" y="145515"/>
                </a:lnTo>
                <a:lnTo>
                  <a:pt x="259079" y="139954"/>
                </a:lnTo>
                <a:lnTo>
                  <a:pt x="259079" y="52607"/>
                </a:lnTo>
                <a:close/>
              </a:path>
              <a:path w="259079" h="287020">
                <a:moveTo>
                  <a:pt x="145569" y="0"/>
                </a:moveTo>
                <a:lnTo>
                  <a:pt x="85391" y="0"/>
                </a:lnTo>
                <a:lnTo>
                  <a:pt x="84859" y="5080"/>
                </a:lnTo>
                <a:lnTo>
                  <a:pt x="148289" y="5080"/>
                </a:lnTo>
                <a:lnTo>
                  <a:pt x="145569" y="0"/>
                </a:lnTo>
                <a:close/>
              </a:path>
            </a:pathLst>
          </a:custGeom>
          <a:solidFill>
            <a:srgbClr val="131E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7028180" y="6023610"/>
            <a:ext cx="248920" cy="276860"/>
          </a:xfrm>
          <a:custGeom>
            <a:avLst/>
            <a:gdLst/>
            <a:ahLst/>
            <a:cxnLst/>
            <a:rect l="l" t="t" r="r" b="b"/>
            <a:pathLst>
              <a:path w="248920" h="276860">
                <a:moveTo>
                  <a:pt x="132733" y="271780"/>
                </a:moveTo>
                <a:lnTo>
                  <a:pt x="50426" y="271780"/>
                </a:lnTo>
                <a:lnTo>
                  <a:pt x="49894" y="276859"/>
                </a:lnTo>
                <a:lnTo>
                  <a:pt x="128233" y="276859"/>
                </a:lnTo>
                <a:lnTo>
                  <a:pt x="132733" y="271780"/>
                </a:lnTo>
                <a:close/>
              </a:path>
              <a:path w="248920" h="276860">
                <a:moveTo>
                  <a:pt x="245110" y="189752"/>
                </a:moveTo>
                <a:lnTo>
                  <a:pt x="245110" y="271780"/>
                </a:lnTo>
                <a:lnTo>
                  <a:pt x="213810" y="271780"/>
                </a:lnTo>
                <a:lnTo>
                  <a:pt x="224052" y="276859"/>
                </a:lnTo>
                <a:lnTo>
                  <a:pt x="248920" y="276859"/>
                </a:lnTo>
                <a:lnTo>
                  <a:pt x="248920" y="196868"/>
                </a:lnTo>
                <a:lnTo>
                  <a:pt x="245110" y="189752"/>
                </a:lnTo>
                <a:close/>
              </a:path>
              <a:path w="248920" h="276860">
                <a:moveTo>
                  <a:pt x="3810" y="95513"/>
                </a:moveTo>
                <a:lnTo>
                  <a:pt x="0" y="96247"/>
                </a:lnTo>
                <a:lnTo>
                  <a:pt x="0" y="166136"/>
                </a:lnTo>
                <a:lnTo>
                  <a:pt x="3810" y="168056"/>
                </a:lnTo>
                <a:lnTo>
                  <a:pt x="3810" y="95513"/>
                </a:lnTo>
                <a:close/>
              </a:path>
              <a:path w="248920" h="276860">
                <a:moveTo>
                  <a:pt x="248920" y="48491"/>
                </a:moveTo>
                <a:lnTo>
                  <a:pt x="245110" y="49214"/>
                </a:lnTo>
                <a:lnTo>
                  <a:pt x="245110" y="144606"/>
                </a:lnTo>
                <a:lnTo>
                  <a:pt x="248920" y="140435"/>
                </a:lnTo>
                <a:lnTo>
                  <a:pt x="248920" y="48491"/>
                </a:lnTo>
                <a:close/>
              </a:path>
              <a:path w="248920" h="276860">
                <a:moveTo>
                  <a:pt x="143209" y="0"/>
                </a:moveTo>
                <a:lnTo>
                  <a:pt x="79779" y="0"/>
                </a:lnTo>
                <a:lnTo>
                  <a:pt x="79246" y="5079"/>
                </a:lnTo>
                <a:lnTo>
                  <a:pt x="145929" y="5079"/>
                </a:lnTo>
                <a:lnTo>
                  <a:pt x="143209" y="0"/>
                </a:lnTo>
                <a:close/>
              </a:path>
            </a:pathLst>
          </a:custGeom>
          <a:solidFill>
            <a:srgbClr val="141F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7031989" y="6028689"/>
            <a:ext cx="241300" cy="266700"/>
          </a:xfrm>
          <a:custGeom>
            <a:avLst/>
            <a:gdLst/>
            <a:ahLst/>
            <a:cxnLst/>
            <a:rect l="l" t="t" r="r" b="b"/>
            <a:pathLst>
              <a:path w="241300" h="266700">
                <a:moveTo>
                  <a:pt x="133422" y="261620"/>
                </a:moveTo>
                <a:lnTo>
                  <a:pt x="47149" y="261620"/>
                </a:lnTo>
                <a:lnTo>
                  <a:pt x="46616" y="266700"/>
                </a:lnTo>
                <a:lnTo>
                  <a:pt x="128923" y="266700"/>
                </a:lnTo>
                <a:lnTo>
                  <a:pt x="133422" y="261620"/>
                </a:lnTo>
                <a:close/>
              </a:path>
              <a:path w="241300" h="266700">
                <a:moveTo>
                  <a:pt x="236219" y="175185"/>
                </a:moveTo>
                <a:lnTo>
                  <a:pt x="236219" y="261620"/>
                </a:lnTo>
                <a:lnTo>
                  <a:pt x="199758" y="261620"/>
                </a:lnTo>
                <a:lnTo>
                  <a:pt x="210000" y="266700"/>
                </a:lnTo>
                <a:lnTo>
                  <a:pt x="241300" y="266700"/>
                </a:lnTo>
                <a:lnTo>
                  <a:pt x="241300" y="184672"/>
                </a:lnTo>
                <a:lnTo>
                  <a:pt x="236219" y="175185"/>
                </a:lnTo>
                <a:close/>
              </a:path>
              <a:path w="241300" h="266700">
                <a:moveTo>
                  <a:pt x="5079" y="89455"/>
                </a:moveTo>
                <a:lnTo>
                  <a:pt x="0" y="90433"/>
                </a:lnTo>
                <a:lnTo>
                  <a:pt x="0" y="162976"/>
                </a:lnTo>
                <a:lnTo>
                  <a:pt x="5079" y="165536"/>
                </a:lnTo>
                <a:lnTo>
                  <a:pt x="5079" y="89455"/>
                </a:lnTo>
                <a:close/>
              </a:path>
              <a:path w="241300" h="266700">
                <a:moveTo>
                  <a:pt x="241300" y="44134"/>
                </a:moveTo>
                <a:lnTo>
                  <a:pt x="236219" y="45098"/>
                </a:lnTo>
                <a:lnTo>
                  <a:pt x="236219" y="145087"/>
                </a:lnTo>
                <a:lnTo>
                  <a:pt x="241300" y="139526"/>
                </a:lnTo>
                <a:lnTo>
                  <a:pt x="241300" y="44134"/>
                </a:lnTo>
                <a:close/>
              </a:path>
              <a:path w="241300" h="266700">
                <a:moveTo>
                  <a:pt x="142119" y="0"/>
                </a:moveTo>
                <a:lnTo>
                  <a:pt x="75436" y="0"/>
                </a:lnTo>
                <a:lnTo>
                  <a:pt x="74903" y="5080"/>
                </a:lnTo>
                <a:lnTo>
                  <a:pt x="144839" y="5080"/>
                </a:lnTo>
                <a:lnTo>
                  <a:pt x="142119" y="0"/>
                </a:lnTo>
                <a:close/>
              </a:path>
            </a:pathLst>
          </a:custGeom>
          <a:solidFill>
            <a:srgbClr val="141F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7037070" y="6033770"/>
            <a:ext cx="231140" cy="256540"/>
          </a:xfrm>
          <a:custGeom>
            <a:avLst/>
            <a:gdLst/>
            <a:ahLst/>
            <a:cxnLst/>
            <a:rect l="l" t="t" r="r" b="b"/>
            <a:pathLst>
              <a:path w="231140" h="256539">
                <a:moveTo>
                  <a:pt x="132841" y="251460"/>
                </a:moveTo>
                <a:lnTo>
                  <a:pt x="42602" y="251460"/>
                </a:lnTo>
                <a:lnTo>
                  <a:pt x="42069" y="256539"/>
                </a:lnTo>
                <a:lnTo>
                  <a:pt x="128342" y="256539"/>
                </a:lnTo>
                <a:lnTo>
                  <a:pt x="132841" y="251460"/>
                </a:lnTo>
                <a:close/>
              </a:path>
              <a:path w="231140" h="256539">
                <a:moveTo>
                  <a:pt x="226059" y="160617"/>
                </a:moveTo>
                <a:lnTo>
                  <a:pt x="226059" y="251460"/>
                </a:lnTo>
                <a:lnTo>
                  <a:pt x="184436" y="251460"/>
                </a:lnTo>
                <a:lnTo>
                  <a:pt x="194678" y="256539"/>
                </a:lnTo>
                <a:lnTo>
                  <a:pt x="231139" y="256539"/>
                </a:lnTo>
                <a:lnTo>
                  <a:pt x="231139" y="170105"/>
                </a:lnTo>
                <a:lnTo>
                  <a:pt x="226059" y="160617"/>
                </a:lnTo>
                <a:close/>
              </a:path>
              <a:path w="231140" h="256539">
                <a:moveTo>
                  <a:pt x="5079" y="83396"/>
                </a:moveTo>
                <a:lnTo>
                  <a:pt x="0" y="84375"/>
                </a:lnTo>
                <a:lnTo>
                  <a:pt x="0" y="160456"/>
                </a:lnTo>
                <a:lnTo>
                  <a:pt x="5079" y="163017"/>
                </a:lnTo>
                <a:lnTo>
                  <a:pt x="5079" y="83396"/>
                </a:lnTo>
                <a:close/>
              </a:path>
              <a:path w="231140" h="256539">
                <a:moveTo>
                  <a:pt x="231139" y="40018"/>
                </a:moveTo>
                <a:lnTo>
                  <a:pt x="226059" y="40982"/>
                </a:lnTo>
                <a:lnTo>
                  <a:pt x="226059" y="145568"/>
                </a:lnTo>
                <a:lnTo>
                  <a:pt x="231139" y="140007"/>
                </a:lnTo>
                <a:lnTo>
                  <a:pt x="231139" y="40018"/>
                </a:lnTo>
                <a:close/>
              </a:path>
              <a:path w="231140" h="256539">
                <a:moveTo>
                  <a:pt x="139759" y="0"/>
                </a:moveTo>
                <a:lnTo>
                  <a:pt x="69823" y="0"/>
                </a:lnTo>
                <a:lnTo>
                  <a:pt x="69290" y="5080"/>
                </a:lnTo>
                <a:lnTo>
                  <a:pt x="142479" y="5080"/>
                </a:lnTo>
                <a:lnTo>
                  <a:pt x="139759" y="0"/>
                </a:lnTo>
                <a:close/>
              </a:path>
            </a:pathLst>
          </a:custGeom>
          <a:solidFill>
            <a:srgbClr val="1420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042150" y="6038850"/>
            <a:ext cx="220979" cy="246379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7691119" y="5354320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85448" y="414019"/>
                </a:moveTo>
                <a:lnTo>
                  <a:pt x="80339" y="414019"/>
                </a:lnTo>
                <a:lnTo>
                  <a:pt x="78739" y="419099"/>
                </a:lnTo>
                <a:lnTo>
                  <a:pt x="85448" y="414019"/>
                </a:lnTo>
                <a:close/>
              </a:path>
              <a:path w="419100" h="419100">
                <a:moveTo>
                  <a:pt x="337489" y="414019"/>
                </a:moveTo>
                <a:lnTo>
                  <a:pt x="332446" y="414019"/>
                </a:lnTo>
                <a:lnTo>
                  <a:pt x="339089" y="419099"/>
                </a:lnTo>
                <a:lnTo>
                  <a:pt x="337489" y="414019"/>
                </a:lnTo>
                <a:close/>
              </a:path>
              <a:path w="419100" h="419100">
                <a:moveTo>
                  <a:pt x="3809" y="160019"/>
                </a:moveTo>
                <a:lnTo>
                  <a:pt x="0" y="160019"/>
                </a:lnTo>
                <a:lnTo>
                  <a:pt x="3809" y="162896"/>
                </a:lnTo>
                <a:lnTo>
                  <a:pt x="3809" y="160019"/>
                </a:lnTo>
                <a:close/>
              </a:path>
              <a:path w="419100" h="419100">
                <a:moveTo>
                  <a:pt x="419100" y="160019"/>
                </a:moveTo>
                <a:lnTo>
                  <a:pt x="415289" y="160019"/>
                </a:lnTo>
                <a:lnTo>
                  <a:pt x="415289" y="162868"/>
                </a:lnTo>
                <a:lnTo>
                  <a:pt x="419100" y="160019"/>
                </a:lnTo>
                <a:close/>
              </a:path>
              <a:path w="419100" h="419100">
                <a:moveTo>
                  <a:pt x="209550" y="0"/>
                </a:moveTo>
                <a:lnTo>
                  <a:pt x="208763" y="2539"/>
                </a:lnTo>
                <a:lnTo>
                  <a:pt x="210336" y="2539"/>
                </a:lnTo>
                <a:lnTo>
                  <a:pt x="209550" y="0"/>
                </a:lnTo>
                <a:close/>
              </a:path>
            </a:pathLst>
          </a:custGeom>
          <a:solidFill>
            <a:srgbClr val="0D14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7694929" y="5356860"/>
            <a:ext cx="411480" cy="411480"/>
          </a:xfrm>
          <a:custGeom>
            <a:avLst/>
            <a:gdLst/>
            <a:ahLst/>
            <a:cxnLst/>
            <a:rect l="l" t="t" r="r" b="b"/>
            <a:pathLst>
              <a:path w="411479" h="411479">
                <a:moveTo>
                  <a:pt x="88346" y="406400"/>
                </a:moveTo>
                <a:lnTo>
                  <a:pt x="78129" y="406400"/>
                </a:lnTo>
                <a:lnTo>
                  <a:pt x="76529" y="411479"/>
                </a:lnTo>
                <a:lnTo>
                  <a:pt x="81638" y="411479"/>
                </a:lnTo>
                <a:lnTo>
                  <a:pt x="88346" y="406400"/>
                </a:lnTo>
                <a:close/>
              </a:path>
              <a:path w="411479" h="411479">
                <a:moveTo>
                  <a:pt x="332080" y="406400"/>
                </a:moveTo>
                <a:lnTo>
                  <a:pt x="321993" y="406400"/>
                </a:lnTo>
                <a:lnTo>
                  <a:pt x="328636" y="411479"/>
                </a:lnTo>
                <a:lnTo>
                  <a:pt x="333680" y="411479"/>
                </a:lnTo>
                <a:lnTo>
                  <a:pt x="332080" y="406400"/>
                </a:lnTo>
                <a:close/>
              </a:path>
              <a:path w="411479" h="411479">
                <a:moveTo>
                  <a:pt x="5079" y="157479"/>
                </a:moveTo>
                <a:lnTo>
                  <a:pt x="0" y="157479"/>
                </a:lnTo>
                <a:lnTo>
                  <a:pt x="0" y="160356"/>
                </a:lnTo>
                <a:lnTo>
                  <a:pt x="5079" y="164191"/>
                </a:lnTo>
                <a:lnTo>
                  <a:pt x="5079" y="157479"/>
                </a:lnTo>
                <a:close/>
              </a:path>
              <a:path w="411479" h="411479">
                <a:moveTo>
                  <a:pt x="411479" y="157479"/>
                </a:moveTo>
                <a:lnTo>
                  <a:pt x="406400" y="157479"/>
                </a:lnTo>
                <a:lnTo>
                  <a:pt x="406400" y="164125"/>
                </a:lnTo>
                <a:lnTo>
                  <a:pt x="411442" y="160356"/>
                </a:lnTo>
                <a:lnTo>
                  <a:pt x="411479" y="157479"/>
                </a:lnTo>
                <a:close/>
              </a:path>
              <a:path w="411479" h="411479">
                <a:moveTo>
                  <a:pt x="206526" y="0"/>
                </a:moveTo>
                <a:lnTo>
                  <a:pt x="204953" y="0"/>
                </a:lnTo>
                <a:lnTo>
                  <a:pt x="203381" y="5079"/>
                </a:lnTo>
                <a:lnTo>
                  <a:pt x="208098" y="5079"/>
                </a:lnTo>
                <a:lnTo>
                  <a:pt x="206526" y="0"/>
                </a:lnTo>
                <a:close/>
              </a:path>
            </a:pathLst>
          </a:custGeom>
          <a:solidFill>
            <a:srgbClr val="0D1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7700009" y="5361940"/>
            <a:ext cx="401320" cy="401320"/>
          </a:xfrm>
          <a:custGeom>
            <a:avLst/>
            <a:gdLst/>
            <a:ahLst/>
            <a:cxnLst/>
            <a:rect l="l" t="t" r="r" b="b"/>
            <a:pathLst>
              <a:path w="401320" h="401320">
                <a:moveTo>
                  <a:pt x="88297" y="397510"/>
                </a:moveTo>
                <a:lnTo>
                  <a:pt x="74249" y="397510"/>
                </a:lnTo>
                <a:lnTo>
                  <a:pt x="73049" y="401320"/>
                </a:lnTo>
                <a:lnTo>
                  <a:pt x="83266" y="401320"/>
                </a:lnTo>
                <a:lnTo>
                  <a:pt x="88297" y="397510"/>
                </a:lnTo>
                <a:close/>
              </a:path>
              <a:path w="401320" h="401320">
                <a:moveTo>
                  <a:pt x="325799" y="397510"/>
                </a:moveTo>
                <a:lnTo>
                  <a:pt x="311931" y="397510"/>
                </a:lnTo>
                <a:lnTo>
                  <a:pt x="316913" y="401320"/>
                </a:lnTo>
                <a:lnTo>
                  <a:pt x="326999" y="401320"/>
                </a:lnTo>
                <a:lnTo>
                  <a:pt x="325799" y="397510"/>
                </a:lnTo>
                <a:close/>
              </a:path>
              <a:path w="401320" h="401320">
                <a:moveTo>
                  <a:pt x="5080" y="152400"/>
                </a:moveTo>
                <a:lnTo>
                  <a:pt x="0" y="152400"/>
                </a:lnTo>
                <a:lnTo>
                  <a:pt x="0" y="159111"/>
                </a:lnTo>
                <a:lnTo>
                  <a:pt x="5080" y="162945"/>
                </a:lnTo>
                <a:lnTo>
                  <a:pt x="5080" y="152400"/>
                </a:lnTo>
                <a:close/>
              </a:path>
              <a:path w="401320" h="401320">
                <a:moveTo>
                  <a:pt x="401320" y="152400"/>
                </a:moveTo>
                <a:lnTo>
                  <a:pt x="397510" y="152400"/>
                </a:lnTo>
                <a:lnTo>
                  <a:pt x="397510" y="161894"/>
                </a:lnTo>
                <a:lnTo>
                  <a:pt x="401232" y="159111"/>
                </a:lnTo>
                <a:lnTo>
                  <a:pt x="401320" y="152400"/>
                </a:lnTo>
                <a:close/>
              </a:path>
              <a:path w="401320" h="401320">
                <a:moveTo>
                  <a:pt x="203018" y="0"/>
                </a:moveTo>
                <a:lnTo>
                  <a:pt x="198301" y="0"/>
                </a:lnTo>
                <a:lnTo>
                  <a:pt x="196729" y="5080"/>
                </a:lnTo>
                <a:lnTo>
                  <a:pt x="204590" y="5080"/>
                </a:lnTo>
                <a:lnTo>
                  <a:pt x="203018" y="0"/>
                </a:lnTo>
                <a:close/>
              </a:path>
            </a:pathLst>
          </a:custGeom>
          <a:solidFill>
            <a:srgbClr val="0D1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7705089" y="536702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89925" y="387349"/>
                </a:moveTo>
                <a:lnTo>
                  <a:pt x="70769" y="387349"/>
                </a:lnTo>
                <a:lnTo>
                  <a:pt x="69169" y="392429"/>
                </a:lnTo>
                <a:lnTo>
                  <a:pt x="83217" y="392429"/>
                </a:lnTo>
                <a:lnTo>
                  <a:pt x="89925" y="387349"/>
                </a:lnTo>
                <a:close/>
              </a:path>
              <a:path w="392429" h="392429">
                <a:moveTo>
                  <a:pt x="319119" y="387349"/>
                </a:moveTo>
                <a:lnTo>
                  <a:pt x="300208" y="387349"/>
                </a:lnTo>
                <a:lnTo>
                  <a:pt x="306851" y="392429"/>
                </a:lnTo>
                <a:lnTo>
                  <a:pt x="320719" y="392429"/>
                </a:lnTo>
                <a:lnTo>
                  <a:pt x="319119" y="387349"/>
                </a:lnTo>
                <a:close/>
              </a:path>
              <a:path w="392429" h="392429">
                <a:moveTo>
                  <a:pt x="3809" y="147319"/>
                </a:moveTo>
                <a:lnTo>
                  <a:pt x="0" y="147319"/>
                </a:lnTo>
                <a:lnTo>
                  <a:pt x="0" y="157865"/>
                </a:lnTo>
                <a:lnTo>
                  <a:pt x="3809" y="160742"/>
                </a:lnTo>
                <a:lnTo>
                  <a:pt x="3809" y="147319"/>
                </a:lnTo>
                <a:close/>
              </a:path>
              <a:path w="392429" h="392429">
                <a:moveTo>
                  <a:pt x="392429" y="147319"/>
                </a:moveTo>
                <a:lnTo>
                  <a:pt x="387350" y="147319"/>
                </a:lnTo>
                <a:lnTo>
                  <a:pt x="387350" y="160611"/>
                </a:lnTo>
                <a:lnTo>
                  <a:pt x="392429" y="156814"/>
                </a:lnTo>
                <a:lnTo>
                  <a:pt x="392429" y="147319"/>
                </a:lnTo>
                <a:close/>
              </a:path>
              <a:path w="392429" h="392429">
                <a:moveTo>
                  <a:pt x="199510" y="0"/>
                </a:moveTo>
                <a:lnTo>
                  <a:pt x="191649" y="0"/>
                </a:lnTo>
                <a:lnTo>
                  <a:pt x="190469" y="3809"/>
                </a:lnTo>
                <a:lnTo>
                  <a:pt x="200690" y="3809"/>
                </a:lnTo>
                <a:lnTo>
                  <a:pt x="199510" y="0"/>
                </a:lnTo>
                <a:close/>
              </a:path>
            </a:pathLst>
          </a:custGeom>
          <a:solidFill>
            <a:srgbClr val="0E1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7708899" y="5370830"/>
            <a:ext cx="383540" cy="383540"/>
          </a:xfrm>
          <a:custGeom>
            <a:avLst/>
            <a:gdLst/>
            <a:ahLst/>
            <a:cxnLst/>
            <a:rect l="l" t="t" r="r" b="b"/>
            <a:pathLst>
              <a:path w="383540" h="383539">
                <a:moveTo>
                  <a:pt x="92823" y="378460"/>
                </a:moveTo>
                <a:lnTo>
                  <a:pt x="68559" y="378460"/>
                </a:lnTo>
                <a:lnTo>
                  <a:pt x="66959" y="383540"/>
                </a:lnTo>
                <a:lnTo>
                  <a:pt x="86115" y="383540"/>
                </a:lnTo>
                <a:lnTo>
                  <a:pt x="92823" y="378460"/>
                </a:lnTo>
                <a:close/>
              </a:path>
              <a:path w="383540" h="383539">
                <a:moveTo>
                  <a:pt x="313709" y="378460"/>
                </a:moveTo>
                <a:lnTo>
                  <a:pt x="289755" y="378460"/>
                </a:lnTo>
                <a:lnTo>
                  <a:pt x="296398" y="383540"/>
                </a:lnTo>
                <a:lnTo>
                  <a:pt x="315309" y="383540"/>
                </a:lnTo>
                <a:lnTo>
                  <a:pt x="313709" y="378460"/>
                </a:lnTo>
                <a:close/>
              </a:path>
              <a:path w="383540" h="383539">
                <a:moveTo>
                  <a:pt x="5079" y="143510"/>
                </a:moveTo>
                <a:lnTo>
                  <a:pt x="0" y="143510"/>
                </a:lnTo>
                <a:lnTo>
                  <a:pt x="0" y="156932"/>
                </a:lnTo>
                <a:lnTo>
                  <a:pt x="5079" y="160767"/>
                </a:lnTo>
                <a:lnTo>
                  <a:pt x="5079" y="143510"/>
                </a:lnTo>
                <a:close/>
              </a:path>
              <a:path w="383540" h="383539">
                <a:moveTo>
                  <a:pt x="383540" y="143510"/>
                </a:moveTo>
                <a:lnTo>
                  <a:pt x="378459" y="143510"/>
                </a:lnTo>
                <a:lnTo>
                  <a:pt x="378459" y="160599"/>
                </a:lnTo>
                <a:lnTo>
                  <a:pt x="383540" y="156801"/>
                </a:lnTo>
                <a:lnTo>
                  <a:pt x="383540" y="143510"/>
                </a:lnTo>
                <a:close/>
              </a:path>
              <a:path w="383540" h="383539">
                <a:moveTo>
                  <a:pt x="196880" y="0"/>
                </a:moveTo>
                <a:lnTo>
                  <a:pt x="186659" y="0"/>
                </a:lnTo>
                <a:lnTo>
                  <a:pt x="185087" y="5080"/>
                </a:lnTo>
                <a:lnTo>
                  <a:pt x="198452" y="5080"/>
                </a:lnTo>
                <a:lnTo>
                  <a:pt x="196880" y="0"/>
                </a:lnTo>
                <a:close/>
              </a:path>
            </a:pathLst>
          </a:custGeom>
          <a:solidFill>
            <a:srgbClr val="0E1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7713979" y="5375910"/>
            <a:ext cx="373380" cy="373380"/>
          </a:xfrm>
          <a:custGeom>
            <a:avLst/>
            <a:gdLst/>
            <a:ahLst/>
            <a:cxnLst/>
            <a:rect l="l" t="t" r="r" b="b"/>
            <a:pathLst>
              <a:path w="373379" h="373379">
                <a:moveTo>
                  <a:pt x="92775" y="369569"/>
                </a:moveTo>
                <a:lnTo>
                  <a:pt x="64679" y="369569"/>
                </a:lnTo>
                <a:lnTo>
                  <a:pt x="63479" y="373379"/>
                </a:lnTo>
                <a:lnTo>
                  <a:pt x="87743" y="373379"/>
                </a:lnTo>
                <a:lnTo>
                  <a:pt x="92775" y="369569"/>
                </a:lnTo>
                <a:close/>
              </a:path>
              <a:path w="373379" h="373379">
                <a:moveTo>
                  <a:pt x="307430" y="369569"/>
                </a:moveTo>
                <a:lnTo>
                  <a:pt x="279693" y="369569"/>
                </a:lnTo>
                <a:lnTo>
                  <a:pt x="284675" y="373379"/>
                </a:lnTo>
                <a:lnTo>
                  <a:pt x="308630" y="373379"/>
                </a:lnTo>
                <a:lnTo>
                  <a:pt x="307430" y="369569"/>
                </a:lnTo>
                <a:close/>
              </a:path>
              <a:path w="373379" h="373379">
                <a:moveTo>
                  <a:pt x="5079" y="138429"/>
                </a:moveTo>
                <a:lnTo>
                  <a:pt x="0" y="138429"/>
                </a:lnTo>
                <a:lnTo>
                  <a:pt x="0" y="155687"/>
                </a:lnTo>
                <a:lnTo>
                  <a:pt x="5079" y="159521"/>
                </a:lnTo>
                <a:lnTo>
                  <a:pt x="5079" y="138429"/>
                </a:lnTo>
                <a:close/>
              </a:path>
              <a:path w="373379" h="373379">
                <a:moveTo>
                  <a:pt x="373379" y="138429"/>
                </a:moveTo>
                <a:lnTo>
                  <a:pt x="369570" y="138429"/>
                </a:lnTo>
                <a:lnTo>
                  <a:pt x="369570" y="158367"/>
                </a:lnTo>
                <a:lnTo>
                  <a:pt x="373379" y="155519"/>
                </a:lnTo>
                <a:lnTo>
                  <a:pt x="373379" y="138429"/>
                </a:lnTo>
                <a:close/>
              </a:path>
              <a:path w="373379" h="373379">
                <a:moveTo>
                  <a:pt x="193372" y="0"/>
                </a:moveTo>
                <a:lnTo>
                  <a:pt x="180007" y="0"/>
                </a:lnTo>
                <a:lnTo>
                  <a:pt x="178435" y="5079"/>
                </a:lnTo>
                <a:lnTo>
                  <a:pt x="194945" y="5079"/>
                </a:lnTo>
                <a:lnTo>
                  <a:pt x="193372" y="0"/>
                </a:lnTo>
                <a:close/>
              </a:path>
            </a:pathLst>
          </a:custGeom>
          <a:solidFill>
            <a:srgbClr val="0E16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7719059" y="5380990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90" h="364489">
                <a:moveTo>
                  <a:pt x="94403" y="359410"/>
                </a:moveTo>
                <a:lnTo>
                  <a:pt x="61199" y="359410"/>
                </a:lnTo>
                <a:lnTo>
                  <a:pt x="59599" y="364490"/>
                </a:lnTo>
                <a:lnTo>
                  <a:pt x="87695" y="364490"/>
                </a:lnTo>
                <a:lnTo>
                  <a:pt x="94403" y="359410"/>
                </a:lnTo>
                <a:close/>
              </a:path>
              <a:path w="364490" h="364489">
                <a:moveTo>
                  <a:pt x="300750" y="359410"/>
                </a:moveTo>
                <a:lnTo>
                  <a:pt x="267970" y="359410"/>
                </a:lnTo>
                <a:lnTo>
                  <a:pt x="274613" y="364490"/>
                </a:lnTo>
                <a:lnTo>
                  <a:pt x="302350" y="364490"/>
                </a:lnTo>
                <a:lnTo>
                  <a:pt x="300750" y="359410"/>
                </a:lnTo>
                <a:close/>
              </a:path>
              <a:path w="364490" h="364489">
                <a:moveTo>
                  <a:pt x="3810" y="133350"/>
                </a:moveTo>
                <a:lnTo>
                  <a:pt x="0" y="133350"/>
                </a:lnTo>
                <a:lnTo>
                  <a:pt x="0" y="154441"/>
                </a:lnTo>
                <a:lnTo>
                  <a:pt x="3810" y="157318"/>
                </a:lnTo>
                <a:lnTo>
                  <a:pt x="3810" y="133350"/>
                </a:lnTo>
                <a:close/>
              </a:path>
              <a:path w="364490" h="364489">
                <a:moveTo>
                  <a:pt x="364490" y="133350"/>
                </a:moveTo>
                <a:lnTo>
                  <a:pt x="359410" y="133350"/>
                </a:lnTo>
                <a:lnTo>
                  <a:pt x="359410" y="157085"/>
                </a:lnTo>
                <a:lnTo>
                  <a:pt x="364490" y="153287"/>
                </a:lnTo>
                <a:lnTo>
                  <a:pt x="364490" y="133350"/>
                </a:lnTo>
                <a:close/>
              </a:path>
              <a:path w="364490" h="364489">
                <a:moveTo>
                  <a:pt x="189865" y="0"/>
                </a:moveTo>
                <a:lnTo>
                  <a:pt x="173355" y="0"/>
                </a:lnTo>
                <a:lnTo>
                  <a:pt x="172175" y="3810"/>
                </a:lnTo>
                <a:lnTo>
                  <a:pt x="191044" y="3810"/>
                </a:lnTo>
                <a:lnTo>
                  <a:pt x="189865" y="0"/>
                </a:lnTo>
                <a:close/>
              </a:path>
            </a:pathLst>
          </a:custGeom>
          <a:solidFill>
            <a:srgbClr val="0F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7722869" y="538480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97301" y="350520"/>
                </a:moveTo>
                <a:lnTo>
                  <a:pt x="58989" y="350520"/>
                </a:lnTo>
                <a:lnTo>
                  <a:pt x="57389" y="355600"/>
                </a:lnTo>
                <a:lnTo>
                  <a:pt x="90593" y="355600"/>
                </a:lnTo>
                <a:lnTo>
                  <a:pt x="97301" y="350520"/>
                </a:lnTo>
                <a:close/>
              </a:path>
              <a:path w="355600" h="355600">
                <a:moveTo>
                  <a:pt x="295339" y="350520"/>
                </a:moveTo>
                <a:lnTo>
                  <a:pt x="257516" y="350520"/>
                </a:lnTo>
                <a:lnTo>
                  <a:pt x="264159" y="355600"/>
                </a:lnTo>
                <a:lnTo>
                  <a:pt x="296939" y="355600"/>
                </a:lnTo>
                <a:lnTo>
                  <a:pt x="295339" y="350520"/>
                </a:lnTo>
                <a:close/>
              </a:path>
              <a:path w="355600" h="355600">
                <a:moveTo>
                  <a:pt x="5079" y="129540"/>
                </a:moveTo>
                <a:lnTo>
                  <a:pt x="0" y="129540"/>
                </a:lnTo>
                <a:lnTo>
                  <a:pt x="0" y="153508"/>
                </a:lnTo>
                <a:lnTo>
                  <a:pt x="5079" y="157343"/>
                </a:lnTo>
                <a:lnTo>
                  <a:pt x="5079" y="129540"/>
                </a:lnTo>
                <a:close/>
              </a:path>
              <a:path w="355600" h="355600">
                <a:moveTo>
                  <a:pt x="355600" y="129540"/>
                </a:moveTo>
                <a:lnTo>
                  <a:pt x="350520" y="129540"/>
                </a:lnTo>
                <a:lnTo>
                  <a:pt x="350520" y="157073"/>
                </a:lnTo>
                <a:lnTo>
                  <a:pt x="355600" y="153275"/>
                </a:lnTo>
                <a:lnTo>
                  <a:pt x="355600" y="129540"/>
                </a:lnTo>
                <a:close/>
              </a:path>
              <a:path w="355600" h="355600">
                <a:moveTo>
                  <a:pt x="187234" y="0"/>
                </a:moveTo>
                <a:lnTo>
                  <a:pt x="168365" y="0"/>
                </a:lnTo>
                <a:lnTo>
                  <a:pt x="166793" y="5080"/>
                </a:lnTo>
                <a:lnTo>
                  <a:pt x="188806" y="5080"/>
                </a:lnTo>
                <a:lnTo>
                  <a:pt x="187234" y="0"/>
                </a:lnTo>
                <a:close/>
              </a:path>
            </a:pathLst>
          </a:custGeom>
          <a:solidFill>
            <a:srgbClr val="0F1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7727949" y="5389880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40" h="345439">
                <a:moveTo>
                  <a:pt x="98929" y="340360"/>
                </a:moveTo>
                <a:lnTo>
                  <a:pt x="55509" y="340360"/>
                </a:lnTo>
                <a:lnTo>
                  <a:pt x="53909" y="345440"/>
                </a:lnTo>
                <a:lnTo>
                  <a:pt x="92221" y="345440"/>
                </a:lnTo>
                <a:lnTo>
                  <a:pt x="98929" y="340360"/>
                </a:lnTo>
                <a:close/>
              </a:path>
              <a:path w="345440" h="345439">
                <a:moveTo>
                  <a:pt x="288659" y="340360"/>
                </a:moveTo>
                <a:lnTo>
                  <a:pt x="245793" y="340360"/>
                </a:lnTo>
                <a:lnTo>
                  <a:pt x="252436" y="345440"/>
                </a:lnTo>
                <a:lnTo>
                  <a:pt x="290259" y="345440"/>
                </a:lnTo>
                <a:lnTo>
                  <a:pt x="288659" y="340360"/>
                </a:lnTo>
                <a:close/>
              </a:path>
              <a:path w="345440" h="345439">
                <a:moveTo>
                  <a:pt x="5079" y="124460"/>
                </a:moveTo>
                <a:lnTo>
                  <a:pt x="0" y="124460"/>
                </a:lnTo>
                <a:lnTo>
                  <a:pt x="0" y="152263"/>
                </a:lnTo>
                <a:lnTo>
                  <a:pt x="5079" y="156097"/>
                </a:lnTo>
                <a:lnTo>
                  <a:pt x="5079" y="124460"/>
                </a:lnTo>
                <a:close/>
              </a:path>
              <a:path w="345440" h="345439">
                <a:moveTo>
                  <a:pt x="345440" y="124460"/>
                </a:moveTo>
                <a:lnTo>
                  <a:pt x="341629" y="124460"/>
                </a:lnTo>
                <a:lnTo>
                  <a:pt x="341629" y="154841"/>
                </a:lnTo>
                <a:lnTo>
                  <a:pt x="345440" y="151993"/>
                </a:lnTo>
                <a:lnTo>
                  <a:pt x="345440" y="124460"/>
                </a:lnTo>
                <a:close/>
              </a:path>
              <a:path w="345440" h="345439">
                <a:moveTo>
                  <a:pt x="183726" y="0"/>
                </a:moveTo>
                <a:lnTo>
                  <a:pt x="161713" y="0"/>
                </a:lnTo>
                <a:lnTo>
                  <a:pt x="160140" y="5080"/>
                </a:lnTo>
                <a:lnTo>
                  <a:pt x="185299" y="5080"/>
                </a:lnTo>
                <a:lnTo>
                  <a:pt x="183726" y="0"/>
                </a:lnTo>
                <a:close/>
              </a:path>
            </a:pathLst>
          </a:custGeom>
          <a:solidFill>
            <a:srgbClr val="0F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7733029" y="5394960"/>
            <a:ext cx="336550" cy="335280"/>
          </a:xfrm>
          <a:custGeom>
            <a:avLst/>
            <a:gdLst/>
            <a:ahLst/>
            <a:cxnLst/>
            <a:rect l="l" t="t" r="r" b="b"/>
            <a:pathLst>
              <a:path w="336550" h="335279">
                <a:moveTo>
                  <a:pt x="98880" y="331470"/>
                </a:moveTo>
                <a:lnTo>
                  <a:pt x="51629" y="331470"/>
                </a:lnTo>
                <a:lnTo>
                  <a:pt x="50429" y="335279"/>
                </a:lnTo>
                <a:lnTo>
                  <a:pt x="93849" y="335279"/>
                </a:lnTo>
                <a:lnTo>
                  <a:pt x="98880" y="331470"/>
                </a:lnTo>
                <a:close/>
              </a:path>
              <a:path w="336550" h="335279">
                <a:moveTo>
                  <a:pt x="282380" y="331470"/>
                </a:moveTo>
                <a:lnTo>
                  <a:pt x="235731" y="331470"/>
                </a:lnTo>
                <a:lnTo>
                  <a:pt x="240713" y="335279"/>
                </a:lnTo>
                <a:lnTo>
                  <a:pt x="283579" y="335279"/>
                </a:lnTo>
                <a:lnTo>
                  <a:pt x="282380" y="331470"/>
                </a:lnTo>
                <a:close/>
              </a:path>
              <a:path w="336550" h="335279">
                <a:moveTo>
                  <a:pt x="5079" y="119379"/>
                </a:moveTo>
                <a:lnTo>
                  <a:pt x="0" y="119379"/>
                </a:lnTo>
                <a:lnTo>
                  <a:pt x="0" y="151017"/>
                </a:lnTo>
                <a:lnTo>
                  <a:pt x="5079" y="154852"/>
                </a:lnTo>
                <a:lnTo>
                  <a:pt x="5079" y="119379"/>
                </a:lnTo>
                <a:close/>
              </a:path>
              <a:path w="336550" h="335279">
                <a:moveTo>
                  <a:pt x="336550" y="119379"/>
                </a:moveTo>
                <a:lnTo>
                  <a:pt x="331470" y="119379"/>
                </a:lnTo>
                <a:lnTo>
                  <a:pt x="331470" y="153559"/>
                </a:lnTo>
                <a:lnTo>
                  <a:pt x="336550" y="149761"/>
                </a:lnTo>
                <a:lnTo>
                  <a:pt x="336550" y="119379"/>
                </a:lnTo>
                <a:close/>
              </a:path>
              <a:path w="336550" h="335279">
                <a:moveTo>
                  <a:pt x="180219" y="0"/>
                </a:moveTo>
                <a:lnTo>
                  <a:pt x="155060" y="0"/>
                </a:lnTo>
                <a:lnTo>
                  <a:pt x="153881" y="3809"/>
                </a:lnTo>
                <a:lnTo>
                  <a:pt x="181398" y="3809"/>
                </a:lnTo>
                <a:lnTo>
                  <a:pt x="180219" y="0"/>
                </a:lnTo>
                <a:close/>
              </a:path>
            </a:pathLst>
          </a:custGeom>
          <a:solidFill>
            <a:srgbClr val="101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7738109" y="5398770"/>
            <a:ext cx="326390" cy="327660"/>
          </a:xfrm>
          <a:custGeom>
            <a:avLst/>
            <a:gdLst/>
            <a:ahLst/>
            <a:cxnLst/>
            <a:rect l="l" t="t" r="r" b="b"/>
            <a:pathLst>
              <a:path w="326390" h="327660">
                <a:moveTo>
                  <a:pt x="100509" y="322580"/>
                </a:moveTo>
                <a:lnTo>
                  <a:pt x="48149" y="322580"/>
                </a:lnTo>
                <a:lnTo>
                  <a:pt x="46549" y="327659"/>
                </a:lnTo>
                <a:lnTo>
                  <a:pt x="93800" y="327659"/>
                </a:lnTo>
                <a:lnTo>
                  <a:pt x="100509" y="322580"/>
                </a:lnTo>
                <a:close/>
              </a:path>
              <a:path w="326390" h="327660">
                <a:moveTo>
                  <a:pt x="275700" y="322580"/>
                </a:moveTo>
                <a:lnTo>
                  <a:pt x="224008" y="322580"/>
                </a:lnTo>
                <a:lnTo>
                  <a:pt x="230651" y="327659"/>
                </a:lnTo>
                <a:lnTo>
                  <a:pt x="277300" y="327659"/>
                </a:lnTo>
                <a:lnTo>
                  <a:pt x="275700" y="322580"/>
                </a:lnTo>
                <a:close/>
              </a:path>
              <a:path w="326390" h="327660">
                <a:moveTo>
                  <a:pt x="3810" y="115569"/>
                </a:moveTo>
                <a:lnTo>
                  <a:pt x="0" y="115569"/>
                </a:lnTo>
                <a:lnTo>
                  <a:pt x="0" y="151042"/>
                </a:lnTo>
                <a:lnTo>
                  <a:pt x="3810" y="153919"/>
                </a:lnTo>
                <a:lnTo>
                  <a:pt x="3810" y="115569"/>
                </a:lnTo>
                <a:close/>
              </a:path>
              <a:path w="326390" h="327660">
                <a:moveTo>
                  <a:pt x="326390" y="115569"/>
                </a:moveTo>
                <a:lnTo>
                  <a:pt x="321310" y="115569"/>
                </a:lnTo>
                <a:lnTo>
                  <a:pt x="321310" y="153546"/>
                </a:lnTo>
                <a:lnTo>
                  <a:pt x="326390" y="149749"/>
                </a:lnTo>
                <a:lnTo>
                  <a:pt x="326390" y="115569"/>
                </a:lnTo>
                <a:close/>
              </a:path>
              <a:path w="326390" h="327660">
                <a:moveTo>
                  <a:pt x="176318" y="0"/>
                </a:moveTo>
                <a:lnTo>
                  <a:pt x="148801" y="0"/>
                </a:lnTo>
                <a:lnTo>
                  <a:pt x="147229" y="5079"/>
                </a:lnTo>
                <a:lnTo>
                  <a:pt x="177890" y="5079"/>
                </a:lnTo>
                <a:lnTo>
                  <a:pt x="176318" y="0"/>
                </a:lnTo>
                <a:close/>
              </a:path>
            </a:pathLst>
          </a:custGeom>
          <a:solidFill>
            <a:srgbClr val="101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7741919" y="5403850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103407" y="312419"/>
                </a:moveTo>
                <a:lnTo>
                  <a:pt x="45939" y="312419"/>
                </a:lnTo>
                <a:lnTo>
                  <a:pt x="44339" y="317500"/>
                </a:lnTo>
                <a:lnTo>
                  <a:pt x="96699" y="317500"/>
                </a:lnTo>
                <a:lnTo>
                  <a:pt x="103407" y="312419"/>
                </a:lnTo>
                <a:close/>
              </a:path>
              <a:path w="317500" h="317500">
                <a:moveTo>
                  <a:pt x="270289" y="312419"/>
                </a:moveTo>
                <a:lnTo>
                  <a:pt x="213555" y="312419"/>
                </a:lnTo>
                <a:lnTo>
                  <a:pt x="220198" y="317500"/>
                </a:lnTo>
                <a:lnTo>
                  <a:pt x="271889" y="317500"/>
                </a:lnTo>
                <a:lnTo>
                  <a:pt x="270289" y="312419"/>
                </a:lnTo>
                <a:close/>
              </a:path>
              <a:path w="317500" h="317500">
                <a:moveTo>
                  <a:pt x="5079" y="110490"/>
                </a:moveTo>
                <a:lnTo>
                  <a:pt x="0" y="110490"/>
                </a:lnTo>
                <a:lnTo>
                  <a:pt x="0" y="148839"/>
                </a:lnTo>
                <a:lnTo>
                  <a:pt x="5079" y="152673"/>
                </a:lnTo>
                <a:lnTo>
                  <a:pt x="5079" y="110490"/>
                </a:lnTo>
                <a:close/>
              </a:path>
              <a:path w="317500" h="317500">
                <a:moveTo>
                  <a:pt x="317500" y="110490"/>
                </a:moveTo>
                <a:lnTo>
                  <a:pt x="313689" y="110490"/>
                </a:lnTo>
                <a:lnTo>
                  <a:pt x="313689" y="151314"/>
                </a:lnTo>
                <a:lnTo>
                  <a:pt x="317500" y="148466"/>
                </a:lnTo>
                <a:lnTo>
                  <a:pt x="317500" y="110490"/>
                </a:lnTo>
                <a:close/>
              </a:path>
              <a:path w="317500" h="317500">
                <a:moveTo>
                  <a:pt x="174080" y="0"/>
                </a:moveTo>
                <a:lnTo>
                  <a:pt x="143419" y="0"/>
                </a:lnTo>
                <a:lnTo>
                  <a:pt x="141846" y="5080"/>
                </a:lnTo>
                <a:lnTo>
                  <a:pt x="175653" y="5080"/>
                </a:lnTo>
                <a:lnTo>
                  <a:pt x="174080" y="0"/>
                </a:lnTo>
                <a:close/>
              </a:path>
            </a:pathLst>
          </a:custGeom>
          <a:solidFill>
            <a:srgbClr val="10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7746999" y="5408930"/>
            <a:ext cx="308610" cy="307340"/>
          </a:xfrm>
          <a:custGeom>
            <a:avLst/>
            <a:gdLst/>
            <a:ahLst/>
            <a:cxnLst/>
            <a:rect l="l" t="t" r="r" b="b"/>
            <a:pathLst>
              <a:path w="308609" h="307339">
                <a:moveTo>
                  <a:pt x="103358" y="303530"/>
                </a:moveTo>
                <a:lnTo>
                  <a:pt x="42059" y="303530"/>
                </a:lnTo>
                <a:lnTo>
                  <a:pt x="40859" y="307340"/>
                </a:lnTo>
                <a:lnTo>
                  <a:pt x="98327" y="307340"/>
                </a:lnTo>
                <a:lnTo>
                  <a:pt x="103358" y="303530"/>
                </a:lnTo>
                <a:close/>
              </a:path>
              <a:path w="308609" h="307339">
                <a:moveTo>
                  <a:pt x="264009" y="303530"/>
                </a:moveTo>
                <a:lnTo>
                  <a:pt x="203493" y="303530"/>
                </a:lnTo>
                <a:lnTo>
                  <a:pt x="208475" y="307340"/>
                </a:lnTo>
                <a:lnTo>
                  <a:pt x="265209" y="307340"/>
                </a:lnTo>
                <a:lnTo>
                  <a:pt x="264009" y="303530"/>
                </a:lnTo>
                <a:close/>
              </a:path>
              <a:path w="308609" h="307339">
                <a:moveTo>
                  <a:pt x="5079" y="105410"/>
                </a:moveTo>
                <a:lnTo>
                  <a:pt x="0" y="105410"/>
                </a:lnTo>
                <a:lnTo>
                  <a:pt x="0" y="147593"/>
                </a:lnTo>
                <a:lnTo>
                  <a:pt x="5079" y="151428"/>
                </a:lnTo>
                <a:lnTo>
                  <a:pt x="5079" y="105410"/>
                </a:lnTo>
                <a:close/>
              </a:path>
              <a:path w="308609" h="307339">
                <a:moveTo>
                  <a:pt x="308609" y="105410"/>
                </a:moveTo>
                <a:lnTo>
                  <a:pt x="303529" y="105410"/>
                </a:lnTo>
                <a:lnTo>
                  <a:pt x="303529" y="150032"/>
                </a:lnTo>
                <a:lnTo>
                  <a:pt x="308609" y="146234"/>
                </a:lnTo>
                <a:lnTo>
                  <a:pt x="308609" y="105410"/>
                </a:lnTo>
                <a:close/>
              </a:path>
              <a:path w="308609" h="307339">
                <a:moveTo>
                  <a:pt x="170573" y="0"/>
                </a:moveTo>
                <a:lnTo>
                  <a:pt x="136766" y="0"/>
                </a:lnTo>
                <a:lnTo>
                  <a:pt x="135587" y="3810"/>
                </a:lnTo>
                <a:lnTo>
                  <a:pt x="171752" y="3810"/>
                </a:lnTo>
                <a:lnTo>
                  <a:pt x="170573" y="0"/>
                </a:lnTo>
                <a:close/>
              </a:path>
            </a:pathLst>
          </a:custGeom>
          <a:solidFill>
            <a:srgbClr val="111A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7752080" y="5412740"/>
            <a:ext cx="298450" cy="299720"/>
          </a:xfrm>
          <a:custGeom>
            <a:avLst/>
            <a:gdLst/>
            <a:ahLst/>
            <a:cxnLst/>
            <a:rect l="l" t="t" r="r" b="b"/>
            <a:pathLst>
              <a:path w="298450" h="299720">
                <a:moveTo>
                  <a:pt x="8890" y="101600"/>
                </a:moveTo>
                <a:lnTo>
                  <a:pt x="3810" y="101600"/>
                </a:lnTo>
                <a:lnTo>
                  <a:pt x="0" y="101600"/>
                </a:lnTo>
                <a:lnTo>
                  <a:pt x="0" y="147624"/>
                </a:lnTo>
                <a:lnTo>
                  <a:pt x="3810" y="150507"/>
                </a:lnTo>
                <a:lnTo>
                  <a:pt x="8890" y="154330"/>
                </a:lnTo>
                <a:lnTo>
                  <a:pt x="8890" y="101600"/>
                </a:lnTo>
                <a:close/>
              </a:path>
              <a:path w="298450" h="299720">
                <a:moveTo>
                  <a:pt x="111683" y="289560"/>
                </a:moveTo>
                <a:lnTo>
                  <a:pt x="40170" y="289560"/>
                </a:lnTo>
                <a:lnTo>
                  <a:pt x="38569" y="294640"/>
                </a:lnTo>
                <a:lnTo>
                  <a:pt x="36969" y="299720"/>
                </a:lnTo>
                <a:lnTo>
                  <a:pt x="98272" y="299720"/>
                </a:lnTo>
                <a:lnTo>
                  <a:pt x="104978" y="294640"/>
                </a:lnTo>
                <a:lnTo>
                  <a:pt x="111683" y="289560"/>
                </a:lnTo>
                <a:close/>
              </a:path>
              <a:path w="298450" h="299720">
                <a:moveTo>
                  <a:pt x="169811" y="10160"/>
                </a:moveTo>
                <a:lnTo>
                  <a:pt x="168236" y="5080"/>
                </a:lnTo>
                <a:lnTo>
                  <a:pt x="166662" y="0"/>
                </a:lnTo>
                <a:lnTo>
                  <a:pt x="130505" y="0"/>
                </a:lnTo>
                <a:lnTo>
                  <a:pt x="128930" y="5080"/>
                </a:lnTo>
                <a:lnTo>
                  <a:pt x="127355" y="10160"/>
                </a:lnTo>
                <a:lnTo>
                  <a:pt x="169811" y="10160"/>
                </a:lnTo>
                <a:close/>
              </a:path>
              <a:path w="298450" h="299720">
                <a:moveTo>
                  <a:pt x="258927" y="299720"/>
                </a:moveTo>
                <a:lnTo>
                  <a:pt x="257327" y="294640"/>
                </a:lnTo>
                <a:lnTo>
                  <a:pt x="255727" y="289560"/>
                </a:lnTo>
                <a:lnTo>
                  <a:pt x="185115" y="289560"/>
                </a:lnTo>
                <a:lnTo>
                  <a:pt x="191770" y="294640"/>
                </a:lnTo>
                <a:lnTo>
                  <a:pt x="198412" y="299720"/>
                </a:lnTo>
                <a:lnTo>
                  <a:pt x="258927" y="299720"/>
                </a:lnTo>
                <a:close/>
              </a:path>
              <a:path w="298450" h="299720">
                <a:moveTo>
                  <a:pt x="298450" y="101600"/>
                </a:moveTo>
                <a:lnTo>
                  <a:pt x="293370" y="101600"/>
                </a:lnTo>
                <a:lnTo>
                  <a:pt x="288290" y="101600"/>
                </a:lnTo>
                <a:lnTo>
                  <a:pt x="288290" y="153822"/>
                </a:lnTo>
                <a:lnTo>
                  <a:pt x="293370" y="150025"/>
                </a:lnTo>
                <a:lnTo>
                  <a:pt x="298450" y="146227"/>
                </a:lnTo>
                <a:lnTo>
                  <a:pt x="298450" y="101600"/>
                </a:lnTo>
                <a:close/>
              </a:path>
            </a:pathLst>
          </a:custGeom>
          <a:solidFill>
            <a:srgbClr val="111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7760969" y="5422900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107836" y="275590"/>
                </a:moveTo>
                <a:lnTo>
                  <a:pt x="32489" y="275590"/>
                </a:lnTo>
                <a:lnTo>
                  <a:pt x="31289" y="279400"/>
                </a:lnTo>
                <a:lnTo>
                  <a:pt x="102804" y="279400"/>
                </a:lnTo>
                <a:lnTo>
                  <a:pt x="107836" y="275590"/>
                </a:lnTo>
                <a:close/>
              </a:path>
              <a:path w="279400" h="279400">
                <a:moveTo>
                  <a:pt x="245639" y="275590"/>
                </a:moveTo>
                <a:lnTo>
                  <a:pt x="171254" y="275590"/>
                </a:lnTo>
                <a:lnTo>
                  <a:pt x="176236" y="279400"/>
                </a:lnTo>
                <a:lnTo>
                  <a:pt x="246839" y="279400"/>
                </a:lnTo>
                <a:lnTo>
                  <a:pt x="245639" y="275590"/>
                </a:lnTo>
                <a:close/>
              </a:path>
              <a:path w="279400" h="279400">
                <a:moveTo>
                  <a:pt x="5079" y="91440"/>
                </a:moveTo>
                <a:lnTo>
                  <a:pt x="0" y="91440"/>
                </a:lnTo>
                <a:lnTo>
                  <a:pt x="0" y="144169"/>
                </a:lnTo>
                <a:lnTo>
                  <a:pt x="5079" y="148004"/>
                </a:lnTo>
                <a:lnTo>
                  <a:pt x="5079" y="91440"/>
                </a:lnTo>
                <a:close/>
              </a:path>
              <a:path w="279400" h="279400">
                <a:moveTo>
                  <a:pt x="279400" y="91440"/>
                </a:moveTo>
                <a:lnTo>
                  <a:pt x="275589" y="91440"/>
                </a:lnTo>
                <a:lnTo>
                  <a:pt x="275589" y="146506"/>
                </a:lnTo>
                <a:lnTo>
                  <a:pt x="279400" y="143657"/>
                </a:lnTo>
                <a:lnTo>
                  <a:pt x="279400" y="91440"/>
                </a:lnTo>
                <a:close/>
              </a:path>
              <a:path w="279400" h="279400">
                <a:moveTo>
                  <a:pt x="160927" y="0"/>
                </a:moveTo>
                <a:lnTo>
                  <a:pt x="118472" y="0"/>
                </a:lnTo>
                <a:lnTo>
                  <a:pt x="116900" y="5080"/>
                </a:lnTo>
                <a:lnTo>
                  <a:pt x="162499" y="5080"/>
                </a:lnTo>
                <a:lnTo>
                  <a:pt x="160927" y="0"/>
                </a:lnTo>
                <a:close/>
              </a:path>
            </a:pathLst>
          </a:custGeom>
          <a:solidFill>
            <a:srgbClr val="121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7766049" y="5427980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109464" y="265430"/>
                </a:moveTo>
                <a:lnTo>
                  <a:pt x="29009" y="265430"/>
                </a:lnTo>
                <a:lnTo>
                  <a:pt x="27409" y="270510"/>
                </a:lnTo>
                <a:lnTo>
                  <a:pt x="102756" y="270510"/>
                </a:lnTo>
                <a:lnTo>
                  <a:pt x="109464" y="265430"/>
                </a:lnTo>
                <a:close/>
              </a:path>
              <a:path w="270509" h="270510">
                <a:moveTo>
                  <a:pt x="238959" y="265430"/>
                </a:moveTo>
                <a:lnTo>
                  <a:pt x="159531" y="265430"/>
                </a:lnTo>
                <a:lnTo>
                  <a:pt x="166174" y="270510"/>
                </a:lnTo>
                <a:lnTo>
                  <a:pt x="240559" y="270510"/>
                </a:lnTo>
                <a:lnTo>
                  <a:pt x="238959" y="265430"/>
                </a:lnTo>
                <a:close/>
              </a:path>
              <a:path w="270509" h="270510">
                <a:moveTo>
                  <a:pt x="3809" y="86360"/>
                </a:moveTo>
                <a:lnTo>
                  <a:pt x="0" y="86360"/>
                </a:lnTo>
                <a:lnTo>
                  <a:pt x="0" y="142924"/>
                </a:lnTo>
                <a:lnTo>
                  <a:pt x="3809" y="145800"/>
                </a:lnTo>
                <a:lnTo>
                  <a:pt x="3809" y="86360"/>
                </a:lnTo>
                <a:close/>
              </a:path>
              <a:path w="270509" h="270510">
                <a:moveTo>
                  <a:pt x="270509" y="86360"/>
                </a:moveTo>
                <a:lnTo>
                  <a:pt x="265429" y="86360"/>
                </a:lnTo>
                <a:lnTo>
                  <a:pt x="265429" y="145223"/>
                </a:lnTo>
                <a:lnTo>
                  <a:pt x="270509" y="141426"/>
                </a:lnTo>
                <a:lnTo>
                  <a:pt x="270509" y="86360"/>
                </a:lnTo>
                <a:close/>
              </a:path>
              <a:path w="270509" h="270510">
                <a:moveTo>
                  <a:pt x="157419" y="0"/>
                </a:moveTo>
                <a:lnTo>
                  <a:pt x="111820" y="0"/>
                </a:lnTo>
                <a:lnTo>
                  <a:pt x="110641" y="3810"/>
                </a:lnTo>
                <a:lnTo>
                  <a:pt x="158598" y="3810"/>
                </a:lnTo>
                <a:lnTo>
                  <a:pt x="157419" y="0"/>
                </a:lnTo>
                <a:close/>
              </a:path>
            </a:pathLst>
          </a:custGeom>
          <a:solidFill>
            <a:srgbClr val="121C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7769859" y="5431790"/>
            <a:ext cx="261620" cy="261620"/>
          </a:xfrm>
          <a:custGeom>
            <a:avLst/>
            <a:gdLst/>
            <a:ahLst/>
            <a:cxnLst/>
            <a:rect l="l" t="t" r="r" b="b"/>
            <a:pathLst>
              <a:path w="261620" h="261620">
                <a:moveTo>
                  <a:pt x="112362" y="256540"/>
                </a:moveTo>
                <a:lnTo>
                  <a:pt x="26799" y="256540"/>
                </a:lnTo>
                <a:lnTo>
                  <a:pt x="25200" y="261620"/>
                </a:lnTo>
                <a:lnTo>
                  <a:pt x="105654" y="261620"/>
                </a:lnTo>
                <a:lnTo>
                  <a:pt x="112362" y="256540"/>
                </a:lnTo>
                <a:close/>
              </a:path>
              <a:path w="261620" h="261620">
                <a:moveTo>
                  <a:pt x="233550" y="256540"/>
                </a:moveTo>
                <a:lnTo>
                  <a:pt x="149078" y="256540"/>
                </a:lnTo>
                <a:lnTo>
                  <a:pt x="155721" y="261620"/>
                </a:lnTo>
                <a:lnTo>
                  <a:pt x="235149" y="261620"/>
                </a:lnTo>
                <a:lnTo>
                  <a:pt x="233550" y="256540"/>
                </a:lnTo>
                <a:close/>
              </a:path>
              <a:path w="261620" h="261620">
                <a:moveTo>
                  <a:pt x="5080" y="82550"/>
                </a:moveTo>
                <a:lnTo>
                  <a:pt x="0" y="82550"/>
                </a:lnTo>
                <a:lnTo>
                  <a:pt x="0" y="141990"/>
                </a:lnTo>
                <a:lnTo>
                  <a:pt x="5080" y="145825"/>
                </a:lnTo>
                <a:lnTo>
                  <a:pt x="5080" y="82550"/>
                </a:lnTo>
                <a:close/>
              </a:path>
              <a:path w="261620" h="261620">
                <a:moveTo>
                  <a:pt x="261620" y="82550"/>
                </a:moveTo>
                <a:lnTo>
                  <a:pt x="256540" y="82550"/>
                </a:lnTo>
                <a:lnTo>
                  <a:pt x="256540" y="145211"/>
                </a:lnTo>
                <a:lnTo>
                  <a:pt x="261620" y="141413"/>
                </a:lnTo>
                <a:lnTo>
                  <a:pt x="261620" y="82550"/>
                </a:lnTo>
                <a:close/>
              </a:path>
              <a:path w="261620" h="261620">
                <a:moveTo>
                  <a:pt x="154788" y="0"/>
                </a:moveTo>
                <a:lnTo>
                  <a:pt x="106831" y="0"/>
                </a:lnTo>
                <a:lnTo>
                  <a:pt x="105258" y="5080"/>
                </a:lnTo>
                <a:lnTo>
                  <a:pt x="156361" y="5080"/>
                </a:lnTo>
                <a:lnTo>
                  <a:pt x="154788" y="0"/>
                </a:lnTo>
                <a:close/>
              </a:path>
            </a:pathLst>
          </a:custGeom>
          <a:solidFill>
            <a:srgbClr val="131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bg object 57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74939" y="5436870"/>
            <a:ext cx="251459" cy="251460"/>
          </a:xfrm>
          <a:prstGeom prst="rect">
            <a:avLst/>
          </a:prstGeom>
        </p:spPr>
      </p:pic>
      <p:sp>
        <p:nvSpPr>
          <p:cNvPr id="58" name="bg object 58"/>
          <p:cNvSpPr/>
          <p:nvPr/>
        </p:nvSpPr>
        <p:spPr>
          <a:xfrm>
            <a:off x="8296909" y="5280659"/>
            <a:ext cx="599440" cy="636270"/>
          </a:xfrm>
          <a:custGeom>
            <a:avLst/>
            <a:gdLst/>
            <a:ahLst/>
            <a:cxnLst/>
            <a:rect l="l" t="t" r="r" b="b"/>
            <a:pathLst>
              <a:path w="599440" h="636270">
                <a:moveTo>
                  <a:pt x="352345" y="628649"/>
                </a:moveTo>
                <a:lnTo>
                  <a:pt x="347246" y="628649"/>
                </a:lnTo>
                <a:lnTo>
                  <a:pt x="351790" y="636269"/>
                </a:lnTo>
                <a:lnTo>
                  <a:pt x="352345" y="628649"/>
                </a:lnTo>
                <a:close/>
              </a:path>
              <a:path w="599440" h="636270">
                <a:moveTo>
                  <a:pt x="6350" y="487492"/>
                </a:moveTo>
                <a:lnTo>
                  <a:pt x="0" y="495299"/>
                </a:lnTo>
                <a:lnTo>
                  <a:pt x="6350" y="493545"/>
                </a:lnTo>
                <a:lnTo>
                  <a:pt x="6350" y="487492"/>
                </a:lnTo>
                <a:close/>
              </a:path>
              <a:path w="599440" h="636270">
                <a:moveTo>
                  <a:pt x="593090" y="327637"/>
                </a:moveTo>
                <a:lnTo>
                  <a:pt x="593090" y="331919"/>
                </a:lnTo>
                <a:lnTo>
                  <a:pt x="599440" y="330199"/>
                </a:lnTo>
                <a:lnTo>
                  <a:pt x="593090" y="327637"/>
                </a:lnTo>
                <a:close/>
              </a:path>
              <a:path w="599440" h="636270">
                <a:moveTo>
                  <a:pt x="403860" y="0"/>
                </a:moveTo>
                <a:lnTo>
                  <a:pt x="399734" y="5080"/>
                </a:lnTo>
                <a:lnTo>
                  <a:pt x="403407" y="5080"/>
                </a:lnTo>
                <a:lnTo>
                  <a:pt x="403860" y="0"/>
                </a:lnTo>
                <a:close/>
              </a:path>
            </a:pathLst>
          </a:custGeom>
          <a:solidFill>
            <a:srgbClr val="0D14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8303259" y="5285739"/>
            <a:ext cx="586740" cy="623570"/>
          </a:xfrm>
          <a:custGeom>
            <a:avLst/>
            <a:gdLst/>
            <a:ahLst/>
            <a:cxnLst/>
            <a:rect l="l" t="t" r="r" b="b"/>
            <a:pathLst>
              <a:path w="586740" h="623570">
                <a:moveTo>
                  <a:pt x="346458" y="617220"/>
                </a:moveTo>
                <a:lnTo>
                  <a:pt x="337110" y="617220"/>
                </a:lnTo>
                <a:lnTo>
                  <a:pt x="340896" y="623570"/>
                </a:lnTo>
                <a:lnTo>
                  <a:pt x="345995" y="623570"/>
                </a:lnTo>
                <a:lnTo>
                  <a:pt x="346458" y="617220"/>
                </a:lnTo>
                <a:close/>
              </a:path>
              <a:path w="586740" h="623570">
                <a:moveTo>
                  <a:pt x="7620" y="473043"/>
                </a:moveTo>
                <a:lnTo>
                  <a:pt x="0" y="482412"/>
                </a:lnTo>
                <a:lnTo>
                  <a:pt x="0" y="488465"/>
                </a:lnTo>
                <a:lnTo>
                  <a:pt x="7620" y="486360"/>
                </a:lnTo>
                <a:lnTo>
                  <a:pt x="7620" y="473043"/>
                </a:lnTo>
                <a:close/>
              </a:path>
              <a:path w="586740" h="623570">
                <a:moveTo>
                  <a:pt x="580390" y="319995"/>
                </a:moveTo>
                <a:lnTo>
                  <a:pt x="580390" y="328558"/>
                </a:lnTo>
                <a:lnTo>
                  <a:pt x="586740" y="326839"/>
                </a:lnTo>
                <a:lnTo>
                  <a:pt x="586740" y="322557"/>
                </a:lnTo>
                <a:lnTo>
                  <a:pt x="580390" y="319995"/>
                </a:lnTo>
                <a:close/>
              </a:path>
              <a:path w="586740" h="623570">
                <a:moveTo>
                  <a:pt x="397057" y="0"/>
                </a:moveTo>
                <a:lnTo>
                  <a:pt x="393384" y="0"/>
                </a:lnTo>
                <a:lnTo>
                  <a:pt x="387196" y="7620"/>
                </a:lnTo>
                <a:lnTo>
                  <a:pt x="396379" y="7620"/>
                </a:lnTo>
                <a:lnTo>
                  <a:pt x="397057" y="0"/>
                </a:lnTo>
                <a:close/>
              </a:path>
            </a:pathLst>
          </a:custGeom>
          <a:solidFill>
            <a:srgbClr val="0D1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8310879" y="5293359"/>
            <a:ext cx="572770" cy="609600"/>
          </a:xfrm>
          <a:custGeom>
            <a:avLst/>
            <a:gdLst/>
            <a:ahLst/>
            <a:cxnLst/>
            <a:rect l="l" t="t" r="r" b="b"/>
            <a:pathLst>
              <a:path w="572770" h="609600">
                <a:moveTo>
                  <a:pt x="339301" y="603250"/>
                </a:moveTo>
                <a:lnTo>
                  <a:pt x="325703" y="603250"/>
                </a:lnTo>
                <a:lnTo>
                  <a:pt x="329490" y="609599"/>
                </a:lnTo>
                <a:lnTo>
                  <a:pt x="338838" y="609599"/>
                </a:lnTo>
                <a:lnTo>
                  <a:pt x="339301" y="603250"/>
                </a:lnTo>
                <a:close/>
              </a:path>
              <a:path w="572770" h="609600">
                <a:moveTo>
                  <a:pt x="6350" y="457616"/>
                </a:moveTo>
                <a:lnTo>
                  <a:pt x="0" y="465423"/>
                </a:lnTo>
                <a:lnTo>
                  <a:pt x="0" y="478740"/>
                </a:lnTo>
                <a:lnTo>
                  <a:pt x="6350" y="476986"/>
                </a:lnTo>
                <a:lnTo>
                  <a:pt x="6350" y="457616"/>
                </a:lnTo>
                <a:close/>
              </a:path>
              <a:path w="572770" h="609600">
                <a:moveTo>
                  <a:pt x="566420" y="309813"/>
                </a:moveTo>
                <a:lnTo>
                  <a:pt x="566420" y="322657"/>
                </a:lnTo>
                <a:lnTo>
                  <a:pt x="572770" y="320938"/>
                </a:lnTo>
                <a:lnTo>
                  <a:pt x="572770" y="312375"/>
                </a:lnTo>
                <a:lnTo>
                  <a:pt x="566420" y="309813"/>
                </a:lnTo>
                <a:close/>
              </a:path>
              <a:path w="572770" h="609600">
                <a:moveTo>
                  <a:pt x="388759" y="0"/>
                </a:moveTo>
                <a:lnTo>
                  <a:pt x="379576" y="0"/>
                </a:lnTo>
                <a:lnTo>
                  <a:pt x="374419" y="6349"/>
                </a:lnTo>
                <a:lnTo>
                  <a:pt x="388194" y="6349"/>
                </a:lnTo>
                <a:lnTo>
                  <a:pt x="388759" y="0"/>
                </a:lnTo>
                <a:close/>
              </a:path>
            </a:pathLst>
          </a:custGeom>
          <a:solidFill>
            <a:srgbClr val="0D1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8317229" y="5299709"/>
            <a:ext cx="560070" cy="596900"/>
          </a:xfrm>
          <a:custGeom>
            <a:avLst/>
            <a:gdLst/>
            <a:ahLst/>
            <a:cxnLst/>
            <a:rect l="l" t="t" r="r" b="b"/>
            <a:pathLst>
              <a:path w="560070" h="596900">
                <a:moveTo>
                  <a:pt x="333507" y="589280"/>
                </a:moveTo>
                <a:lnTo>
                  <a:pt x="314810" y="589280"/>
                </a:lnTo>
                <a:lnTo>
                  <a:pt x="319353" y="596899"/>
                </a:lnTo>
                <a:lnTo>
                  <a:pt x="332951" y="596899"/>
                </a:lnTo>
                <a:lnTo>
                  <a:pt x="333507" y="589280"/>
                </a:lnTo>
                <a:close/>
              </a:path>
              <a:path w="560070" h="596900">
                <a:moveTo>
                  <a:pt x="6350" y="443459"/>
                </a:moveTo>
                <a:lnTo>
                  <a:pt x="0" y="451266"/>
                </a:lnTo>
                <a:lnTo>
                  <a:pt x="0" y="470636"/>
                </a:lnTo>
                <a:lnTo>
                  <a:pt x="6350" y="468882"/>
                </a:lnTo>
                <a:lnTo>
                  <a:pt x="6350" y="443459"/>
                </a:lnTo>
                <a:close/>
              </a:path>
              <a:path w="560070" h="596900">
                <a:moveTo>
                  <a:pt x="552450" y="300388"/>
                </a:moveTo>
                <a:lnTo>
                  <a:pt x="552450" y="318370"/>
                </a:lnTo>
                <a:lnTo>
                  <a:pt x="560070" y="316307"/>
                </a:lnTo>
                <a:lnTo>
                  <a:pt x="560070" y="303463"/>
                </a:lnTo>
                <a:lnTo>
                  <a:pt x="552450" y="300388"/>
                </a:lnTo>
                <a:close/>
              </a:path>
              <a:path w="560070" h="596900">
                <a:moveTo>
                  <a:pt x="381844" y="0"/>
                </a:moveTo>
                <a:lnTo>
                  <a:pt x="368069" y="0"/>
                </a:lnTo>
                <a:lnTo>
                  <a:pt x="362913" y="6349"/>
                </a:lnTo>
                <a:lnTo>
                  <a:pt x="381279" y="6349"/>
                </a:lnTo>
                <a:lnTo>
                  <a:pt x="381844" y="0"/>
                </a:lnTo>
                <a:close/>
              </a:path>
            </a:pathLst>
          </a:custGeom>
          <a:solidFill>
            <a:srgbClr val="0E1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8323579" y="5306059"/>
            <a:ext cx="546100" cy="582930"/>
          </a:xfrm>
          <a:custGeom>
            <a:avLst/>
            <a:gdLst/>
            <a:ahLst/>
            <a:cxnLst/>
            <a:rect l="l" t="t" r="r" b="b"/>
            <a:pathLst>
              <a:path w="546100" h="582929">
                <a:moveTo>
                  <a:pt x="327620" y="576579"/>
                </a:moveTo>
                <a:lnTo>
                  <a:pt x="304673" y="576579"/>
                </a:lnTo>
                <a:lnTo>
                  <a:pt x="308460" y="582929"/>
                </a:lnTo>
                <a:lnTo>
                  <a:pt x="327157" y="582929"/>
                </a:lnTo>
                <a:lnTo>
                  <a:pt x="327620" y="576579"/>
                </a:lnTo>
                <a:close/>
              </a:path>
              <a:path w="546100" h="582929">
                <a:moveTo>
                  <a:pt x="6350" y="429301"/>
                </a:moveTo>
                <a:lnTo>
                  <a:pt x="0" y="437109"/>
                </a:lnTo>
                <a:lnTo>
                  <a:pt x="0" y="462532"/>
                </a:lnTo>
                <a:lnTo>
                  <a:pt x="6350" y="460778"/>
                </a:lnTo>
                <a:lnTo>
                  <a:pt x="6350" y="429301"/>
                </a:lnTo>
                <a:close/>
              </a:path>
              <a:path w="546100" h="582929">
                <a:moveTo>
                  <a:pt x="539750" y="291476"/>
                </a:moveTo>
                <a:lnTo>
                  <a:pt x="539750" y="313739"/>
                </a:lnTo>
                <a:lnTo>
                  <a:pt x="546100" y="312020"/>
                </a:lnTo>
                <a:lnTo>
                  <a:pt x="546100" y="294038"/>
                </a:lnTo>
                <a:lnTo>
                  <a:pt x="539750" y="291476"/>
                </a:lnTo>
                <a:close/>
              </a:path>
              <a:path w="546100" h="582929">
                <a:moveTo>
                  <a:pt x="374929" y="0"/>
                </a:moveTo>
                <a:lnTo>
                  <a:pt x="356563" y="0"/>
                </a:lnTo>
                <a:lnTo>
                  <a:pt x="351406" y="6350"/>
                </a:lnTo>
                <a:lnTo>
                  <a:pt x="374364" y="6350"/>
                </a:lnTo>
                <a:lnTo>
                  <a:pt x="374929" y="0"/>
                </a:lnTo>
                <a:close/>
              </a:path>
            </a:pathLst>
          </a:custGeom>
          <a:solidFill>
            <a:srgbClr val="0E1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8329929" y="5312409"/>
            <a:ext cx="533400" cy="570230"/>
          </a:xfrm>
          <a:custGeom>
            <a:avLst/>
            <a:gdLst/>
            <a:ahLst/>
            <a:cxnLst/>
            <a:rect l="l" t="t" r="r" b="b"/>
            <a:pathLst>
              <a:path w="533400" h="570229">
                <a:moveTo>
                  <a:pt x="321733" y="563879"/>
                </a:moveTo>
                <a:lnTo>
                  <a:pt x="294537" y="563879"/>
                </a:lnTo>
                <a:lnTo>
                  <a:pt x="298323" y="570229"/>
                </a:lnTo>
                <a:lnTo>
                  <a:pt x="321270" y="570229"/>
                </a:lnTo>
                <a:lnTo>
                  <a:pt x="321733" y="563879"/>
                </a:lnTo>
                <a:close/>
              </a:path>
              <a:path w="533400" h="570229">
                <a:moveTo>
                  <a:pt x="7620" y="413582"/>
                </a:moveTo>
                <a:lnTo>
                  <a:pt x="0" y="422951"/>
                </a:lnTo>
                <a:lnTo>
                  <a:pt x="0" y="454428"/>
                </a:lnTo>
                <a:lnTo>
                  <a:pt x="7620" y="452323"/>
                </a:lnTo>
                <a:lnTo>
                  <a:pt x="7620" y="413582"/>
                </a:lnTo>
                <a:close/>
              </a:path>
              <a:path w="533400" h="570229">
                <a:moveTo>
                  <a:pt x="527050" y="282563"/>
                </a:moveTo>
                <a:lnTo>
                  <a:pt x="527050" y="309108"/>
                </a:lnTo>
                <a:lnTo>
                  <a:pt x="533400" y="307389"/>
                </a:lnTo>
                <a:lnTo>
                  <a:pt x="533400" y="285126"/>
                </a:lnTo>
                <a:lnTo>
                  <a:pt x="527050" y="282563"/>
                </a:lnTo>
                <a:close/>
              </a:path>
              <a:path w="533400" h="570229">
                <a:moveTo>
                  <a:pt x="1270" y="69849"/>
                </a:moveTo>
                <a:lnTo>
                  <a:pt x="7620" y="80544"/>
                </a:lnTo>
                <a:lnTo>
                  <a:pt x="7620" y="72427"/>
                </a:lnTo>
                <a:lnTo>
                  <a:pt x="1270" y="69849"/>
                </a:lnTo>
                <a:close/>
              </a:path>
              <a:path w="533400" h="570229">
                <a:moveTo>
                  <a:pt x="368014" y="0"/>
                </a:moveTo>
                <a:lnTo>
                  <a:pt x="345056" y="0"/>
                </a:lnTo>
                <a:lnTo>
                  <a:pt x="338868" y="7620"/>
                </a:lnTo>
                <a:lnTo>
                  <a:pt x="367335" y="7620"/>
                </a:lnTo>
                <a:lnTo>
                  <a:pt x="368014" y="0"/>
                </a:lnTo>
                <a:close/>
              </a:path>
            </a:pathLst>
          </a:custGeom>
          <a:solidFill>
            <a:srgbClr val="0E16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8337549" y="5320029"/>
            <a:ext cx="519430" cy="556260"/>
          </a:xfrm>
          <a:custGeom>
            <a:avLst/>
            <a:gdLst/>
            <a:ahLst/>
            <a:cxnLst/>
            <a:rect l="l" t="t" r="r" b="b"/>
            <a:pathLst>
              <a:path w="519429" h="556260">
                <a:moveTo>
                  <a:pt x="314576" y="549910"/>
                </a:moveTo>
                <a:lnTo>
                  <a:pt x="283131" y="549910"/>
                </a:lnTo>
                <a:lnTo>
                  <a:pt x="286917" y="556260"/>
                </a:lnTo>
                <a:lnTo>
                  <a:pt x="314113" y="556260"/>
                </a:lnTo>
                <a:lnTo>
                  <a:pt x="314576" y="549910"/>
                </a:lnTo>
                <a:close/>
              </a:path>
              <a:path w="519429" h="556260">
                <a:moveTo>
                  <a:pt x="6350" y="398155"/>
                </a:moveTo>
                <a:lnTo>
                  <a:pt x="0" y="405962"/>
                </a:lnTo>
                <a:lnTo>
                  <a:pt x="0" y="444703"/>
                </a:lnTo>
                <a:lnTo>
                  <a:pt x="6350" y="442949"/>
                </a:lnTo>
                <a:lnTo>
                  <a:pt x="6350" y="398155"/>
                </a:lnTo>
                <a:close/>
              </a:path>
              <a:path w="519429" h="556260">
                <a:moveTo>
                  <a:pt x="513079" y="272381"/>
                </a:moveTo>
                <a:lnTo>
                  <a:pt x="513079" y="303207"/>
                </a:lnTo>
                <a:lnTo>
                  <a:pt x="519429" y="301488"/>
                </a:lnTo>
                <a:lnTo>
                  <a:pt x="519429" y="274943"/>
                </a:lnTo>
                <a:lnTo>
                  <a:pt x="513079" y="272381"/>
                </a:lnTo>
                <a:close/>
              </a:path>
              <a:path w="519429" h="556260">
                <a:moveTo>
                  <a:pt x="0" y="64807"/>
                </a:moveTo>
                <a:lnTo>
                  <a:pt x="0" y="72924"/>
                </a:lnTo>
                <a:lnTo>
                  <a:pt x="6350" y="83619"/>
                </a:lnTo>
                <a:lnTo>
                  <a:pt x="6350" y="67384"/>
                </a:lnTo>
                <a:lnTo>
                  <a:pt x="0" y="64807"/>
                </a:lnTo>
                <a:close/>
              </a:path>
              <a:path w="519429" h="556260">
                <a:moveTo>
                  <a:pt x="359715" y="0"/>
                </a:moveTo>
                <a:lnTo>
                  <a:pt x="331248" y="0"/>
                </a:lnTo>
                <a:lnTo>
                  <a:pt x="326091" y="6350"/>
                </a:lnTo>
                <a:lnTo>
                  <a:pt x="359150" y="6350"/>
                </a:lnTo>
                <a:lnTo>
                  <a:pt x="359715" y="0"/>
                </a:lnTo>
                <a:close/>
              </a:path>
            </a:pathLst>
          </a:custGeom>
          <a:solidFill>
            <a:srgbClr val="0F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8343899" y="5326379"/>
            <a:ext cx="506730" cy="543560"/>
          </a:xfrm>
          <a:custGeom>
            <a:avLst/>
            <a:gdLst/>
            <a:ahLst/>
            <a:cxnLst/>
            <a:rect l="l" t="t" r="r" b="b"/>
            <a:pathLst>
              <a:path w="506729" h="543560">
                <a:moveTo>
                  <a:pt x="308689" y="537210"/>
                </a:moveTo>
                <a:lnTo>
                  <a:pt x="272994" y="537210"/>
                </a:lnTo>
                <a:lnTo>
                  <a:pt x="276781" y="543560"/>
                </a:lnTo>
                <a:lnTo>
                  <a:pt x="308226" y="543560"/>
                </a:lnTo>
                <a:lnTo>
                  <a:pt x="308689" y="537210"/>
                </a:lnTo>
                <a:close/>
              </a:path>
              <a:path w="506729" h="543560">
                <a:moveTo>
                  <a:pt x="6350" y="383998"/>
                </a:moveTo>
                <a:lnTo>
                  <a:pt x="0" y="391805"/>
                </a:lnTo>
                <a:lnTo>
                  <a:pt x="0" y="436599"/>
                </a:lnTo>
                <a:lnTo>
                  <a:pt x="6350" y="434845"/>
                </a:lnTo>
                <a:lnTo>
                  <a:pt x="6350" y="383998"/>
                </a:lnTo>
                <a:close/>
              </a:path>
              <a:path w="506729" h="543560">
                <a:moveTo>
                  <a:pt x="499109" y="262956"/>
                </a:moveTo>
                <a:lnTo>
                  <a:pt x="499109" y="298920"/>
                </a:lnTo>
                <a:lnTo>
                  <a:pt x="506729" y="296857"/>
                </a:lnTo>
                <a:lnTo>
                  <a:pt x="506729" y="266031"/>
                </a:lnTo>
                <a:lnTo>
                  <a:pt x="499109" y="262956"/>
                </a:lnTo>
                <a:close/>
              </a:path>
              <a:path w="506729" h="543560">
                <a:moveTo>
                  <a:pt x="0" y="61034"/>
                </a:moveTo>
                <a:lnTo>
                  <a:pt x="0" y="77269"/>
                </a:lnTo>
                <a:lnTo>
                  <a:pt x="6350" y="87964"/>
                </a:lnTo>
                <a:lnTo>
                  <a:pt x="6350" y="63612"/>
                </a:lnTo>
                <a:lnTo>
                  <a:pt x="0" y="61034"/>
                </a:lnTo>
                <a:close/>
              </a:path>
              <a:path w="506729" h="543560">
                <a:moveTo>
                  <a:pt x="352800" y="0"/>
                </a:moveTo>
                <a:lnTo>
                  <a:pt x="319741" y="0"/>
                </a:lnTo>
                <a:lnTo>
                  <a:pt x="314584" y="6350"/>
                </a:lnTo>
                <a:lnTo>
                  <a:pt x="352235" y="6350"/>
                </a:lnTo>
                <a:lnTo>
                  <a:pt x="352800" y="0"/>
                </a:lnTo>
                <a:close/>
              </a:path>
            </a:pathLst>
          </a:custGeom>
          <a:solidFill>
            <a:srgbClr val="0F1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8350249" y="5332729"/>
            <a:ext cx="492759" cy="530860"/>
          </a:xfrm>
          <a:custGeom>
            <a:avLst/>
            <a:gdLst/>
            <a:ahLst/>
            <a:cxnLst/>
            <a:rect l="l" t="t" r="r" b="b"/>
            <a:pathLst>
              <a:path w="492759" h="530860">
                <a:moveTo>
                  <a:pt x="302895" y="523240"/>
                </a:moveTo>
                <a:lnTo>
                  <a:pt x="262101" y="523240"/>
                </a:lnTo>
                <a:lnTo>
                  <a:pt x="266644" y="530860"/>
                </a:lnTo>
                <a:lnTo>
                  <a:pt x="302339" y="530860"/>
                </a:lnTo>
                <a:lnTo>
                  <a:pt x="302895" y="523240"/>
                </a:lnTo>
                <a:close/>
              </a:path>
              <a:path w="492759" h="530860">
                <a:moveTo>
                  <a:pt x="6350" y="369840"/>
                </a:moveTo>
                <a:lnTo>
                  <a:pt x="0" y="377648"/>
                </a:lnTo>
                <a:lnTo>
                  <a:pt x="0" y="428495"/>
                </a:lnTo>
                <a:lnTo>
                  <a:pt x="6350" y="426741"/>
                </a:lnTo>
                <a:lnTo>
                  <a:pt x="6350" y="369840"/>
                </a:lnTo>
                <a:close/>
              </a:path>
              <a:path w="492759" h="530860">
                <a:moveTo>
                  <a:pt x="486409" y="254044"/>
                </a:moveTo>
                <a:lnTo>
                  <a:pt x="486409" y="294289"/>
                </a:lnTo>
                <a:lnTo>
                  <a:pt x="492759" y="292570"/>
                </a:lnTo>
                <a:lnTo>
                  <a:pt x="492759" y="256606"/>
                </a:lnTo>
                <a:lnTo>
                  <a:pt x="486409" y="254044"/>
                </a:lnTo>
                <a:close/>
              </a:path>
              <a:path w="492759" h="530860">
                <a:moveTo>
                  <a:pt x="0" y="57262"/>
                </a:moveTo>
                <a:lnTo>
                  <a:pt x="0" y="81614"/>
                </a:lnTo>
                <a:lnTo>
                  <a:pt x="6350" y="92308"/>
                </a:lnTo>
                <a:lnTo>
                  <a:pt x="6350" y="59839"/>
                </a:lnTo>
                <a:lnTo>
                  <a:pt x="0" y="57262"/>
                </a:lnTo>
                <a:close/>
              </a:path>
              <a:path w="492759" h="530860">
                <a:moveTo>
                  <a:pt x="345885" y="0"/>
                </a:moveTo>
                <a:lnTo>
                  <a:pt x="308234" y="0"/>
                </a:lnTo>
                <a:lnTo>
                  <a:pt x="303078" y="6350"/>
                </a:lnTo>
                <a:lnTo>
                  <a:pt x="345320" y="6350"/>
                </a:lnTo>
                <a:lnTo>
                  <a:pt x="345885" y="0"/>
                </a:lnTo>
                <a:close/>
              </a:path>
            </a:pathLst>
          </a:custGeom>
          <a:solidFill>
            <a:srgbClr val="0F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8356599" y="5339079"/>
            <a:ext cx="480059" cy="516890"/>
          </a:xfrm>
          <a:custGeom>
            <a:avLst/>
            <a:gdLst/>
            <a:ahLst/>
            <a:cxnLst/>
            <a:rect l="l" t="t" r="r" b="b"/>
            <a:pathLst>
              <a:path w="480059" h="516889">
                <a:moveTo>
                  <a:pt x="297008" y="510540"/>
                </a:moveTo>
                <a:lnTo>
                  <a:pt x="251964" y="510540"/>
                </a:lnTo>
                <a:lnTo>
                  <a:pt x="255751" y="516890"/>
                </a:lnTo>
                <a:lnTo>
                  <a:pt x="296545" y="516890"/>
                </a:lnTo>
                <a:lnTo>
                  <a:pt x="297008" y="510540"/>
                </a:lnTo>
                <a:close/>
              </a:path>
              <a:path w="480059" h="516889">
                <a:moveTo>
                  <a:pt x="7620" y="354121"/>
                </a:moveTo>
                <a:lnTo>
                  <a:pt x="0" y="363490"/>
                </a:lnTo>
                <a:lnTo>
                  <a:pt x="0" y="420391"/>
                </a:lnTo>
                <a:lnTo>
                  <a:pt x="7620" y="418286"/>
                </a:lnTo>
                <a:lnTo>
                  <a:pt x="7620" y="354121"/>
                </a:lnTo>
                <a:close/>
              </a:path>
              <a:path w="480059" h="516889">
                <a:moveTo>
                  <a:pt x="473709" y="245132"/>
                </a:moveTo>
                <a:lnTo>
                  <a:pt x="473709" y="289658"/>
                </a:lnTo>
                <a:lnTo>
                  <a:pt x="480059" y="287939"/>
                </a:lnTo>
                <a:lnTo>
                  <a:pt x="480059" y="247694"/>
                </a:lnTo>
                <a:lnTo>
                  <a:pt x="473709" y="245132"/>
                </a:lnTo>
                <a:close/>
              </a:path>
              <a:path w="480059" h="516889">
                <a:moveTo>
                  <a:pt x="0" y="53489"/>
                </a:moveTo>
                <a:lnTo>
                  <a:pt x="0" y="85958"/>
                </a:lnTo>
                <a:lnTo>
                  <a:pt x="7620" y="98792"/>
                </a:lnTo>
                <a:lnTo>
                  <a:pt x="7620" y="56582"/>
                </a:lnTo>
                <a:lnTo>
                  <a:pt x="0" y="53489"/>
                </a:lnTo>
                <a:close/>
              </a:path>
              <a:path w="480059" h="516889">
                <a:moveTo>
                  <a:pt x="338970" y="0"/>
                </a:moveTo>
                <a:lnTo>
                  <a:pt x="296728" y="0"/>
                </a:lnTo>
                <a:lnTo>
                  <a:pt x="290540" y="7620"/>
                </a:lnTo>
                <a:lnTo>
                  <a:pt x="338292" y="7620"/>
                </a:lnTo>
                <a:lnTo>
                  <a:pt x="338970" y="0"/>
                </a:lnTo>
                <a:close/>
              </a:path>
            </a:pathLst>
          </a:custGeom>
          <a:solidFill>
            <a:srgbClr val="101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8364219" y="5346699"/>
            <a:ext cx="466090" cy="502920"/>
          </a:xfrm>
          <a:custGeom>
            <a:avLst/>
            <a:gdLst/>
            <a:ahLst/>
            <a:cxnLst/>
            <a:rect l="l" t="t" r="r" b="b"/>
            <a:pathLst>
              <a:path w="466090" h="502920">
                <a:moveTo>
                  <a:pt x="289851" y="496569"/>
                </a:moveTo>
                <a:lnTo>
                  <a:pt x="240558" y="496569"/>
                </a:lnTo>
                <a:lnTo>
                  <a:pt x="244344" y="502919"/>
                </a:lnTo>
                <a:lnTo>
                  <a:pt x="289388" y="502919"/>
                </a:lnTo>
                <a:lnTo>
                  <a:pt x="289851" y="496569"/>
                </a:lnTo>
                <a:close/>
              </a:path>
              <a:path w="466090" h="502920">
                <a:moveTo>
                  <a:pt x="6350" y="338694"/>
                </a:moveTo>
                <a:lnTo>
                  <a:pt x="0" y="346501"/>
                </a:lnTo>
                <a:lnTo>
                  <a:pt x="0" y="410666"/>
                </a:lnTo>
                <a:lnTo>
                  <a:pt x="6350" y="408911"/>
                </a:lnTo>
                <a:lnTo>
                  <a:pt x="6350" y="338694"/>
                </a:lnTo>
                <a:close/>
              </a:path>
              <a:path w="466090" h="502920">
                <a:moveTo>
                  <a:pt x="459739" y="234949"/>
                </a:moveTo>
                <a:lnTo>
                  <a:pt x="459739" y="283757"/>
                </a:lnTo>
                <a:lnTo>
                  <a:pt x="466089" y="282038"/>
                </a:lnTo>
                <a:lnTo>
                  <a:pt x="466089" y="237512"/>
                </a:lnTo>
                <a:lnTo>
                  <a:pt x="459739" y="234949"/>
                </a:lnTo>
                <a:close/>
              </a:path>
              <a:path w="466090" h="502920">
                <a:moveTo>
                  <a:pt x="0" y="48962"/>
                </a:moveTo>
                <a:lnTo>
                  <a:pt x="0" y="91172"/>
                </a:lnTo>
                <a:lnTo>
                  <a:pt x="6350" y="101867"/>
                </a:lnTo>
                <a:lnTo>
                  <a:pt x="6350" y="51539"/>
                </a:lnTo>
                <a:lnTo>
                  <a:pt x="0" y="48962"/>
                </a:lnTo>
                <a:close/>
              </a:path>
              <a:path w="466090" h="502920">
                <a:moveTo>
                  <a:pt x="330672" y="0"/>
                </a:moveTo>
                <a:lnTo>
                  <a:pt x="282920" y="0"/>
                </a:lnTo>
                <a:lnTo>
                  <a:pt x="277763" y="6350"/>
                </a:lnTo>
                <a:lnTo>
                  <a:pt x="330106" y="6350"/>
                </a:lnTo>
                <a:lnTo>
                  <a:pt x="330672" y="0"/>
                </a:lnTo>
                <a:close/>
              </a:path>
            </a:pathLst>
          </a:custGeom>
          <a:solidFill>
            <a:srgbClr val="101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8370569" y="5353049"/>
            <a:ext cx="453390" cy="490220"/>
          </a:xfrm>
          <a:custGeom>
            <a:avLst/>
            <a:gdLst/>
            <a:ahLst/>
            <a:cxnLst/>
            <a:rect l="l" t="t" r="r" b="b"/>
            <a:pathLst>
              <a:path w="453390" h="490220">
                <a:moveTo>
                  <a:pt x="283964" y="483869"/>
                </a:moveTo>
                <a:lnTo>
                  <a:pt x="230422" y="483869"/>
                </a:lnTo>
                <a:lnTo>
                  <a:pt x="234208" y="490219"/>
                </a:lnTo>
                <a:lnTo>
                  <a:pt x="283501" y="490219"/>
                </a:lnTo>
                <a:lnTo>
                  <a:pt x="283964" y="483869"/>
                </a:lnTo>
                <a:close/>
              </a:path>
              <a:path w="453390" h="490220">
                <a:moveTo>
                  <a:pt x="6350" y="324537"/>
                </a:moveTo>
                <a:lnTo>
                  <a:pt x="0" y="332344"/>
                </a:lnTo>
                <a:lnTo>
                  <a:pt x="0" y="402561"/>
                </a:lnTo>
                <a:lnTo>
                  <a:pt x="6350" y="400807"/>
                </a:lnTo>
                <a:lnTo>
                  <a:pt x="6350" y="324537"/>
                </a:lnTo>
                <a:close/>
              </a:path>
              <a:path w="453390" h="490220">
                <a:moveTo>
                  <a:pt x="445770" y="225525"/>
                </a:moveTo>
                <a:lnTo>
                  <a:pt x="445770" y="279470"/>
                </a:lnTo>
                <a:lnTo>
                  <a:pt x="453389" y="277407"/>
                </a:lnTo>
                <a:lnTo>
                  <a:pt x="453389" y="228599"/>
                </a:lnTo>
                <a:lnTo>
                  <a:pt x="445770" y="225525"/>
                </a:lnTo>
                <a:close/>
              </a:path>
              <a:path w="453390" h="490220">
                <a:moveTo>
                  <a:pt x="0" y="45189"/>
                </a:moveTo>
                <a:lnTo>
                  <a:pt x="0" y="95517"/>
                </a:lnTo>
                <a:lnTo>
                  <a:pt x="6350" y="106212"/>
                </a:lnTo>
                <a:lnTo>
                  <a:pt x="6350" y="47766"/>
                </a:lnTo>
                <a:lnTo>
                  <a:pt x="0" y="45189"/>
                </a:lnTo>
                <a:close/>
              </a:path>
              <a:path w="453390" h="490220">
                <a:moveTo>
                  <a:pt x="323756" y="0"/>
                </a:moveTo>
                <a:lnTo>
                  <a:pt x="271413" y="0"/>
                </a:lnTo>
                <a:lnTo>
                  <a:pt x="266256" y="6350"/>
                </a:lnTo>
                <a:lnTo>
                  <a:pt x="323191" y="6350"/>
                </a:lnTo>
                <a:lnTo>
                  <a:pt x="323756" y="0"/>
                </a:lnTo>
                <a:close/>
              </a:path>
            </a:pathLst>
          </a:custGeom>
          <a:solidFill>
            <a:srgbClr val="10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8376919" y="5359399"/>
            <a:ext cx="439420" cy="477520"/>
          </a:xfrm>
          <a:custGeom>
            <a:avLst/>
            <a:gdLst/>
            <a:ahLst/>
            <a:cxnLst/>
            <a:rect l="l" t="t" r="r" b="b"/>
            <a:pathLst>
              <a:path w="439420" h="477520">
                <a:moveTo>
                  <a:pt x="278169" y="469900"/>
                </a:moveTo>
                <a:lnTo>
                  <a:pt x="219528" y="469900"/>
                </a:lnTo>
                <a:lnTo>
                  <a:pt x="224072" y="477519"/>
                </a:lnTo>
                <a:lnTo>
                  <a:pt x="277614" y="477519"/>
                </a:lnTo>
                <a:lnTo>
                  <a:pt x="278169" y="469900"/>
                </a:lnTo>
                <a:close/>
              </a:path>
              <a:path w="439420" h="477520">
                <a:moveTo>
                  <a:pt x="6350" y="310379"/>
                </a:moveTo>
                <a:lnTo>
                  <a:pt x="0" y="318187"/>
                </a:lnTo>
                <a:lnTo>
                  <a:pt x="0" y="394457"/>
                </a:lnTo>
                <a:lnTo>
                  <a:pt x="6350" y="392703"/>
                </a:lnTo>
                <a:lnTo>
                  <a:pt x="6350" y="310379"/>
                </a:lnTo>
                <a:close/>
              </a:path>
              <a:path w="439420" h="477520">
                <a:moveTo>
                  <a:pt x="433070" y="216612"/>
                </a:moveTo>
                <a:lnTo>
                  <a:pt x="433070" y="274839"/>
                </a:lnTo>
                <a:lnTo>
                  <a:pt x="439420" y="273120"/>
                </a:lnTo>
                <a:lnTo>
                  <a:pt x="439420" y="219175"/>
                </a:lnTo>
                <a:lnTo>
                  <a:pt x="433070" y="216612"/>
                </a:lnTo>
                <a:close/>
              </a:path>
              <a:path w="439420" h="477520">
                <a:moveTo>
                  <a:pt x="0" y="41416"/>
                </a:moveTo>
                <a:lnTo>
                  <a:pt x="0" y="99862"/>
                </a:lnTo>
                <a:lnTo>
                  <a:pt x="6350" y="110556"/>
                </a:lnTo>
                <a:lnTo>
                  <a:pt x="6350" y="43994"/>
                </a:lnTo>
                <a:lnTo>
                  <a:pt x="0" y="41416"/>
                </a:lnTo>
                <a:close/>
              </a:path>
              <a:path w="439420" h="477520">
                <a:moveTo>
                  <a:pt x="316841" y="0"/>
                </a:moveTo>
                <a:lnTo>
                  <a:pt x="259906" y="0"/>
                </a:lnTo>
                <a:lnTo>
                  <a:pt x="254750" y="6350"/>
                </a:lnTo>
                <a:lnTo>
                  <a:pt x="316276" y="6350"/>
                </a:lnTo>
                <a:lnTo>
                  <a:pt x="316841" y="0"/>
                </a:lnTo>
                <a:close/>
              </a:path>
            </a:pathLst>
          </a:custGeom>
          <a:solidFill>
            <a:srgbClr val="111A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8383270" y="5365749"/>
            <a:ext cx="426720" cy="463550"/>
          </a:xfrm>
          <a:custGeom>
            <a:avLst/>
            <a:gdLst/>
            <a:ahLst/>
            <a:cxnLst/>
            <a:rect l="l" t="t" r="r" b="b"/>
            <a:pathLst>
              <a:path w="426720" h="463550">
                <a:moveTo>
                  <a:pt x="13970" y="286854"/>
                </a:moveTo>
                <a:lnTo>
                  <a:pt x="7620" y="294665"/>
                </a:lnTo>
                <a:lnTo>
                  <a:pt x="0" y="304038"/>
                </a:lnTo>
                <a:lnTo>
                  <a:pt x="0" y="386359"/>
                </a:lnTo>
                <a:lnTo>
                  <a:pt x="7620" y="384251"/>
                </a:lnTo>
                <a:lnTo>
                  <a:pt x="13970" y="382498"/>
                </a:lnTo>
                <a:lnTo>
                  <a:pt x="13970" y="286854"/>
                </a:lnTo>
                <a:close/>
              </a:path>
              <a:path w="426720" h="463550">
                <a:moveTo>
                  <a:pt x="13970" y="43319"/>
                </a:moveTo>
                <a:lnTo>
                  <a:pt x="7620" y="40741"/>
                </a:lnTo>
                <a:lnTo>
                  <a:pt x="0" y="37655"/>
                </a:lnTo>
                <a:lnTo>
                  <a:pt x="0" y="104216"/>
                </a:lnTo>
                <a:lnTo>
                  <a:pt x="7620" y="117043"/>
                </a:lnTo>
                <a:lnTo>
                  <a:pt x="13970" y="127736"/>
                </a:lnTo>
                <a:lnTo>
                  <a:pt x="13970" y="43319"/>
                </a:lnTo>
                <a:close/>
              </a:path>
              <a:path w="426720" h="463550">
                <a:moveTo>
                  <a:pt x="272745" y="450862"/>
                </a:moveTo>
                <a:lnTo>
                  <a:pt x="205600" y="450862"/>
                </a:lnTo>
                <a:lnTo>
                  <a:pt x="209384" y="457200"/>
                </a:lnTo>
                <a:lnTo>
                  <a:pt x="213169" y="463550"/>
                </a:lnTo>
                <a:lnTo>
                  <a:pt x="271818" y="463550"/>
                </a:lnTo>
                <a:lnTo>
                  <a:pt x="272275" y="457200"/>
                </a:lnTo>
                <a:lnTo>
                  <a:pt x="272745" y="450862"/>
                </a:lnTo>
                <a:close/>
              </a:path>
              <a:path w="426720" h="463550">
                <a:moveTo>
                  <a:pt x="309918" y="0"/>
                </a:moveTo>
                <a:lnTo>
                  <a:pt x="248399" y="0"/>
                </a:lnTo>
                <a:lnTo>
                  <a:pt x="242201" y="7620"/>
                </a:lnTo>
                <a:lnTo>
                  <a:pt x="237045" y="13982"/>
                </a:lnTo>
                <a:lnTo>
                  <a:pt x="308673" y="13982"/>
                </a:lnTo>
                <a:lnTo>
                  <a:pt x="309245" y="7620"/>
                </a:lnTo>
                <a:lnTo>
                  <a:pt x="309918" y="0"/>
                </a:lnTo>
                <a:close/>
              </a:path>
              <a:path w="426720" h="463550">
                <a:moveTo>
                  <a:pt x="426720" y="210273"/>
                </a:moveTo>
                <a:lnTo>
                  <a:pt x="420370" y="207708"/>
                </a:lnTo>
                <a:lnTo>
                  <a:pt x="414020" y="205143"/>
                </a:lnTo>
                <a:lnTo>
                  <a:pt x="414020" y="271932"/>
                </a:lnTo>
                <a:lnTo>
                  <a:pt x="420370" y="270217"/>
                </a:lnTo>
                <a:lnTo>
                  <a:pt x="426720" y="268490"/>
                </a:lnTo>
                <a:lnTo>
                  <a:pt x="426720" y="210273"/>
                </a:lnTo>
                <a:close/>
              </a:path>
            </a:pathLst>
          </a:custGeom>
          <a:solidFill>
            <a:srgbClr val="111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8397240" y="5379719"/>
            <a:ext cx="400050" cy="436880"/>
          </a:xfrm>
          <a:custGeom>
            <a:avLst/>
            <a:gdLst/>
            <a:ahLst/>
            <a:cxnLst/>
            <a:rect l="l" t="t" r="r" b="b"/>
            <a:pathLst>
              <a:path w="400050" h="436879">
                <a:moveTo>
                  <a:pt x="6350" y="265087"/>
                </a:moveTo>
                <a:lnTo>
                  <a:pt x="0" y="272884"/>
                </a:lnTo>
                <a:lnTo>
                  <a:pt x="0" y="368528"/>
                </a:lnTo>
                <a:lnTo>
                  <a:pt x="6350" y="366776"/>
                </a:lnTo>
                <a:lnTo>
                  <a:pt x="6350" y="265087"/>
                </a:lnTo>
                <a:close/>
              </a:path>
              <a:path w="400050" h="436879">
                <a:moveTo>
                  <a:pt x="6350" y="31927"/>
                </a:moveTo>
                <a:lnTo>
                  <a:pt x="0" y="29349"/>
                </a:lnTo>
                <a:lnTo>
                  <a:pt x="0" y="113766"/>
                </a:lnTo>
                <a:lnTo>
                  <a:pt x="6350" y="124472"/>
                </a:lnTo>
                <a:lnTo>
                  <a:pt x="6350" y="31927"/>
                </a:lnTo>
                <a:close/>
              </a:path>
              <a:path w="400050" h="436879">
                <a:moveTo>
                  <a:pt x="259232" y="430542"/>
                </a:moveTo>
                <a:lnTo>
                  <a:pt x="187845" y="430542"/>
                </a:lnTo>
                <a:lnTo>
                  <a:pt x="191630" y="436880"/>
                </a:lnTo>
                <a:lnTo>
                  <a:pt x="258775" y="436880"/>
                </a:lnTo>
                <a:lnTo>
                  <a:pt x="259232" y="430542"/>
                </a:lnTo>
                <a:close/>
              </a:path>
              <a:path w="400050" h="436879">
                <a:moveTo>
                  <a:pt x="294703" y="0"/>
                </a:moveTo>
                <a:lnTo>
                  <a:pt x="223075" y="0"/>
                </a:lnTo>
                <a:lnTo>
                  <a:pt x="217919" y="6350"/>
                </a:lnTo>
                <a:lnTo>
                  <a:pt x="294144" y="6350"/>
                </a:lnTo>
                <a:lnTo>
                  <a:pt x="294703" y="0"/>
                </a:lnTo>
                <a:close/>
              </a:path>
              <a:path w="400050" h="436879">
                <a:moveTo>
                  <a:pt x="400050" y="191173"/>
                </a:moveTo>
                <a:lnTo>
                  <a:pt x="392430" y="188099"/>
                </a:lnTo>
                <a:lnTo>
                  <a:pt x="392430" y="260032"/>
                </a:lnTo>
                <a:lnTo>
                  <a:pt x="400050" y="257962"/>
                </a:lnTo>
                <a:lnTo>
                  <a:pt x="400050" y="191173"/>
                </a:lnTo>
                <a:close/>
              </a:path>
            </a:pathLst>
          </a:custGeom>
          <a:solidFill>
            <a:srgbClr val="121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8403590" y="5386069"/>
            <a:ext cx="386080" cy="424180"/>
          </a:xfrm>
          <a:custGeom>
            <a:avLst/>
            <a:gdLst/>
            <a:ahLst/>
            <a:cxnLst/>
            <a:rect l="l" t="t" r="r" b="b"/>
            <a:pathLst>
              <a:path w="386079" h="424179">
                <a:moveTo>
                  <a:pt x="6350" y="250926"/>
                </a:moveTo>
                <a:lnTo>
                  <a:pt x="0" y="258737"/>
                </a:lnTo>
                <a:lnTo>
                  <a:pt x="0" y="360426"/>
                </a:lnTo>
                <a:lnTo>
                  <a:pt x="6350" y="358673"/>
                </a:lnTo>
                <a:lnTo>
                  <a:pt x="6350" y="250926"/>
                </a:lnTo>
                <a:close/>
              </a:path>
              <a:path w="386079" h="424179">
                <a:moveTo>
                  <a:pt x="6350" y="28155"/>
                </a:moveTo>
                <a:lnTo>
                  <a:pt x="0" y="25577"/>
                </a:lnTo>
                <a:lnTo>
                  <a:pt x="0" y="118122"/>
                </a:lnTo>
                <a:lnTo>
                  <a:pt x="6350" y="128816"/>
                </a:lnTo>
                <a:lnTo>
                  <a:pt x="6350" y="28155"/>
                </a:lnTo>
                <a:close/>
              </a:path>
              <a:path w="386079" h="424179">
                <a:moveTo>
                  <a:pt x="253441" y="416572"/>
                </a:moveTo>
                <a:lnTo>
                  <a:pt x="176949" y="416572"/>
                </a:lnTo>
                <a:lnTo>
                  <a:pt x="181495" y="424180"/>
                </a:lnTo>
                <a:lnTo>
                  <a:pt x="252882" y="424180"/>
                </a:lnTo>
                <a:lnTo>
                  <a:pt x="253441" y="416572"/>
                </a:lnTo>
                <a:close/>
              </a:path>
              <a:path w="386079" h="424179">
                <a:moveTo>
                  <a:pt x="287794" y="0"/>
                </a:moveTo>
                <a:lnTo>
                  <a:pt x="211569" y="0"/>
                </a:lnTo>
                <a:lnTo>
                  <a:pt x="206413" y="6350"/>
                </a:lnTo>
                <a:lnTo>
                  <a:pt x="287223" y="6350"/>
                </a:lnTo>
                <a:lnTo>
                  <a:pt x="287794" y="0"/>
                </a:lnTo>
                <a:close/>
              </a:path>
              <a:path w="386079" h="424179">
                <a:moveTo>
                  <a:pt x="386080" y="181749"/>
                </a:moveTo>
                <a:lnTo>
                  <a:pt x="379730" y="179184"/>
                </a:lnTo>
                <a:lnTo>
                  <a:pt x="379730" y="255397"/>
                </a:lnTo>
                <a:lnTo>
                  <a:pt x="386080" y="253682"/>
                </a:lnTo>
                <a:lnTo>
                  <a:pt x="386080" y="181749"/>
                </a:lnTo>
                <a:close/>
              </a:path>
            </a:pathLst>
          </a:custGeom>
          <a:solidFill>
            <a:srgbClr val="121C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8409940" y="5392419"/>
            <a:ext cx="373380" cy="410209"/>
          </a:xfrm>
          <a:custGeom>
            <a:avLst/>
            <a:gdLst/>
            <a:ahLst/>
            <a:cxnLst/>
            <a:rect l="l" t="t" r="r" b="b"/>
            <a:pathLst>
              <a:path w="373379" h="410210">
                <a:moveTo>
                  <a:pt x="7620" y="235204"/>
                </a:moveTo>
                <a:lnTo>
                  <a:pt x="0" y="244576"/>
                </a:lnTo>
                <a:lnTo>
                  <a:pt x="0" y="352323"/>
                </a:lnTo>
                <a:lnTo>
                  <a:pt x="7620" y="350215"/>
                </a:lnTo>
                <a:lnTo>
                  <a:pt x="7620" y="235204"/>
                </a:lnTo>
                <a:close/>
              </a:path>
              <a:path w="373379" h="410210">
                <a:moveTo>
                  <a:pt x="7620" y="24892"/>
                </a:moveTo>
                <a:lnTo>
                  <a:pt x="0" y="21805"/>
                </a:lnTo>
                <a:lnTo>
                  <a:pt x="0" y="122466"/>
                </a:lnTo>
                <a:lnTo>
                  <a:pt x="7620" y="135293"/>
                </a:lnTo>
                <a:lnTo>
                  <a:pt x="7620" y="24892"/>
                </a:lnTo>
                <a:close/>
              </a:path>
              <a:path w="373379" h="410210">
                <a:moveTo>
                  <a:pt x="247548" y="403860"/>
                </a:moveTo>
                <a:lnTo>
                  <a:pt x="166814" y="403860"/>
                </a:lnTo>
                <a:lnTo>
                  <a:pt x="170599" y="410210"/>
                </a:lnTo>
                <a:lnTo>
                  <a:pt x="247091" y="410210"/>
                </a:lnTo>
                <a:lnTo>
                  <a:pt x="247548" y="403860"/>
                </a:lnTo>
                <a:close/>
              </a:path>
              <a:path w="373379" h="410210">
                <a:moveTo>
                  <a:pt x="280873" y="0"/>
                </a:moveTo>
                <a:lnTo>
                  <a:pt x="200063" y="0"/>
                </a:lnTo>
                <a:lnTo>
                  <a:pt x="193878" y="7620"/>
                </a:lnTo>
                <a:lnTo>
                  <a:pt x="280200" y="7620"/>
                </a:lnTo>
                <a:lnTo>
                  <a:pt x="280873" y="0"/>
                </a:lnTo>
                <a:close/>
              </a:path>
              <a:path w="373379" h="410210">
                <a:moveTo>
                  <a:pt x="373380" y="172834"/>
                </a:moveTo>
                <a:lnTo>
                  <a:pt x="367030" y="170281"/>
                </a:lnTo>
                <a:lnTo>
                  <a:pt x="367030" y="250761"/>
                </a:lnTo>
                <a:lnTo>
                  <a:pt x="373380" y="249047"/>
                </a:lnTo>
                <a:lnTo>
                  <a:pt x="373380" y="172834"/>
                </a:lnTo>
                <a:close/>
              </a:path>
            </a:pathLst>
          </a:custGeom>
          <a:solidFill>
            <a:srgbClr val="131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8417560" y="5400039"/>
            <a:ext cx="359410" cy="396240"/>
          </a:xfrm>
          <a:custGeom>
            <a:avLst/>
            <a:gdLst/>
            <a:ahLst/>
            <a:cxnLst/>
            <a:rect l="l" t="t" r="r" b="b"/>
            <a:pathLst>
              <a:path w="359409" h="396239">
                <a:moveTo>
                  <a:pt x="6350" y="219773"/>
                </a:moveTo>
                <a:lnTo>
                  <a:pt x="0" y="227584"/>
                </a:lnTo>
                <a:lnTo>
                  <a:pt x="0" y="342595"/>
                </a:lnTo>
                <a:lnTo>
                  <a:pt x="6350" y="340842"/>
                </a:lnTo>
                <a:lnTo>
                  <a:pt x="6350" y="219773"/>
                </a:lnTo>
                <a:close/>
              </a:path>
              <a:path w="359409" h="396239">
                <a:moveTo>
                  <a:pt x="6350" y="19850"/>
                </a:moveTo>
                <a:lnTo>
                  <a:pt x="0" y="17272"/>
                </a:lnTo>
                <a:lnTo>
                  <a:pt x="0" y="127673"/>
                </a:lnTo>
                <a:lnTo>
                  <a:pt x="6350" y="138366"/>
                </a:lnTo>
                <a:lnTo>
                  <a:pt x="6350" y="19850"/>
                </a:lnTo>
                <a:close/>
              </a:path>
              <a:path w="359409" h="396239">
                <a:moveTo>
                  <a:pt x="240398" y="389902"/>
                </a:moveTo>
                <a:lnTo>
                  <a:pt x="155409" y="389902"/>
                </a:lnTo>
                <a:lnTo>
                  <a:pt x="159194" y="396240"/>
                </a:lnTo>
                <a:lnTo>
                  <a:pt x="239928" y="396240"/>
                </a:lnTo>
                <a:lnTo>
                  <a:pt x="240398" y="389902"/>
                </a:lnTo>
                <a:close/>
              </a:path>
              <a:path w="359409" h="396239">
                <a:moveTo>
                  <a:pt x="272580" y="0"/>
                </a:moveTo>
                <a:lnTo>
                  <a:pt x="186258" y="0"/>
                </a:lnTo>
                <a:lnTo>
                  <a:pt x="181102" y="6350"/>
                </a:lnTo>
                <a:lnTo>
                  <a:pt x="272008" y="6350"/>
                </a:lnTo>
                <a:lnTo>
                  <a:pt x="272580" y="0"/>
                </a:lnTo>
                <a:close/>
              </a:path>
              <a:path w="359409" h="396239">
                <a:moveTo>
                  <a:pt x="359410" y="162661"/>
                </a:moveTo>
                <a:lnTo>
                  <a:pt x="353060" y="160096"/>
                </a:lnTo>
                <a:lnTo>
                  <a:pt x="353060" y="244868"/>
                </a:lnTo>
                <a:lnTo>
                  <a:pt x="359410" y="243141"/>
                </a:lnTo>
                <a:lnTo>
                  <a:pt x="359410" y="162661"/>
                </a:lnTo>
                <a:close/>
              </a:path>
            </a:pathLst>
          </a:custGeom>
          <a:solidFill>
            <a:srgbClr val="131E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8423910" y="5406389"/>
            <a:ext cx="346710" cy="383540"/>
          </a:xfrm>
          <a:custGeom>
            <a:avLst/>
            <a:gdLst/>
            <a:ahLst/>
            <a:cxnLst/>
            <a:rect l="l" t="t" r="r" b="b"/>
            <a:pathLst>
              <a:path w="346709" h="383539">
                <a:moveTo>
                  <a:pt x="6350" y="205625"/>
                </a:moveTo>
                <a:lnTo>
                  <a:pt x="0" y="213423"/>
                </a:lnTo>
                <a:lnTo>
                  <a:pt x="0" y="334492"/>
                </a:lnTo>
                <a:lnTo>
                  <a:pt x="6350" y="332740"/>
                </a:lnTo>
                <a:lnTo>
                  <a:pt x="6350" y="205625"/>
                </a:lnTo>
                <a:close/>
              </a:path>
              <a:path w="346709" h="383539">
                <a:moveTo>
                  <a:pt x="6350" y="16078"/>
                </a:moveTo>
                <a:lnTo>
                  <a:pt x="0" y="13500"/>
                </a:lnTo>
                <a:lnTo>
                  <a:pt x="0" y="132016"/>
                </a:lnTo>
                <a:lnTo>
                  <a:pt x="6350" y="142709"/>
                </a:lnTo>
                <a:lnTo>
                  <a:pt x="6350" y="16078"/>
                </a:lnTo>
                <a:close/>
              </a:path>
              <a:path w="346709" h="383539">
                <a:moveTo>
                  <a:pt x="234505" y="377202"/>
                </a:moveTo>
                <a:lnTo>
                  <a:pt x="145275" y="377202"/>
                </a:lnTo>
                <a:lnTo>
                  <a:pt x="149059" y="383540"/>
                </a:lnTo>
                <a:lnTo>
                  <a:pt x="234048" y="383540"/>
                </a:lnTo>
                <a:lnTo>
                  <a:pt x="234505" y="377202"/>
                </a:lnTo>
                <a:close/>
              </a:path>
              <a:path w="346709" h="383539">
                <a:moveTo>
                  <a:pt x="265658" y="0"/>
                </a:moveTo>
                <a:lnTo>
                  <a:pt x="174752" y="0"/>
                </a:lnTo>
                <a:lnTo>
                  <a:pt x="169595" y="6350"/>
                </a:lnTo>
                <a:lnTo>
                  <a:pt x="265099" y="6350"/>
                </a:lnTo>
                <a:lnTo>
                  <a:pt x="265658" y="0"/>
                </a:lnTo>
                <a:close/>
              </a:path>
              <a:path w="346709" h="383539">
                <a:moveTo>
                  <a:pt x="346710" y="153746"/>
                </a:moveTo>
                <a:lnTo>
                  <a:pt x="339090" y="150672"/>
                </a:lnTo>
                <a:lnTo>
                  <a:pt x="339090" y="240576"/>
                </a:lnTo>
                <a:lnTo>
                  <a:pt x="346710" y="238518"/>
                </a:lnTo>
                <a:lnTo>
                  <a:pt x="346710" y="153746"/>
                </a:lnTo>
                <a:close/>
              </a:path>
            </a:pathLst>
          </a:custGeom>
          <a:solidFill>
            <a:srgbClr val="131E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8430260" y="5412739"/>
            <a:ext cx="332740" cy="370840"/>
          </a:xfrm>
          <a:custGeom>
            <a:avLst/>
            <a:gdLst/>
            <a:ahLst/>
            <a:cxnLst/>
            <a:rect l="l" t="t" r="r" b="b"/>
            <a:pathLst>
              <a:path w="332740" h="370839">
                <a:moveTo>
                  <a:pt x="6350" y="191465"/>
                </a:moveTo>
                <a:lnTo>
                  <a:pt x="0" y="199275"/>
                </a:lnTo>
                <a:lnTo>
                  <a:pt x="0" y="326390"/>
                </a:lnTo>
                <a:lnTo>
                  <a:pt x="6350" y="324637"/>
                </a:lnTo>
                <a:lnTo>
                  <a:pt x="6350" y="191465"/>
                </a:lnTo>
                <a:close/>
              </a:path>
              <a:path w="332740" h="370839">
                <a:moveTo>
                  <a:pt x="6350" y="12306"/>
                </a:moveTo>
                <a:lnTo>
                  <a:pt x="0" y="9728"/>
                </a:lnTo>
                <a:lnTo>
                  <a:pt x="0" y="136359"/>
                </a:lnTo>
                <a:lnTo>
                  <a:pt x="6350" y="147053"/>
                </a:lnTo>
                <a:lnTo>
                  <a:pt x="6350" y="12306"/>
                </a:lnTo>
                <a:close/>
              </a:path>
              <a:path w="332740" h="370839">
                <a:moveTo>
                  <a:pt x="228714" y="363220"/>
                </a:moveTo>
                <a:lnTo>
                  <a:pt x="134378" y="363220"/>
                </a:lnTo>
                <a:lnTo>
                  <a:pt x="138925" y="370840"/>
                </a:lnTo>
                <a:lnTo>
                  <a:pt x="228155" y="370840"/>
                </a:lnTo>
                <a:lnTo>
                  <a:pt x="228714" y="363220"/>
                </a:lnTo>
                <a:close/>
              </a:path>
              <a:path w="332740" h="370839">
                <a:moveTo>
                  <a:pt x="258749" y="0"/>
                </a:moveTo>
                <a:lnTo>
                  <a:pt x="163245" y="0"/>
                </a:lnTo>
                <a:lnTo>
                  <a:pt x="158089" y="6362"/>
                </a:lnTo>
                <a:lnTo>
                  <a:pt x="258178" y="6362"/>
                </a:lnTo>
                <a:lnTo>
                  <a:pt x="258749" y="0"/>
                </a:lnTo>
                <a:close/>
              </a:path>
              <a:path w="332740" h="370839">
                <a:moveTo>
                  <a:pt x="332740" y="144322"/>
                </a:moveTo>
                <a:lnTo>
                  <a:pt x="326390" y="141757"/>
                </a:lnTo>
                <a:lnTo>
                  <a:pt x="326390" y="235940"/>
                </a:lnTo>
                <a:lnTo>
                  <a:pt x="332740" y="234226"/>
                </a:lnTo>
                <a:lnTo>
                  <a:pt x="332740" y="144322"/>
                </a:lnTo>
                <a:close/>
              </a:path>
            </a:pathLst>
          </a:custGeom>
          <a:solidFill>
            <a:srgbClr val="141F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8436610" y="5419089"/>
            <a:ext cx="320040" cy="356870"/>
          </a:xfrm>
          <a:custGeom>
            <a:avLst/>
            <a:gdLst/>
            <a:ahLst/>
            <a:cxnLst/>
            <a:rect l="l" t="t" r="r" b="b"/>
            <a:pathLst>
              <a:path w="320040" h="356870">
                <a:moveTo>
                  <a:pt x="7620" y="175742"/>
                </a:moveTo>
                <a:lnTo>
                  <a:pt x="0" y="185115"/>
                </a:lnTo>
                <a:lnTo>
                  <a:pt x="0" y="318287"/>
                </a:lnTo>
                <a:lnTo>
                  <a:pt x="7620" y="316179"/>
                </a:lnTo>
                <a:lnTo>
                  <a:pt x="7620" y="175742"/>
                </a:lnTo>
                <a:close/>
              </a:path>
              <a:path w="320040" h="356870">
                <a:moveTo>
                  <a:pt x="7620" y="9055"/>
                </a:moveTo>
                <a:lnTo>
                  <a:pt x="0" y="5956"/>
                </a:lnTo>
                <a:lnTo>
                  <a:pt x="0" y="140703"/>
                </a:lnTo>
                <a:lnTo>
                  <a:pt x="7620" y="153543"/>
                </a:lnTo>
                <a:lnTo>
                  <a:pt x="7620" y="9055"/>
                </a:lnTo>
                <a:close/>
              </a:path>
              <a:path w="320040" h="356870">
                <a:moveTo>
                  <a:pt x="222821" y="350532"/>
                </a:moveTo>
                <a:lnTo>
                  <a:pt x="124244" y="350532"/>
                </a:lnTo>
                <a:lnTo>
                  <a:pt x="128028" y="356870"/>
                </a:lnTo>
                <a:lnTo>
                  <a:pt x="222364" y="356870"/>
                </a:lnTo>
                <a:lnTo>
                  <a:pt x="222821" y="350532"/>
                </a:lnTo>
                <a:close/>
              </a:path>
              <a:path w="320040" h="356870">
                <a:moveTo>
                  <a:pt x="251828" y="0"/>
                </a:moveTo>
                <a:lnTo>
                  <a:pt x="151739" y="0"/>
                </a:lnTo>
                <a:lnTo>
                  <a:pt x="145554" y="7620"/>
                </a:lnTo>
                <a:lnTo>
                  <a:pt x="251155" y="7620"/>
                </a:lnTo>
                <a:lnTo>
                  <a:pt x="251828" y="0"/>
                </a:lnTo>
                <a:close/>
              </a:path>
              <a:path w="320040" h="356870">
                <a:moveTo>
                  <a:pt x="320040" y="135407"/>
                </a:moveTo>
                <a:lnTo>
                  <a:pt x="313690" y="132842"/>
                </a:lnTo>
                <a:lnTo>
                  <a:pt x="313690" y="231317"/>
                </a:lnTo>
                <a:lnTo>
                  <a:pt x="320040" y="229590"/>
                </a:lnTo>
                <a:lnTo>
                  <a:pt x="320040" y="135407"/>
                </a:lnTo>
                <a:close/>
              </a:path>
            </a:pathLst>
          </a:custGeom>
          <a:solidFill>
            <a:srgbClr val="141F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8444230" y="5426709"/>
            <a:ext cx="306070" cy="342900"/>
          </a:xfrm>
          <a:custGeom>
            <a:avLst/>
            <a:gdLst/>
            <a:ahLst/>
            <a:cxnLst/>
            <a:rect l="l" t="t" r="r" b="b"/>
            <a:pathLst>
              <a:path w="306070" h="342900">
                <a:moveTo>
                  <a:pt x="6350" y="160312"/>
                </a:moveTo>
                <a:lnTo>
                  <a:pt x="0" y="168122"/>
                </a:lnTo>
                <a:lnTo>
                  <a:pt x="0" y="308559"/>
                </a:lnTo>
                <a:lnTo>
                  <a:pt x="6350" y="306806"/>
                </a:lnTo>
                <a:lnTo>
                  <a:pt x="6350" y="160312"/>
                </a:lnTo>
                <a:close/>
              </a:path>
              <a:path w="306070" h="342900">
                <a:moveTo>
                  <a:pt x="6350" y="6350"/>
                </a:moveTo>
                <a:lnTo>
                  <a:pt x="5867" y="6350"/>
                </a:lnTo>
                <a:lnTo>
                  <a:pt x="5867" y="1270"/>
                </a:lnTo>
                <a:lnTo>
                  <a:pt x="0" y="1270"/>
                </a:lnTo>
                <a:lnTo>
                  <a:pt x="0" y="6350"/>
                </a:lnTo>
                <a:lnTo>
                  <a:pt x="0" y="146050"/>
                </a:lnTo>
                <a:lnTo>
                  <a:pt x="3086" y="146050"/>
                </a:lnTo>
                <a:lnTo>
                  <a:pt x="3086" y="156210"/>
                </a:lnTo>
                <a:lnTo>
                  <a:pt x="6350" y="156210"/>
                </a:lnTo>
                <a:lnTo>
                  <a:pt x="6350" y="146050"/>
                </a:lnTo>
                <a:lnTo>
                  <a:pt x="6350" y="6350"/>
                </a:lnTo>
                <a:close/>
              </a:path>
              <a:path w="306070" h="342900">
                <a:moveTo>
                  <a:pt x="215671" y="336550"/>
                </a:moveTo>
                <a:lnTo>
                  <a:pt x="112839" y="336550"/>
                </a:lnTo>
                <a:lnTo>
                  <a:pt x="116624" y="342900"/>
                </a:lnTo>
                <a:lnTo>
                  <a:pt x="215201" y="342900"/>
                </a:lnTo>
                <a:lnTo>
                  <a:pt x="215671" y="336550"/>
                </a:lnTo>
                <a:close/>
              </a:path>
              <a:path w="306070" h="342900">
                <a:moveTo>
                  <a:pt x="243535" y="0"/>
                </a:moveTo>
                <a:lnTo>
                  <a:pt x="137934" y="0"/>
                </a:lnTo>
                <a:lnTo>
                  <a:pt x="132778" y="6350"/>
                </a:lnTo>
                <a:lnTo>
                  <a:pt x="242963" y="6350"/>
                </a:lnTo>
                <a:lnTo>
                  <a:pt x="243535" y="0"/>
                </a:lnTo>
                <a:close/>
              </a:path>
              <a:path w="306070" h="342900">
                <a:moveTo>
                  <a:pt x="306070" y="125222"/>
                </a:moveTo>
                <a:lnTo>
                  <a:pt x="299720" y="122656"/>
                </a:lnTo>
                <a:lnTo>
                  <a:pt x="299720" y="225412"/>
                </a:lnTo>
                <a:lnTo>
                  <a:pt x="306070" y="223697"/>
                </a:lnTo>
                <a:lnTo>
                  <a:pt x="306070" y="125222"/>
                </a:lnTo>
                <a:close/>
              </a:path>
            </a:pathLst>
          </a:custGeom>
          <a:solidFill>
            <a:srgbClr val="1420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8450579" y="5433059"/>
            <a:ext cx="293370" cy="330200"/>
          </a:xfrm>
          <a:custGeom>
            <a:avLst/>
            <a:gdLst/>
            <a:ahLst/>
            <a:cxnLst/>
            <a:rect l="l" t="t" r="r" b="b"/>
            <a:pathLst>
              <a:path w="293370" h="330200">
                <a:moveTo>
                  <a:pt x="209788" y="323849"/>
                </a:moveTo>
                <a:lnTo>
                  <a:pt x="102704" y="323849"/>
                </a:lnTo>
                <a:lnTo>
                  <a:pt x="106490" y="330199"/>
                </a:lnTo>
                <a:lnTo>
                  <a:pt x="209325" y="330199"/>
                </a:lnTo>
                <a:lnTo>
                  <a:pt x="209788" y="323849"/>
                </a:lnTo>
                <a:close/>
              </a:path>
              <a:path w="293370" h="330200">
                <a:moveTo>
                  <a:pt x="5779" y="0"/>
                </a:moveTo>
                <a:lnTo>
                  <a:pt x="0" y="0"/>
                </a:lnTo>
                <a:lnTo>
                  <a:pt x="0" y="150261"/>
                </a:lnTo>
                <a:lnTo>
                  <a:pt x="1270" y="152399"/>
                </a:lnTo>
                <a:lnTo>
                  <a:pt x="0" y="153961"/>
                </a:lnTo>
                <a:lnTo>
                  <a:pt x="0" y="300449"/>
                </a:lnTo>
                <a:lnTo>
                  <a:pt x="6350" y="298695"/>
                </a:lnTo>
                <a:lnTo>
                  <a:pt x="6350" y="6350"/>
                </a:lnTo>
                <a:lnTo>
                  <a:pt x="21424" y="6350"/>
                </a:lnTo>
                <a:lnTo>
                  <a:pt x="5779" y="0"/>
                </a:lnTo>
                <a:close/>
              </a:path>
              <a:path w="293370" h="330200">
                <a:moveTo>
                  <a:pt x="285750" y="113230"/>
                </a:moveTo>
                <a:lnTo>
                  <a:pt x="285750" y="221120"/>
                </a:lnTo>
                <a:lnTo>
                  <a:pt x="293370" y="219057"/>
                </a:lnTo>
                <a:lnTo>
                  <a:pt x="293370" y="116305"/>
                </a:lnTo>
                <a:lnTo>
                  <a:pt x="285750" y="113230"/>
                </a:lnTo>
                <a:close/>
              </a:path>
              <a:path w="293370" h="330200">
                <a:moveTo>
                  <a:pt x="236625" y="0"/>
                </a:moveTo>
                <a:lnTo>
                  <a:pt x="126428" y="0"/>
                </a:lnTo>
                <a:lnTo>
                  <a:pt x="121272" y="6350"/>
                </a:lnTo>
                <a:lnTo>
                  <a:pt x="236060" y="6350"/>
                </a:lnTo>
                <a:lnTo>
                  <a:pt x="236625" y="0"/>
                </a:lnTo>
                <a:close/>
              </a:path>
            </a:pathLst>
          </a:custGeom>
          <a:solidFill>
            <a:srgbClr val="152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8456929" y="5439409"/>
            <a:ext cx="279400" cy="317500"/>
          </a:xfrm>
          <a:custGeom>
            <a:avLst/>
            <a:gdLst/>
            <a:ahLst/>
            <a:cxnLst/>
            <a:rect l="l" t="t" r="r" b="b"/>
            <a:pathLst>
              <a:path w="279400" h="317500">
                <a:moveTo>
                  <a:pt x="203993" y="309879"/>
                </a:moveTo>
                <a:lnTo>
                  <a:pt x="91810" y="309879"/>
                </a:lnTo>
                <a:lnTo>
                  <a:pt x="96354" y="317499"/>
                </a:lnTo>
                <a:lnTo>
                  <a:pt x="203438" y="317499"/>
                </a:lnTo>
                <a:lnTo>
                  <a:pt x="203993" y="309879"/>
                </a:lnTo>
                <a:close/>
              </a:path>
              <a:path w="279400" h="317500">
                <a:moveTo>
                  <a:pt x="15074" y="0"/>
                </a:moveTo>
                <a:lnTo>
                  <a:pt x="0" y="0"/>
                </a:lnTo>
                <a:lnTo>
                  <a:pt x="0" y="292345"/>
                </a:lnTo>
                <a:lnTo>
                  <a:pt x="7620" y="290240"/>
                </a:lnTo>
                <a:lnTo>
                  <a:pt x="7620" y="7620"/>
                </a:lnTo>
                <a:lnTo>
                  <a:pt x="33848" y="7620"/>
                </a:lnTo>
                <a:lnTo>
                  <a:pt x="15074" y="0"/>
                </a:lnTo>
                <a:close/>
              </a:path>
              <a:path w="279400" h="317500">
                <a:moveTo>
                  <a:pt x="273050" y="104318"/>
                </a:moveTo>
                <a:lnTo>
                  <a:pt x="273050" y="216489"/>
                </a:lnTo>
                <a:lnTo>
                  <a:pt x="279400" y="214770"/>
                </a:lnTo>
                <a:lnTo>
                  <a:pt x="279400" y="106880"/>
                </a:lnTo>
                <a:lnTo>
                  <a:pt x="273050" y="104318"/>
                </a:lnTo>
                <a:close/>
              </a:path>
              <a:path w="279400" h="317500">
                <a:moveTo>
                  <a:pt x="229710" y="0"/>
                </a:moveTo>
                <a:lnTo>
                  <a:pt x="114922" y="0"/>
                </a:lnTo>
                <a:lnTo>
                  <a:pt x="108734" y="7620"/>
                </a:lnTo>
                <a:lnTo>
                  <a:pt x="229032" y="7620"/>
                </a:lnTo>
                <a:lnTo>
                  <a:pt x="229710" y="0"/>
                </a:lnTo>
                <a:close/>
              </a:path>
            </a:pathLst>
          </a:custGeom>
          <a:solidFill>
            <a:srgbClr val="1521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8464549" y="5447029"/>
            <a:ext cx="265430" cy="302260"/>
          </a:xfrm>
          <a:custGeom>
            <a:avLst/>
            <a:gdLst/>
            <a:ahLst/>
            <a:cxnLst/>
            <a:rect l="l" t="t" r="r" b="b"/>
            <a:pathLst>
              <a:path w="265429" h="302260">
                <a:moveTo>
                  <a:pt x="196836" y="295910"/>
                </a:moveTo>
                <a:lnTo>
                  <a:pt x="80404" y="295910"/>
                </a:lnTo>
                <a:lnTo>
                  <a:pt x="84190" y="302260"/>
                </a:lnTo>
                <a:lnTo>
                  <a:pt x="196373" y="302260"/>
                </a:lnTo>
                <a:lnTo>
                  <a:pt x="196836" y="295910"/>
                </a:lnTo>
                <a:close/>
              </a:path>
              <a:path w="265429" h="302260">
                <a:moveTo>
                  <a:pt x="26228" y="0"/>
                </a:moveTo>
                <a:lnTo>
                  <a:pt x="0" y="0"/>
                </a:lnTo>
                <a:lnTo>
                  <a:pt x="0" y="282620"/>
                </a:lnTo>
                <a:lnTo>
                  <a:pt x="6350" y="280866"/>
                </a:lnTo>
                <a:lnTo>
                  <a:pt x="6350" y="6350"/>
                </a:lnTo>
                <a:lnTo>
                  <a:pt x="41873" y="6350"/>
                </a:lnTo>
                <a:lnTo>
                  <a:pt x="26228" y="0"/>
                </a:lnTo>
                <a:close/>
              </a:path>
              <a:path w="265429" h="302260">
                <a:moveTo>
                  <a:pt x="259079" y="94135"/>
                </a:moveTo>
                <a:lnTo>
                  <a:pt x="259079" y="210588"/>
                </a:lnTo>
                <a:lnTo>
                  <a:pt x="265429" y="208869"/>
                </a:lnTo>
                <a:lnTo>
                  <a:pt x="265429" y="96698"/>
                </a:lnTo>
                <a:lnTo>
                  <a:pt x="259079" y="94135"/>
                </a:lnTo>
                <a:close/>
              </a:path>
              <a:path w="265429" h="302260">
                <a:moveTo>
                  <a:pt x="221412" y="0"/>
                </a:moveTo>
                <a:lnTo>
                  <a:pt x="101114" y="0"/>
                </a:lnTo>
                <a:lnTo>
                  <a:pt x="95957" y="6350"/>
                </a:lnTo>
                <a:lnTo>
                  <a:pt x="220847" y="6350"/>
                </a:lnTo>
                <a:lnTo>
                  <a:pt x="221412" y="0"/>
                </a:lnTo>
                <a:close/>
              </a:path>
            </a:pathLst>
          </a:custGeom>
          <a:solidFill>
            <a:srgbClr val="1521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8470899" y="5453379"/>
            <a:ext cx="252729" cy="289560"/>
          </a:xfrm>
          <a:custGeom>
            <a:avLst/>
            <a:gdLst/>
            <a:ahLst/>
            <a:cxnLst/>
            <a:rect l="l" t="t" r="r" b="b"/>
            <a:pathLst>
              <a:path w="252729" h="289560">
                <a:moveTo>
                  <a:pt x="190949" y="283210"/>
                </a:moveTo>
                <a:lnTo>
                  <a:pt x="70268" y="283210"/>
                </a:lnTo>
                <a:lnTo>
                  <a:pt x="74054" y="289560"/>
                </a:lnTo>
                <a:lnTo>
                  <a:pt x="190486" y="289560"/>
                </a:lnTo>
                <a:lnTo>
                  <a:pt x="190949" y="283210"/>
                </a:lnTo>
                <a:close/>
              </a:path>
              <a:path w="252729" h="289560">
                <a:moveTo>
                  <a:pt x="35523" y="0"/>
                </a:moveTo>
                <a:lnTo>
                  <a:pt x="0" y="0"/>
                </a:lnTo>
                <a:lnTo>
                  <a:pt x="0" y="274516"/>
                </a:lnTo>
                <a:lnTo>
                  <a:pt x="6350" y="272762"/>
                </a:lnTo>
                <a:lnTo>
                  <a:pt x="6350" y="6350"/>
                </a:lnTo>
                <a:lnTo>
                  <a:pt x="51168" y="6350"/>
                </a:lnTo>
                <a:lnTo>
                  <a:pt x="35523" y="0"/>
                </a:lnTo>
                <a:close/>
              </a:path>
              <a:path w="252729" h="289560">
                <a:moveTo>
                  <a:pt x="246379" y="85223"/>
                </a:moveTo>
                <a:lnTo>
                  <a:pt x="246379" y="205957"/>
                </a:lnTo>
                <a:lnTo>
                  <a:pt x="252729" y="204238"/>
                </a:lnTo>
                <a:lnTo>
                  <a:pt x="252729" y="87785"/>
                </a:lnTo>
                <a:lnTo>
                  <a:pt x="246379" y="85223"/>
                </a:lnTo>
                <a:close/>
              </a:path>
              <a:path w="252729" h="289560">
                <a:moveTo>
                  <a:pt x="214497" y="0"/>
                </a:moveTo>
                <a:lnTo>
                  <a:pt x="89607" y="0"/>
                </a:lnTo>
                <a:lnTo>
                  <a:pt x="84450" y="6350"/>
                </a:lnTo>
                <a:lnTo>
                  <a:pt x="213931" y="6350"/>
                </a:lnTo>
                <a:lnTo>
                  <a:pt x="214497" y="0"/>
                </a:lnTo>
                <a:close/>
              </a:path>
            </a:pathLst>
          </a:custGeom>
          <a:solidFill>
            <a:srgbClr val="162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8477249" y="5459729"/>
            <a:ext cx="240029" cy="276860"/>
          </a:xfrm>
          <a:custGeom>
            <a:avLst/>
            <a:gdLst/>
            <a:ahLst/>
            <a:cxnLst/>
            <a:rect l="l" t="t" r="r" b="b"/>
            <a:pathLst>
              <a:path w="240029" h="276860">
                <a:moveTo>
                  <a:pt x="185062" y="270510"/>
                </a:moveTo>
                <a:lnTo>
                  <a:pt x="60131" y="270510"/>
                </a:lnTo>
                <a:lnTo>
                  <a:pt x="63918" y="276860"/>
                </a:lnTo>
                <a:lnTo>
                  <a:pt x="184599" y="276860"/>
                </a:lnTo>
                <a:lnTo>
                  <a:pt x="185062" y="270510"/>
                </a:lnTo>
                <a:close/>
              </a:path>
              <a:path w="240029" h="276860">
                <a:moveTo>
                  <a:pt x="44818" y="0"/>
                </a:moveTo>
                <a:lnTo>
                  <a:pt x="0" y="0"/>
                </a:lnTo>
                <a:lnTo>
                  <a:pt x="0" y="266412"/>
                </a:lnTo>
                <a:lnTo>
                  <a:pt x="6350" y="264658"/>
                </a:lnTo>
                <a:lnTo>
                  <a:pt x="6350" y="6350"/>
                </a:lnTo>
                <a:lnTo>
                  <a:pt x="60463" y="6350"/>
                </a:lnTo>
                <a:lnTo>
                  <a:pt x="44818" y="0"/>
                </a:lnTo>
                <a:close/>
              </a:path>
              <a:path w="240029" h="276860">
                <a:moveTo>
                  <a:pt x="232409" y="75798"/>
                </a:moveTo>
                <a:lnTo>
                  <a:pt x="232409" y="201670"/>
                </a:lnTo>
                <a:lnTo>
                  <a:pt x="240029" y="199607"/>
                </a:lnTo>
                <a:lnTo>
                  <a:pt x="240029" y="78873"/>
                </a:lnTo>
                <a:lnTo>
                  <a:pt x="232409" y="75798"/>
                </a:lnTo>
                <a:close/>
              </a:path>
              <a:path w="240029" h="276860">
                <a:moveTo>
                  <a:pt x="207581" y="0"/>
                </a:moveTo>
                <a:lnTo>
                  <a:pt x="78100" y="0"/>
                </a:lnTo>
                <a:lnTo>
                  <a:pt x="72944" y="6350"/>
                </a:lnTo>
                <a:lnTo>
                  <a:pt x="207016" y="6350"/>
                </a:lnTo>
                <a:lnTo>
                  <a:pt x="207581" y="0"/>
                </a:lnTo>
                <a:close/>
              </a:path>
            </a:pathLst>
          </a:custGeom>
          <a:solidFill>
            <a:srgbClr val="162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8483599" y="5466079"/>
            <a:ext cx="226060" cy="264160"/>
          </a:xfrm>
          <a:custGeom>
            <a:avLst/>
            <a:gdLst/>
            <a:ahLst/>
            <a:cxnLst/>
            <a:rect l="l" t="t" r="r" b="b"/>
            <a:pathLst>
              <a:path w="226059" h="264160">
                <a:moveTo>
                  <a:pt x="179268" y="256540"/>
                </a:moveTo>
                <a:lnTo>
                  <a:pt x="49238" y="256540"/>
                </a:lnTo>
                <a:lnTo>
                  <a:pt x="53781" y="264160"/>
                </a:lnTo>
                <a:lnTo>
                  <a:pt x="178712" y="264160"/>
                </a:lnTo>
                <a:lnTo>
                  <a:pt x="179268" y="256540"/>
                </a:lnTo>
                <a:close/>
              </a:path>
              <a:path w="226059" h="264160">
                <a:moveTo>
                  <a:pt x="54113" y="0"/>
                </a:moveTo>
                <a:lnTo>
                  <a:pt x="0" y="0"/>
                </a:lnTo>
                <a:lnTo>
                  <a:pt x="0" y="258308"/>
                </a:lnTo>
                <a:lnTo>
                  <a:pt x="7620" y="256203"/>
                </a:lnTo>
                <a:lnTo>
                  <a:pt x="7620" y="7620"/>
                </a:lnTo>
                <a:lnTo>
                  <a:pt x="199988" y="7620"/>
                </a:lnTo>
                <a:lnTo>
                  <a:pt x="200327" y="3810"/>
                </a:lnTo>
                <a:lnTo>
                  <a:pt x="63500" y="3810"/>
                </a:lnTo>
                <a:lnTo>
                  <a:pt x="54113" y="0"/>
                </a:lnTo>
                <a:close/>
              </a:path>
              <a:path w="226059" h="264160">
                <a:moveTo>
                  <a:pt x="219709" y="66886"/>
                </a:moveTo>
                <a:lnTo>
                  <a:pt x="219709" y="197039"/>
                </a:lnTo>
                <a:lnTo>
                  <a:pt x="226059" y="195320"/>
                </a:lnTo>
                <a:lnTo>
                  <a:pt x="226059" y="69448"/>
                </a:lnTo>
                <a:lnTo>
                  <a:pt x="219709" y="66886"/>
                </a:lnTo>
                <a:close/>
              </a:path>
              <a:path w="226059" h="264160">
                <a:moveTo>
                  <a:pt x="200666" y="0"/>
                </a:moveTo>
                <a:lnTo>
                  <a:pt x="66594" y="0"/>
                </a:lnTo>
                <a:lnTo>
                  <a:pt x="63500" y="3810"/>
                </a:lnTo>
                <a:lnTo>
                  <a:pt x="200327" y="3810"/>
                </a:lnTo>
                <a:lnTo>
                  <a:pt x="200666" y="0"/>
                </a:lnTo>
                <a:close/>
              </a:path>
            </a:pathLst>
          </a:custGeom>
          <a:solidFill>
            <a:srgbClr val="1623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6" name="bg object 86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8491219" y="5473699"/>
            <a:ext cx="212089" cy="248919"/>
          </a:xfrm>
          <a:prstGeom prst="rect">
            <a:avLst/>
          </a:prstGeom>
        </p:spPr>
      </p:pic>
      <p:sp>
        <p:nvSpPr>
          <p:cNvPr id="87" name="bg object 87"/>
          <p:cNvSpPr/>
          <p:nvPr/>
        </p:nvSpPr>
        <p:spPr>
          <a:xfrm>
            <a:off x="7056119" y="6024879"/>
            <a:ext cx="449580" cy="476250"/>
          </a:xfrm>
          <a:custGeom>
            <a:avLst/>
            <a:gdLst/>
            <a:ahLst/>
            <a:cxnLst/>
            <a:rect l="l" t="t" r="r" b="b"/>
            <a:pathLst>
              <a:path w="449579" h="476250">
                <a:moveTo>
                  <a:pt x="144247" y="471170"/>
                </a:moveTo>
                <a:lnTo>
                  <a:pt x="140232" y="471170"/>
                </a:lnTo>
                <a:lnTo>
                  <a:pt x="139700" y="476250"/>
                </a:lnTo>
                <a:lnTo>
                  <a:pt x="144247" y="471170"/>
                </a:lnTo>
                <a:close/>
              </a:path>
              <a:path w="449579" h="476250">
                <a:moveTo>
                  <a:pt x="3809" y="213896"/>
                </a:moveTo>
                <a:lnTo>
                  <a:pt x="0" y="214630"/>
                </a:lnTo>
                <a:lnTo>
                  <a:pt x="3809" y="216550"/>
                </a:lnTo>
                <a:lnTo>
                  <a:pt x="3809" y="213896"/>
                </a:lnTo>
                <a:close/>
              </a:path>
              <a:path w="449579" h="476250">
                <a:moveTo>
                  <a:pt x="449579" y="127000"/>
                </a:moveTo>
                <a:lnTo>
                  <a:pt x="445770" y="127733"/>
                </a:lnTo>
                <a:lnTo>
                  <a:pt x="445770" y="131255"/>
                </a:lnTo>
                <a:lnTo>
                  <a:pt x="449579" y="127000"/>
                </a:lnTo>
                <a:close/>
              </a:path>
              <a:path w="449579" h="476250">
                <a:moveTo>
                  <a:pt x="190500" y="0"/>
                </a:moveTo>
                <a:lnTo>
                  <a:pt x="190233" y="2540"/>
                </a:lnTo>
                <a:lnTo>
                  <a:pt x="191890" y="2540"/>
                </a:lnTo>
                <a:lnTo>
                  <a:pt x="19050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7059929" y="6027419"/>
            <a:ext cx="441959" cy="468630"/>
          </a:xfrm>
          <a:custGeom>
            <a:avLst/>
            <a:gdLst/>
            <a:ahLst/>
            <a:cxnLst/>
            <a:rect l="l" t="t" r="r" b="b"/>
            <a:pathLst>
              <a:path w="441959" h="468629">
                <a:moveTo>
                  <a:pt x="142711" y="466089"/>
                </a:moveTo>
                <a:lnTo>
                  <a:pt x="136689" y="466089"/>
                </a:lnTo>
                <a:lnTo>
                  <a:pt x="136422" y="468629"/>
                </a:lnTo>
                <a:lnTo>
                  <a:pt x="140437" y="468629"/>
                </a:lnTo>
                <a:lnTo>
                  <a:pt x="142711" y="466089"/>
                </a:lnTo>
                <a:close/>
              </a:path>
              <a:path w="441959" h="468629">
                <a:moveTo>
                  <a:pt x="3810" y="210622"/>
                </a:moveTo>
                <a:lnTo>
                  <a:pt x="0" y="211356"/>
                </a:lnTo>
                <a:lnTo>
                  <a:pt x="0" y="214010"/>
                </a:lnTo>
                <a:lnTo>
                  <a:pt x="3810" y="215930"/>
                </a:lnTo>
                <a:lnTo>
                  <a:pt x="3810" y="210622"/>
                </a:lnTo>
                <a:close/>
              </a:path>
              <a:path w="441959" h="468629">
                <a:moveTo>
                  <a:pt x="441960" y="125193"/>
                </a:moveTo>
                <a:lnTo>
                  <a:pt x="439420" y="125682"/>
                </a:lnTo>
                <a:lnTo>
                  <a:pt x="439420" y="131553"/>
                </a:lnTo>
                <a:lnTo>
                  <a:pt x="441960" y="128715"/>
                </a:lnTo>
                <a:lnTo>
                  <a:pt x="441960" y="125193"/>
                </a:lnTo>
                <a:close/>
              </a:path>
              <a:path w="441959" h="468629">
                <a:moveTo>
                  <a:pt x="188080" y="0"/>
                </a:moveTo>
                <a:lnTo>
                  <a:pt x="186423" y="0"/>
                </a:lnTo>
                <a:lnTo>
                  <a:pt x="186023" y="3809"/>
                </a:lnTo>
                <a:lnTo>
                  <a:pt x="190167" y="3809"/>
                </a:lnTo>
                <a:lnTo>
                  <a:pt x="18808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7063739" y="6031229"/>
            <a:ext cx="435609" cy="462280"/>
          </a:xfrm>
          <a:custGeom>
            <a:avLst/>
            <a:gdLst/>
            <a:ahLst/>
            <a:cxnLst/>
            <a:rect l="l" t="t" r="r" b="b"/>
            <a:pathLst>
              <a:path w="435609" h="462279">
                <a:moveTo>
                  <a:pt x="142312" y="458470"/>
                </a:moveTo>
                <a:lnTo>
                  <a:pt x="133278" y="458470"/>
                </a:lnTo>
                <a:lnTo>
                  <a:pt x="132879" y="462280"/>
                </a:lnTo>
                <a:lnTo>
                  <a:pt x="138901" y="462280"/>
                </a:lnTo>
                <a:lnTo>
                  <a:pt x="142312" y="458470"/>
                </a:lnTo>
                <a:close/>
              </a:path>
              <a:path w="435609" h="462279">
                <a:moveTo>
                  <a:pt x="3809" y="206078"/>
                </a:moveTo>
                <a:lnTo>
                  <a:pt x="0" y="206812"/>
                </a:lnTo>
                <a:lnTo>
                  <a:pt x="0" y="212120"/>
                </a:lnTo>
                <a:lnTo>
                  <a:pt x="3809" y="214040"/>
                </a:lnTo>
                <a:lnTo>
                  <a:pt x="3809" y="206078"/>
                </a:lnTo>
                <a:close/>
              </a:path>
              <a:path w="435609" h="462279">
                <a:moveTo>
                  <a:pt x="435609" y="121872"/>
                </a:moveTo>
                <a:lnTo>
                  <a:pt x="431800" y="122606"/>
                </a:lnTo>
                <a:lnTo>
                  <a:pt x="431800" y="131998"/>
                </a:lnTo>
                <a:lnTo>
                  <a:pt x="435609" y="127743"/>
                </a:lnTo>
                <a:lnTo>
                  <a:pt x="435609" y="121872"/>
                </a:lnTo>
                <a:close/>
              </a:path>
              <a:path w="435609" h="462279">
                <a:moveTo>
                  <a:pt x="186357" y="0"/>
                </a:moveTo>
                <a:lnTo>
                  <a:pt x="182213" y="0"/>
                </a:lnTo>
                <a:lnTo>
                  <a:pt x="181814" y="3810"/>
                </a:lnTo>
                <a:lnTo>
                  <a:pt x="188443" y="3810"/>
                </a:lnTo>
                <a:lnTo>
                  <a:pt x="186357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7067549" y="6035039"/>
            <a:ext cx="427990" cy="454659"/>
          </a:xfrm>
          <a:custGeom>
            <a:avLst/>
            <a:gdLst/>
            <a:ahLst/>
            <a:cxnLst/>
            <a:rect l="l" t="t" r="r" b="b"/>
            <a:pathLst>
              <a:path w="427990" h="454660">
                <a:moveTo>
                  <a:pt x="141913" y="450850"/>
                </a:moveTo>
                <a:lnTo>
                  <a:pt x="129868" y="450850"/>
                </a:lnTo>
                <a:lnTo>
                  <a:pt x="129468" y="454660"/>
                </a:lnTo>
                <a:lnTo>
                  <a:pt x="138502" y="454660"/>
                </a:lnTo>
                <a:lnTo>
                  <a:pt x="141913" y="450850"/>
                </a:lnTo>
                <a:close/>
              </a:path>
              <a:path w="427990" h="454660">
                <a:moveTo>
                  <a:pt x="3809" y="201534"/>
                </a:moveTo>
                <a:lnTo>
                  <a:pt x="0" y="202268"/>
                </a:lnTo>
                <a:lnTo>
                  <a:pt x="0" y="210230"/>
                </a:lnTo>
                <a:lnTo>
                  <a:pt x="3809" y="212150"/>
                </a:lnTo>
                <a:lnTo>
                  <a:pt x="3809" y="201534"/>
                </a:lnTo>
                <a:close/>
              </a:path>
              <a:path w="427990" h="454660">
                <a:moveTo>
                  <a:pt x="427990" y="118796"/>
                </a:moveTo>
                <a:lnTo>
                  <a:pt x="424179" y="119530"/>
                </a:lnTo>
                <a:lnTo>
                  <a:pt x="424179" y="132444"/>
                </a:lnTo>
                <a:lnTo>
                  <a:pt x="427990" y="128188"/>
                </a:lnTo>
                <a:lnTo>
                  <a:pt x="427990" y="118796"/>
                </a:lnTo>
                <a:close/>
              </a:path>
              <a:path w="427990" h="454660">
                <a:moveTo>
                  <a:pt x="184633" y="0"/>
                </a:moveTo>
                <a:lnTo>
                  <a:pt x="178004" y="0"/>
                </a:lnTo>
                <a:lnTo>
                  <a:pt x="177604" y="3810"/>
                </a:lnTo>
                <a:lnTo>
                  <a:pt x="186720" y="3810"/>
                </a:lnTo>
                <a:lnTo>
                  <a:pt x="184633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7071359" y="6038849"/>
            <a:ext cx="420370" cy="447040"/>
          </a:xfrm>
          <a:custGeom>
            <a:avLst/>
            <a:gdLst/>
            <a:ahLst/>
            <a:cxnLst/>
            <a:rect l="l" t="t" r="r" b="b"/>
            <a:pathLst>
              <a:path w="420370" h="447039">
                <a:moveTo>
                  <a:pt x="141514" y="443230"/>
                </a:moveTo>
                <a:lnTo>
                  <a:pt x="126458" y="443230"/>
                </a:lnTo>
                <a:lnTo>
                  <a:pt x="126058" y="447040"/>
                </a:lnTo>
                <a:lnTo>
                  <a:pt x="138103" y="447040"/>
                </a:lnTo>
                <a:lnTo>
                  <a:pt x="141514" y="443230"/>
                </a:lnTo>
                <a:close/>
              </a:path>
              <a:path w="420370" h="447039">
                <a:moveTo>
                  <a:pt x="2540" y="197235"/>
                </a:moveTo>
                <a:lnTo>
                  <a:pt x="0" y="197724"/>
                </a:lnTo>
                <a:lnTo>
                  <a:pt x="0" y="208340"/>
                </a:lnTo>
                <a:lnTo>
                  <a:pt x="2540" y="209621"/>
                </a:lnTo>
                <a:lnTo>
                  <a:pt x="2540" y="197235"/>
                </a:lnTo>
                <a:close/>
              </a:path>
              <a:path w="420370" h="447039">
                <a:moveTo>
                  <a:pt x="420370" y="115720"/>
                </a:moveTo>
                <a:lnTo>
                  <a:pt x="416560" y="116454"/>
                </a:lnTo>
                <a:lnTo>
                  <a:pt x="416560" y="132890"/>
                </a:lnTo>
                <a:lnTo>
                  <a:pt x="420370" y="128634"/>
                </a:lnTo>
                <a:lnTo>
                  <a:pt x="420370" y="115720"/>
                </a:lnTo>
                <a:close/>
              </a:path>
              <a:path w="420370" h="447039">
                <a:moveTo>
                  <a:pt x="182910" y="0"/>
                </a:moveTo>
                <a:lnTo>
                  <a:pt x="173794" y="0"/>
                </a:lnTo>
                <a:lnTo>
                  <a:pt x="173528" y="2540"/>
                </a:lnTo>
                <a:lnTo>
                  <a:pt x="184301" y="2540"/>
                </a:lnTo>
                <a:lnTo>
                  <a:pt x="18291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7073899" y="6041389"/>
            <a:ext cx="414020" cy="440690"/>
          </a:xfrm>
          <a:custGeom>
            <a:avLst/>
            <a:gdLst/>
            <a:ahLst/>
            <a:cxnLst/>
            <a:rect l="l" t="t" r="r" b="b"/>
            <a:pathLst>
              <a:path w="414020" h="440689">
                <a:moveTo>
                  <a:pt x="142385" y="436880"/>
                </a:moveTo>
                <a:lnTo>
                  <a:pt x="124317" y="436880"/>
                </a:lnTo>
                <a:lnTo>
                  <a:pt x="123918" y="440690"/>
                </a:lnTo>
                <a:lnTo>
                  <a:pt x="138974" y="440690"/>
                </a:lnTo>
                <a:lnTo>
                  <a:pt x="142385" y="436880"/>
                </a:lnTo>
                <a:close/>
              </a:path>
              <a:path w="414020" h="440689">
                <a:moveTo>
                  <a:pt x="3809" y="193961"/>
                </a:moveTo>
                <a:lnTo>
                  <a:pt x="0" y="194695"/>
                </a:lnTo>
                <a:lnTo>
                  <a:pt x="0" y="207081"/>
                </a:lnTo>
                <a:lnTo>
                  <a:pt x="3809" y="209001"/>
                </a:lnTo>
                <a:lnTo>
                  <a:pt x="3809" y="193961"/>
                </a:lnTo>
                <a:close/>
              </a:path>
              <a:path w="414020" h="440689">
                <a:moveTo>
                  <a:pt x="414020" y="113914"/>
                </a:moveTo>
                <a:lnTo>
                  <a:pt x="410209" y="114648"/>
                </a:lnTo>
                <a:lnTo>
                  <a:pt x="410209" y="134606"/>
                </a:lnTo>
                <a:lnTo>
                  <a:pt x="414020" y="130350"/>
                </a:lnTo>
                <a:lnTo>
                  <a:pt x="414020" y="113914"/>
                </a:lnTo>
                <a:close/>
              </a:path>
              <a:path w="414020" h="440689">
                <a:moveTo>
                  <a:pt x="181761" y="0"/>
                </a:moveTo>
                <a:lnTo>
                  <a:pt x="170988" y="0"/>
                </a:lnTo>
                <a:lnTo>
                  <a:pt x="170588" y="3810"/>
                </a:lnTo>
                <a:lnTo>
                  <a:pt x="183847" y="3810"/>
                </a:lnTo>
                <a:lnTo>
                  <a:pt x="181761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7077709" y="6045199"/>
            <a:ext cx="406400" cy="433070"/>
          </a:xfrm>
          <a:custGeom>
            <a:avLst/>
            <a:gdLst/>
            <a:ahLst/>
            <a:cxnLst/>
            <a:rect l="l" t="t" r="r" b="b"/>
            <a:pathLst>
              <a:path w="406400" h="433070">
                <a:moveTo>
                  <a:pt x="141986" y="429259"/>
                </a:moveTo>
                <a:lnTo>
                  <a:pt x="120907" y="429259"/>
                </a:lnTo>
                <a:lnTo>
                  <a:pt x="120507" y="433070"/>
                </a:lnTo>
                <a:lnTo>
                  <a:pt x="138575" y="433070"/>
                </a:lnTo>
                <a:lnTo>
                  <a:pt x="141986" y="429259"/>
                </a:lnTo>
                <a:close/>
              </a:path>
              <a:path w="406400" h="433070">
                <a:moveTo>
                  <a:pt x="3810" y="189418"/>
                </a:moveTo>
                <a:lnTo>
                  <a:pt x="0" y="190151"/>
                </a:lnTo>
                <a:lnTo>
                  <a:pt x="0" y="205191"/>
                </a:lnTo>
                <a:lnTo>
                  <a:pt x="3810" y="207111"/>
                </a:lnTo>
                <a:lnTo>
                  <a:pt x="3810" y="189418"/>
                </a:lnTo>
                <a:close/>
              </a:path>
              <a:path w="406400" h="433070">
                <a:moveTo>
                  <a:pt x="406400" y="110838"/>
                </a:moveTo>
                <a:lnTo>
                  <a:pt x="402590" y="111571"/>
                </a:lnTo>
                <a:lnTo>
                  <a:pt x="402590" y="135052"/>
                </a:lnTo>
                <a:lnTo>
                  <a:pt x="406400" y="130796"/>
                </a:lnTo>
                <a:lnTo>
                  <a:pt x="406400" y="110838"/>
                </a:lnTo>
                <a:close/>
              </a:path>
              <a:path w="406400" h="433070">
                <a:moveTo>
                  <a:pt x="180037" y="0"/>
                </a:moveTo>
                <a:lnTo>
                  <a:pt x="166778" y="0"/>
                </a:lnTo>
                <a:lnTo>
                  <a:pt x="166378" y="3809"/>
                </a:lnTo>
                <a:lnTo>
                  <a:pt x="182124" y="3809"/>
                </a:lnTo>
                <a:lnTo>
                  <a:pt x="180037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7081519" y="6049009"/>
            <a:ext cx="398780" cy="425450"/>
          </a:xfrm>
          <a:custGeom>
            <a:avLst/>
            <a:gdLst/>
            <a:ahLst/>
            <a:cxnLst/>
            <a:rect l="l" t="t" r="r" b="b"/>
            <a:pathLst>
              <a:path w="398779" h="425450">
                <a:moveTo>
                  <a:pt x="140449" y="422909"/>
                </a:moveTo>
                <a:lnTo>
                  <a:pt x="117363" y="422909"/>
                </a:lnTo>
                <a:lnTo>
                  <a:pt x="117097" y="425449"/>
                </a:lnTo>
                <a:lnTo>
                  <a:pt x="138175" y="425449"/>
                </a:lnTo>
                <a:lnTo>
                  <a:pt x="140449" y="422909"/>
                </a:lnTo>
                <a:close/>
              </a:path>
              <a:path w="398779" h="425450">
                <a:moveTo>
                  <a:pt x="3809" y="184874"/>
                </a:moveTo>
                <a:lnTo>
                  <a:pt x="0" y="185608"/>
                </a:lnTo>
                <a:lnTo>
                  <a:pt x="0" y="203301"/>
                </a:lnTo>
                <a:lnTo>
                  <a:pt x="3809" y="205221"/>
                </a:lnTo>
                <a:lnTo>
                  <a:pt x="3809" y="184874"/>
                </a:lnTo>
                <a:close/>
              </a:path>
              <a:path w="398779" h="425450">
                <a:moveTo>
                  <a:pt x="398779" y="107761"/>
                </a:moveTo>
                <a:lnTo>
                  <a:pt x="396239" y="108251"/>
                </a:lnTo>
                <a:lnTo>
                  <a:pt x="396239" y="134079"/>
                </a:lnTo>
                <a:lnTo>
                  <a:pt x="398779" y="131242"/>
                </a:lnTo>
                <a:lnTo>
                  <a:pt x="398779" y="107761"/>
                </a:lnTo>
                <a:close/>
              </a:path>
              <a:path w="398779" h="425450">
                <a:moveTo>
                  <a:pt x="178314" y="0"/>
                </a:moveTo>
                <a:lnTo>
                  <a:pt x="162568" y="0"/>
                </a:lnTo>
                <a:lnTo>
                  <a:pt x="162169" y="3809"/>
                </a:lnTo>
                <a:lnTo>
                  <a:pt x="180400" y="3809"/>
                </a:lnTo>
                <a:lnTo>
                  <a:pt x="178314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7085329" y="6052819"/>
            <a:ext cx="392430" cy="419100"/>
          </a:xfrm>
          <a:custGeom>
            <a:avLst/>
            <a:gdLst/>
            <a:ahLst/>
            <a:cxnLst/>
            <a:rect l="l" t="t" r="r" b="b"/>
            <a:pathLst>
              <a:path w="392429" h="419100">
                <a:moveTo>
                  <a:pt x="140050" y="415290"/>
                </a:moveTo>
                <a:lnTo>
                  <a:pt x="113953" y="415290"/>
                </a:lnTo>
                <a:lnTo>
                  <a:pt x="113553" y="419099"/>
                </a:lnTo>
                <a:lnTo>
                  <a:pt x="136639" y="419099"/>
                </a:lnTo>
                <a:lnTo>
                  <a:pt x="140050" y="415290"/>
                </a:lnTo>
                <a:close/>
              </a:path>
              <a:path w="392429" h="419100">
                <a:moveTo>
                  <a:pt x="3810" y="180330"/>
                </a:moveTo>
                <a:lnTo>
                  <a:pt x="0" y="181064"/>
                </a:lnTo>
                <a:lnTo>
                  <a:pt x="0" y="201411"/>
                </a:lnTo>
                <a:lnTo>
                  <a:pt x="3810" y="203332"/>
                </a:lnTo>
                <a:lnTo>
                  <a:pt x="3810" y="180330"/>
                </a:lnTo>
                <a:close/>
              </a:path>
              <a:path w="392429" h="419100">
                <a:moveTo>
                  <a:pt x="392429" y="104441"/>
                </a:moveTo>
                <a:lnTo>
                  <a:pt x="388620" y="105174"/>
                </a:lnTo>
                <a:lnTo>
                  <a:pt x="388620" y="134525"/>
                </a:lnTo>
                <a:lnTo>
                  <a:pt x="392429" y="130269"/>
                </a:lnTo>
                <a:lnTo>
                  <a:pt x="392429" y="104441"/>
                </a:lnTo>
                <a:close/>
              </a:path>
              <a:path w="392429" h="419100">
                <a:moveTo>
                  <a:pt x="176590" y="0"/>
                </a:moveTo>
                <a:lnTo>
                  <a:pt x="158359" y="0"/>
                </a:lnTo>
                <a:lnTo>
                  <a:pt x="157959" y="3809"/>
                </a:lnTo>
                <a:lnTo>
                  <a:pt x="178676" y="3809"/>
                </a:lnTo>
                <a:lnTo>
                  <a:pt x="17659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7089139" y="6056629"/>
            <a:ext cx="384810" cy="411480"/>
          </a:xfrm>
          <a:custGeom>
            <a:avLst/>
            <a:gdLst/>
            <a:ahLst/>
            <a:cxnLst/>
            <a:rect l="l" t="t" r="r" b="b"/>
            <a:pathLst>
              <a:path w="384809" h="411479">
                <a:moveTo>
                  <a:pt x="139651" y="407670"/>
                </a:moveTo>
                <a:lnTo>
                  <a:pt x="110543" y="407670"/>
                </a:lnTo>
                <a:lnTo>
                  <a:pt x="110143" y="411480"/>
                </a:lnTo>
                <a:lnTo>
                  <a:pt x="136240" y="411480"/>
                </a:lnTo>
                <a:lnTo>
                  <a:pt x="139651" y="407670"/>
                </a:lnTo>
                <a:close/>
              </a:path>
              <a:path w="384809" h="411479">
                <a:moveTo>
                  <a:pt x="381000" y="382877"/>
                </a:moveTo>
                <a:lnTo>
                  <a:pt x="381000" y="388000"/>
                </a:lnTo>
                <a:lnTo>
                  <a:pt x="384809" y="389890"/>
                </a:lnTo>
                <a:lnTo>
                  <a:pt x="381000" y="382877"/>
                </a:lnTo>
                <a:close/>
              </a:path>
              <a:path w="384809" h="411479">
                <a:moveTo>
                  <a:pt x="3809" y="175786"/>
                </a:moveTo>
                <a:lnTo>
                  <a:pt x="0" y="176520"/>
                </a:lnTo>
                <a:lnTo>
                  <a:pt x="0" y="199522"/>
                </a:lnTo>
                <a:lnTo>
                  <a:pt x="3809" y="201442"/>
                </a:lnTo>
                <a:lnTo>
                  <a:pt x="3809" y="175786"/>
                </a:lnTo>
                <a:close/>
              </a:path>
              <a:path w="384809" h="411479">
                <a:moveTo>
                  <a:pt x="384809" y="101364"/>
                </a:moveTo>
                <a:lnTo>
                  <a:pt x="381000" y="102098"/>
                </a:lnTo>
                <a:lnTo>
                  <a:pt x="381000" y="134971"/>
                </a:lnTo>
                <a:lnTo>
                  <a:pt x="384809" y="130715"/>
                </a:lnTo>
                <a:lnTo>
                  <a:pt x="384809" y="101364"/>
                </a:lnTo>
                <a:close/>
              </a:path>
              <a:path w="384809" h="411479">
                <a:moveTo>
                  <a:pt x="174866" y="0"/>
                </a:moveTo>
                <a:lnTo>
                  <a:pt x="154149" y="0"/>
                </a:lnTo>
                <a:lnTo>
                  <a:pt x="153749" y="3810"/>
                </a:lnTo>
                <a:lnTo>
                  <a:pt x="176953" y="3810"/>
                </a:lnTo>
                <a:lnTo>
                  <a:pt x="174866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7092949" y="6060439"/>
            <a:ext cx="377190" cy="403860"/>
          </a:xfrm>
          <a:custGeom>
            <a:avLst/>
            <a:gdLst/>
            <a:ahLst/>
            <a:cxnLst/>
            <a:rect l="l" t="t" r="r" b="b"/>
            <a:pathLst>
              <a:path w="377190" h="403860">
                <a:moveTo>
                  <a:pt x="139252" y="400050"/>
                </a:moveTo>
                <a:lnTo>
                  <a:pt x="107132" y="400050"/>
                </a:lnTo>
                <a:lnTo>
                  <a:pt x="106733" y="403860"/>
                </a:lnTo>
                <a:lnTo>
                  <a:pt x="135841" y="403860"/>
                </a:lnTo>
                <a:lnTo>
                  <a:pt x="139252" y="400050"/>
                </a:lnTo>
                <a:close/>
              </a:path>
              <a:path w="377190" h="403860">
                <a:moveTo>
                  <a:pt x="373379" y="372054"/>
                </a:moveTo>
                <a:lnTo>
                  <a:pt x="373379" y="382300"/>
                </a:lnTo>
                <a:lnTo>
                  <a:pt x="377190" y="384190"/>
                </a:lnTo>
                <a:lnTo>
                  <a:pt x="377190" y="379067"/>
                </a:lnTo>
                <a:lnTo>
                  <a:pt x="373379" y="372054"/>
                </a:lnTo>
                <a:close/>
              </a:path>
              <a:path w="377190" h="403860">
                <a:moveTo>
                  <a:pt x="2540" y="171487"/>
                </a:moveTo>
                <a:lnTo>
                  <a:pt x="0" y="171976"/>
                </a:lnTo>
                <a:lnTo>
                  <a:pt x="0" y="197632"/>
                </a:lnTo>
                <a:lnTo>
                  <a:pt x="2540" y="198912"/>
                </a:lnTo>
                <a:lnTo>
                  <a:pt x="2540" y="171487"/>
                </a:lnTo>
                <a:close/>
              </a:path>
              <a:path w="377190" h="403860">
                <a:moveTo>
                  <a:pt x="377190" y="98288"/>
                </a:moveTo>
                <a:lnTo>
                  <a:pt x="373379" y="99022"/>
                </a:lnTo>
                <a:lnTo>
                  <a:pt x="373379" y="135417"/>
                </a:lnTo>
                <a:lnTo>
                  <a:pt x="377190" y="131161"/>
                </a:lnTo>
                <a:lnTo>
                  <a:pt x="377190" y="98288"/>
                </a:lnTo>
                <a:close/>
              </a:path>
              <a:path w="377190" h="403860">
                <a:moveTo>
                  <a:pt x="173143" y="0"/>
                </a:moveTo>
                <a:lnTo>
                  <a:pt x="149939" y="0"/>
                </a:lnTo>
                <a:lnTo>
                  <a:pt x="149673" y="2540"/>
                </a:lnTo>
                <a:lnTo>
                  <a:pt x="174534" y="2540"/>
                </a:lnTo>
                <a:lnTo>
                  <a:pt x="173143" y="0"/>
                </a:lnTo>
                <a:close/>
              </a:path>
            </a:pathLst>
          </a:custGeom>
          <a:solidFill>
            <a:srgbClr val="D5D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7095489" y="6062979"/>
            <a:ext cx="370840" cy="397510"/>
          </a:xfrm>
          <a:custGeom>
            <a:avLst/>
            <a:gdLst/>
            <a:ahLst/>
            <a:cxnLst/>
            <a:rect l="l" t="t" r="r" b="b"/>
            <a:pathLst>
              <a:path w="370840" h="397510">
                <a:moveTo>
                  <a:pt x="140123" y="393700"/>
                </a:moveTo>
                <a:lnTo>
                  <a:pt x="104992" y="393700"/>
                </a:lnTo>
                <a:lnTo>
                  <a:pt x="104592" y="397510"/>
                </a:lnTo>
                <a:lnTo>
                  <a:pt x="136712" y="397510"/>
                </a:lnTo>
                <a:lnTo>
                  <a:pt x="140123" y="393700"/>
                </a:lnTo>
                <a:close/>
              </a:path>
              <a:path w="370840" h="397510">
                <a:moveTo>
                  <a:pt x="367029" y="362502"/>
                </a:moveTo>
                <a:lnTo>
                  <a:pt x="367029" y="377870"/>
                </a:lnTo>
                <a:lnTo>
                  <a:pt x="370839" y="379760"/>
                </a:lnTo>
                <a:lnTo>
                  <a:pt x="370839" y="369514"/>
                </a:lnTo>
                <a:lnTo>
                  <a:pt x="367029" y="362502"/>
                </a:lnTo>
                <a:close/>
              </a:path>
              <a:path w="370840" h="397510">
                <a:moveTo>
                  <a:pt x="3809" y="168213"/>
                </a:moveTo>
                <a:lnTo>
                  <a:pt x="0" y="168947"/>
                </a:lnTo>
                <a:lnTo>
                  <a:pt x="0" y="196372"/>
                </a:lnTo>
                <a:lnTo>
                  <a:pt x="3809" y="198292"/>
                </a:lnTo>
                <a:lnTo>
                  <a:pt x="3809" y="168213"/>
                </a:lnTo>
                <a:close/>
              </a:path>
              <a:path w="370840" h="397510">
                <a:moveTo>
                  <a:pt x="370839" y="96482"/>
                </a:moveTo>
                <a:lnTo>
                  <a:pt x="367029" y="97216"/>
                </a:lnTo>
                <a:lnTo>
                  <a:pt x="367029" y="137132"/>
                </a:lnTo>
                <a:lnTo>
                  <a:pt x="370839" y="132877"/>
                </a:lnTo>
                <a:lnTo>
                  <a:pt x="370839" y="96482"/>
                </a:lnTo>
                <a:close/>
              </a:path>
              <a:path w="370840" h="397510">
                <a:moveTo>
                  <a:pt x="171994" y="0"/>
                </a:moveTo>
                <a:lnTo>
                  <a:pt x="147133" y="0"/>
                </a:lnTo>
                <a:lnTo>
                  <a:pt x="146600" y="5080"/>
                </a:lnTo>
                <a:lnTo>
                  <a:pt x="174776" y="5080"/>
                </a:lnTo>
                <a:lnTo>
                  <a:pt x="171994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7099299" y="6068059"/>
            <a:ext cx="363220" cy="388620"/>
          </a:xfrm>
          <a:custGeom>
            <a:avLst/>
            <a:gdLst/>
            <a:ahLst/>
            <a:cxnLst/>
            <a:rect l="l" t="t" r="r" b="b"/>
            <a:pathLst>
              <a:path w="363220" h="388620">
                <a:moveTo>
                  <a:pt x="139724" y="384809"/>
                </a:moveTo>
                <a:lnTo>
                  <a:pt x="101582" y="384809"/>
                </a:lnTo>
                <a:lnTo>
                  <a:pt x="101182" y="388619"/>
                </a:lnTo>
                <a:lnTo>
                  <a:pt x="136313" y="388619"/>
                </a:lnTo>
                <a:lnTo>
                  <a:pt x="139724" y="384809"/>
                </a:lnTo>
                <a:close/>
              </a:path>
              <a:path w="363220" h="388620">
                <a:moveTo>
                  <a:pt x="359409" y="350409"/>
                </a:moveTo>
                <a:lnTo>
                  <a:pt x="359409" y="370900"/>
                </a:lnTo>
                <a:lnTo>
                  <a:pt x="363220" y="372790"/>
                </a:lnTo>
                <a:lnTo>
                  <a:pt x="363220" y="357422"/>
                </a:lnTo>
                <a:lnTo>
                  <a:pt x="359409" y="350409"/>
                </a:lnTo>
                <a:close/>
              </a:path>
              <a:path w="363220" h="388620">
                <a:moveTo>
                  <a:pt x="3809" y="162400"/>
                </a:moveTo>
                <a:lnTo>
                  <a:pt x="0" y="163133"/>
                </a:lnTo>
                <a:lnTo>
                  <a:pt x="0" y="193212"/>
                </a:lnTo>
                <a:lnTo>
                  <a:pt x="3809" y="195132"/>
                </a:lnTo>
                <a:lnTo>
                  <a:pt x="3809" y="162400"/>
                </a:lnTo>
                <a:close/>
              </a:path>
              <a:path w="363220" h="388620">
                <a:moveTo>
                  <a:pt x="363220" y="92136"/>
                </a:moveTo>
                <a:lnTo>
                  <a:pt x="359409" y="92869"/>
                </a:lnTo>
                <a:lnTo>
                  <a:pt x="359409" y="136308"/>
                </a:lnTo>
                <a:lnTo>
                  <a:pt x="363220" y="132052"/>
                </a:lnTo>
                <a:lnTo>
                  <a:pt x="363220" y="92136"/>
                </a:lnTo>
                <a:close/>
              </a:path>
              <a:path w="363220" h="388620">
                <a:moveTo>
                  <a:pt x="170966" y="0"/>
                </a:moveTo>
                <a:lnTo>
                  <a:pt x="142790" y="0"/>
                </a:lnTo>
                <a:lnTo>
                  <a:pt x="142524" y="2539"/>
                </a:lnTo>
                <a:lnTo>
                  <a:pt x="172357" y="2539"/>
                </a:lnTo>
                <a:lnTo>
                  <a:pt x="170966" y="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7103109" y="6070599"/>
            <a:ext cx="355600" cy="382270"/>
          </a:xfrm>
          <a:custGeom>
            <a:avLst/>
            <a:gdLst/>
            <a:ahLst/>
            <a:cxnLst/>
            <a:rect l="l" t="t" r="r" b="b"/>
            <a:pathLst>
              <a:path w="355600" h="382270">
                <a:moveTo>
                  <a:pt x="139325" y="378460"/>
                </a:moveTo>
                <a:lnTo>
                  <a:pt x="98171" y="378460"/>
                </a:lnTo>
                <a:lnTo>
                  <a:pt x="97772" y="382270"/>
                </a:lnTo>
                <a:lnTo>
                  <a:pt x="135914" y="382270"/>
                </a:lnTo>
                <a:lnTo>
                  <a:pt x="139325" y="378460"/>
                </a:lnTo>
                <a:close/>
              </a:path>
              <a:path w="355600" h="382270">
                <a:moveTo>
                  <a:pt x="351790" y="340856"/>
                </a:moveTo>
                <a:lnTo>
                  <a:pt x="351790" y="366471"/>
                </a:lnTo>
                <a:lnTo>
                  <a:pt x="355600" y="368360"/>
                </a:lnTo>
                <a:lnTo>
                  <a:pt x="355600" y="347869"/>
                </a:lnTo>
                <a:lnTo>
                  <a:pt x="351790" y="340856"/>
                </a:lnTo>
                <a:close/>
              </a:path>
              <a:path w="355600" h="382270">
                <a:moveTo>
                  <a:pt x="3810" y="159126"/>
                </a:moveTo>
                <a:lnTo>
                  <a:pt x="0" y="159860"/>
                </a:lnTo>
                <a:lnTo>
                  <a:pt x="0" y="192592"/>
                </a:lnTo>
                <a:lnTo>
                  <a:pt x="3810" y="194513"/>
                </a:lnTo>
                <a:lnTo>
                  <a:pt x="3810" y="159126"/>
                </a:lnTo>
                <a:close/>
              </a:path>
              <a:path w="355600" h="382270">
                <a:moveTo>
                  <a:pt x="355600" y="90329"/>
                </a:moveTo>
                <a:lnTo>
                  <a:pt x="351790" y="91063"/>
                </a:lnTo>
                <a:lnTo>
                  <a:pt x="351790" y="138024"/>
                </a:lnTo>
                <a:lnTo>
                  <a:pt x="355600" y="133768"/>
                </a:lnTo>
                <a:lnTo>
                  <a:pt x="355600" y="90329"/>
                </a:lnTo>
                <a:close/>
              </a:path>
              <a:path w="355600" h="382270">
                <a:moveTo>
                  <a:pt x="168547" y="0"/>
                </a:moveTo>
                <a:lnTo>
                  <a:pt x="138714" y="0"/>
                </a:lnTo>
                <a:lnTo>
                  <a:pt x="138314" y="3809"/>
                </a:lnTo>
                <a:lnTo>
                  <a:pt x="170633" y="3809"/>
                </a:lnTo>
                <a:lnTo>
                  <a:pt x="168547" y="0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7106919" y="6074409"/>
            <a:ext cx="347980" cy="374650"/>
          </a:xfrm>
          <a:custGeom>
            <a:avLst/>
            <a:gdLst/>
            <a:ahLst/>
            <a:cxnLst/>
            <a:rect l="l" t="t" r="r" b="b"/>
            <a:pathLst>
              <a:path w="347979" h="374650">
                <a:moveTo>
                  <a:pt x="138925" y="370839"/>
                </a:moveTo>
                <a:lnTo>
                  <a:pt x="94761" y="370839"/>
                </a:lnTo>
                <a:lnTo>
                  <a:pt x="94361" y="374649"/>
                </a:lnTo>
                <a:lnTo>
                  <a:pt x="135515" y="374649"/>
                </a:lnTo>
                <a:lnTo>
                  <a:pt x="138925" y="370839"/>
                </a:lnTo>
                <a:close/>
              </a:path>
              <a:path w="347979" h="374650">
                <a:moveTo>
                  <a:pt x="344170" y="330034"/>
                </a:moveTo>
                <a:lnTo>
                  <a:pt x="344170" y="360771"/>
                </a:lnTo>
                <a:lnTo>
                  <a:pt x="347979" y="362661"/>
                </a:lnTo>
                <a:lnTo>
                  <a:pt x="347979" y="337046"/>
                </a:lnTo>
                <a:lnTo>
                  <a:pt x="344170" y="330034"/>
                </a:lnTo>
                <a:close/>
              </a:path>
              <a:path w="347979" h="374650">
                <a:moveTo>
                  <a:pt x="3809" y="154582"/>
                </a:moveTo>
                <a:lnTo>
                  <a:pt x="0" y="155316"/>
                </a:lnTo>
                <a:lnTo>
                  <a:pt x="0" y="190703"/>
                </a:lnTo>
                <a:lnTo>
                  <a:pt x="3809" y="192623"/>
                </a:lnTo>
                <a:lnTo>
                  <a:pt x="3809" y="154582"/>
                </a:lnTo>
                <a:close/>
              </a:path>
              <a:path w="347979" h="374650">
                <a:moveTo>
                  <a:pt x="347979" y="87253"/>
                </a:moveTo>
                <a:lnTo>
                  <a:pt x="344170" y="87987"/>
                </a:lnTo>
                <a:lnTo>
                  <a:pt x="344170" y="138470"/>
                </a:lnTo>
                <a:lnTo>
                  <a:pt x="347979" y="134214"/>
                </a:lnTo>
                <a:lnTo>
                  <a:pt x="347979" y="87253"/>
                </a:lnTo>
                <a:close/>
              </a:path>
              <a:path w="347979" h="374650">
                <a:moveTo>
                  <a:pt x="166823" y="0"/>
                </a:moveTo>
                <a:lnTo>
                  <a:pt x="134504" y="0"/>
                </a:lnTo>
                <a:lnTo>
                  <a:pt x="134104" y="3809"/>
                </a:lnTo>
                <a:lnTo>
                  <a:pt x="168909" y="3809"/>
                </a:lnTo>
                <a:lnTo>
                  <a:pt x="166823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7110729" y="6078219"/>
            <a:ext cx="340360" cy="367030"/>
          </a:xfrm>
          <a:custGeom>
            <a:avLst/>
            <a:gdLst/>
            <a:ahLst/>
            <a:cxnLst/>
            <a:rect l="l" t="t" r="r" b="b"/>
            <a:pathLst>
              <a:path w="340359" h="367029">
                <a:moveTo>
                  <a:pt x="137389" y="364490"/>
                </a:moveTo>
                <a:lnTo>
                  <a:pt x="91217" y="364490"/>
                </a:lnTo>
                <a:lnTo>
                  <a:pt x="90951" y="367029"/>
                </a:lnTo>
                <a:lnTo>
                  <a:pt x="135115" y="367029"/>
                </a:lnTo>
                <a:lnTo>
                  <a:pt x="137389" y="364490"/>
                </a:lnTo>
                <a:close/>
              </a:path>
              <a:path w="340359" h="367029">
                <a:moveTo>
                  <a:pt x="337820" y="321549"/>
                </a:moveTo>
                <a:lnTo>
                  <a:pt x="337820" y="355701"/>
                </a:lnTo>
                <a:lnTo>
                  <a:pt x="340360" y="356961"/>
                </a:lnTo>
                <a:lnTo>
                  <a:pt x="340360" y="326224"/>
                </a:lnTo>
                <a:lnTo>
                  <a:pt x="337820" y="321549"/>
                </a:lnTo>
                <a:close/>
              </a:path>
              <a:path w="340359" h="367029">
                <a:moveTo>
                  <a:pt x="3810" y="150038"/>
                </a:moveTo>
                <a:lnTo>
                  <a:pt x="0" y="150772"/>
                </a:lnTo>
                <a:lnTo>
                  <a:pt x="0" y="188813"/>
                </a:lnTo>
                <a:lnTo>
                  <a:pt x="3810" y="190733"/>
                </a:lnTo>
                <a:lnTo>
                  <a:pt x="3810" y="150038"/>
                </a:lnTo>
                <a:close/>
              </a:path>
              <a:path w="340359" h="367029">
                <a:moveTo>
                  <a:pt x="340360" y="84177"/>
                </a:moveTo>
                <a:lnTo>
                  <a:pt x="337820" y="84666"/>
                </a:lnTo>
                <a:lnTo>
                  <a:pt x="337820" y="137497"/>
                </a:lnTo>
                <a:lnTo>
                  <a:pt x="340360" y="134660"/>
                </a:lnTo>
                <a:lnTo>
                  <a:pt x="340360" y="84177"/>
                </a:lnTo>
                <a:close/>
              </a:path>
              <a:path w="340359" h="367029">
                <a:moveTo>
                  <a:pt x="165100" y="0"/>
                </a:moveTo>
                <a:lnTo>
                  <a:pt x="130294" y="0"/>
                </a:lnTo>
                <a:lnTo>
                  <a:pt x="129895" y="3809"/>
                </a:lnTo>
                <a:lnTo>
                  <a:pt x="167186" y="3809"/>
                </a:lnTo>
                <a:lnTo>
                  <a:pt x="16510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7114539" y="6082029"/>
            <a:ext cx="334010" cy="360680"/>
          </a:xfrm>
          <a:custGeom>
            <a:avLst/>
            <a:gdLst/>
            <a:ahLst/>
            <a:cxnLst/>
            <a:rect l="l" t="t" r="r" b="b"/>
            <a:pathLst>
              <a:path w="334009" h="360679">
                <a:moveTo>
                  <a:pt x="136990" y="356870"/>
                </a:moveTo>
                <a:lnTo>
                  <a:pt x="87807" y="356870"/>
                </a:lnTo>
                <a:lnTo>
                  <a:pt x="87407" y="360680"/>
                </a:lnTo>
                <a:lnTo>
                  <a:pt x="133579" y="360680"/>
                </a:lnTo>
                <a:lnTo>
                  <a:pt x="136990" y="356870"/>
                </a:lnTo>
                <a:close/>
              </a:path>
              <a:path w="334009" h="360679">
                <a:moveTo>
                  <a:pt x="330200" y="310726"/>
                </a:moveTo>
                <a:lnTo>
                  <a:pt x="330200" y="350001"/>
                </a:lnTo>
                <a:lnTo>
                  <a:pt x="334009" y="351891"/>
                </a:lnTo>
                <a:lnTo>
                  <a:pt x="334009" y="317739"/>
                </a:lnTo>
                <a:lnTo>
                  <a:pt x="330200" y="310726"/>
                </a:lnTo>
                <a:close/>
              </a:path>
              <a:path w="334009" h="360679">
                <a:moveTo>
                  <a:pt x="3809" y="145494"/>
                </a:moveTo>
                <a:lnTo>
                  <a:pt x="0" y="146228"/>
                </a:lnTo>
                <a:lnTo>
                  <a:pt x="0" y="186923"/>
                </a:lnTo>
                <a:lnTo>
                  <a:pt x="3809" y="188843"/>
                </a:lnTo>
                <a:lnTo>
                  <a:pt x="3809" y="145494"/>
                </a:lnTo>
                <a:close/>
              </a:path>
              <a:path w="334009" h="360679">
                <a:moveTo>
                  <a:pt x="334009" y="80856"/>
                </a:moveTo>
                <a:lnTo>
                  <a:pt x="330200" y="81590"/>
                </a:lnTo>
                <a:lnTo>
                  <a:pt x="330200" y="137943"/>
                </a:lnTo>
                <a:lnTo>
                  <a:pt x="334009" y="133687"/>
                </a:lnTo>
                <a:lnTo>
                  <a:pt x="334009" y="80856"/>
                </a:lnTo>
                <a:close/>
              </a:path>
              <a:path w="334009" h="360679">
                <a:moveTo>
                  <a:pt x="163376" y="0"/>
                </a:moveTo>
                <a:lnTo>
                  <a:pt x="126085" y="0"/>
                </a:lnTo>
                <a:lnTo>
                  <a:pt x="125685" y="3810"/>
                </a:lnTo>
                <a:lnTo>
                  <a:pt x="165462" y="3810"/>
                </a:lnTo>
                <a:lnTo>
                  <a:pt x="163376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7118349" y="6085839"/>
            <a:ext cx="326390" cy="353060"/>
          </a:xfrm>
          <a:custGeom>
            <a:avLst/>
            <a:gdLst/>
            <a:ahLst/>
            <a:cxnLst/>
            <a:rect l="l" t="t" r="r" b="b"/>
            <a:pathLst>
              <a:path w="326390" h="353060">
                <a:moveTo>
                  <a:pt x="136591" y="349250"/>
                </a:moveTo>
                <a:lnTo>
                  <a:pt x="84397" y="349250"/>
                </a:lnTo>
                <a:lnTo>
                  <a:pt x="83997" y="353060"/>
                </a:lnTo>
                <a:lnTo>
                  <a:pt x="133180" y="353060"/>
                </a:lnTo>
                <a:lnTo>
                  <a:pt x="136591" y="349250"/>
                </a:lnTo>
                <a:close/>
              </a:path>
              <a:path w="326390" h="353060">
                <a:moveTo>
                  <a:pt x="322579" y="299904"/>
                </a:moveTo>
                <a:lnTo>
                  <a:pt x="322579" y="344302"/>
                </a:lnTo>
                <a:lnTo>
                  <a:pt x="326390" y="346191"/>
                </a:lnTo>
                <a:lnTo>
                  <a:pt x="326390" y="306916"/>
                </a:lnTo>
                <a:lnTo>
                  <a:pt x="322579" y="299904"/>
                </a:lnTo>
                <a:close/>
              </a:path>
              <a:path w="326390" h="353060">
                <a:moveTo>
                  <a:pt x="2540" y="141195"/>
                </a:moveTo>
                <a:lnTo>
                  <a:pt x="0" y="141684"/>
                </a:lnTo>
                <a:lnTo>
                  <a:pt x="0" y="185033"/>
                </a:lnTo>
                <a:lnTo>
                  <a:pt x="2540" y="186314"/>
                </a:lnTo>
                <a:lnTo>
                  <a:pt x="2540" y="141195"/>
                </a:lnTo>
                <a:close/>
              </a:path>
              <a:path w="326390" h="353060">
                <a:moveTo>
                  <a:pt x="326390" y="77780"/>
                </a:moveTo>
                <a:lnTo>
                  <a:pt x="322579" y="78514"/>
                </a:lnTo>
                <a:lnTo>
                  <a:pt x="322579" y="138389"/>
                </a:lnTo>
                <a:lnTo>
                  <a:pt x="326390" y="134133"/>
                </a:lnTo>
                <a:lnTo>
                  <a:pt x="326390" y="77780"/>
                </a:lnTo>
                <a:close/>
              </a:path>
              <a:path w="326390" h="353060">
                <a:moveTo>
                  <a:pt x="161652" y="0"/>
                </a:moveTo>
                <a:lnTo>
                  <a:pt x="121875" y="0"/>
                </a:lnTo>
                <a:lnTo>
                  <a:pt x="121475" y="3810"/>
                </a:lnTo>
                <a:lnTo>
                  <a:pt x="163739" y="3810"/>
                </a:lnTo>
                <a:lnTo>
                  <a:pt x="161652" y="0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7120889" y="6089649"/>
            <a:ext cx="320040" cy="345440"/>
          </a:xfrm>
          <a:custGeom>
            <a:avLst/>
            <a:gdLst/>
            <a:ahLst/>
            <a:cxnLst/>
            <a:rect l="l" t="t" r="r" b="b"/>
            <a:pathLst>
              <a:path w="320040" h="345439">
                <a:moveTo>
                  <a:pt x="137462" y="341630"/>
                </a:moveTo>
                <a:lnTo>
                  <a:pt x="82256" y="341630"/>
                </a:lnTo>
                <a:lnTo>
                  <a:pt x="81857" y="345440"/>
                </a:lnTo>
                <a:lnTo>
                  <a:pt x="134051" y="345440"/>
                </a:lnTo>
                <a:lnTo>
                  <a:pt x="137462" y="341630"/>
                </a:lnTo>
                <a:close/>
              </a:path>
              <a:path w="320040" h="345439">
                <a:moveTo>
                  <a:pt x="316229" y="289081"/>
                </a:moveTo>
                <a:lnTo>
                  <a:pt x="316229" y="338602"/>
                </a:lnTo>
                <a:lnTo>
                  <a:pt x="320039" y="340492"/>
                </a:lnTo>
                <a:lnTo>
                  <a:pt x="320039" y="296094"/>
                </a:lnTo>
                <a:lnTo>
                  <a:pt x="316229" y="289081"/>
                </a:lnTo>
                <a:close/>
              </a:path>
              <a:path w="320040" h="345439">
                <a:moveTo>
                  <a:pt x="3809" y="136652"/>
                </a:moveTo>
                <a:lnTo>
                  <a:pt x="0" y="137385"/>
                </a:lnTo>
                <a:lnTo>
                  <a:pt x="0" y="182504"/>
                </a:lnTo>
                <a:lnTo>
                  <a:pt x="3809" y="184424"/>
                </a:lnTo>
                <a:lnTo>
                  <a:pt x="3809" y="136652"/>
                </a:lnTo>
                <a:close/>
              </a:path>
              <a:path w="320040" h="345439">
                <a:moveTo>
                  <a:pt x="320039" y="74704"/>
                </a:moveTo>
                <a:lnTo>
                  <a:pt x="316229" y="75437"/>
                </a:lnTo>
                <a:lnTo>
                  <a:pt x="316229" y="138835"/>
                </a:lnTo>
                <a:lnTo>
                  <a:pt x="320039" y="134579"/>
                </a:lnTo>
                <a:lnTo>
                  <a:pt x="320039" y="74704"/>
                </a:lnTo>
                <a:close/>
              </a:path>
              <a:path w="320040" h="345439">
                <a:moveTo>
                  <a:pt x="161199" y="0"/>
                </a:moveTo>
                <a:lnTo>
                  <a:pt x="118935" y="0"/>
                </a:lnTo>
                <a:lnTo>
                  <a:pt x="118669" y="2540"/>
                </a:lnTo>
                <a:lnTo>
                  <a:pt x="162590" y="2540"/>
                </a:lnTo>
                <a:lnTo>
                  <a:pt x="161199" y="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7124699" y="6092189"/>
            <a:ext cx="312420" cy="339090"/>
          </a:xfrm>
          <a:custGeom>
            <a:avLst/>
            <a:gdLst/>
            <a:ahLst/>
            <a:cxnLst/>
            <a:rect l="l" t="t" r="r" b="b"/>
            <a:pathLst>
              <a:path w="312420" h="339089">
                <a:moveTo>
                  <a:pt x="137063" y="335280"/>
                </a:moveTo>
                <a:lnTo>
                  <a:pt x="78846" y="335280"/>
                </a:lnTo>
                <a:lnTo>
                  <a:pt x="78446" y="339090"/>
                </a:lnTo>
                <a:lnTo>
                  <a:pt x="133652" y="339090"/>
                </a:lnTo>
                <a:lnTo>
                  <a:pt x="137063" y="335280"/>
                </a:lnTo>
                <a:close/>
              </a:path>
              <a:path w="312420" h="339089">
                <a:moveTo>
                  <a:pt x="308609" y="279528"/>
                </a:moveTo>
                <a:lnTo>
                  <a:pt x="308609" y="334172"/>
                </a:lnTo>
                <a:lnTo>
                  <a:pt x="312420" y="336062"/>
                </a:lnTo>
                <a:lnTo>
                  <a:pt x="312420" y="286541"/>
                </a:lnTo>
                <a:lnTo>
                  <a:pt x="308609" y="279528"/>
                </a:lnTo>
                <a:close/>
              </a:path>
              <a:path w="312420" h="339089">
                <a:moveTo>
                  <a:pt x="3809" y="133378"/>
                </a:moveTo>
                <a:lnTo>
                  <a:pt x="0" y="134112"/>
                </a:lnTo>
                <a:lnTo>
                  <a:pt x="0" y="181884"/>
                </a:lnTo>
                <a:lnTo>
                  <a:pt x="3809" y="183804"/>
                </a:lnTo>
                <a:lnTo>
                  <a:pt x="3809" y="133378"/>
                </a:lnTo>
                <a:close/>
              </a:path>
              <a:path w="312420" h="339089">
                <a:moveTo>
                  <a:pt x="312420" y="72898"/>
                </a:moveTo>
                <a:lnTo>
                  <a:pt x="308609" y="73631"/>
                </a:lnTo>
                <a:lnTo>
                  <a:pt x="308609" y="140551"/>
                </a:lnTo>
                <a:lnTo>
                  <a:pt x="312420" y="136295"/>
                </a:lnTo>
                <a:lnTo>
                  <a:pt x="312420" y="72898"/>
                </a:lnTo>
                <a:close/>
              </a:path>
              <a:path w="312420" h="339089">
                <a:moveTo>
                  <a:pt x="158780" y="0"/>
                </a:moveTo>
                <a:lnTo>
                  <a:pt x="114859" y="0"/>
                </a:lnTo>
                <a:lnTo>
                  <a:pt x="114459" y="3810"/>
                </a:lnTo>
                <a:lnTo>
                  <a:pt x="160866" y="3810"/>
                </a:lnTo>
                <a:lnTo>
                  <a:pt x="158780" y="0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7128509" y="6095999"/>
            <a:ext cx="304800" cy="331470"/>
          </a:xfrm>
          <a:custGeom>
            <a:avLst/>
            <a:gdLst/>
            <a:ahLst/>
            <a:cxnLst/>
            <a:rect l="l" t="t" r="r" b="b"/>
            <a:pathLst>
              <a:path w="304800" h="331470">
                <a:moveTo>
                  <a:pt x="136664" y="327660"/>
                </a:moveTo>
                <a:lnTo>
                  <a:pt x="75436" y="327660"/>
                </a:lnTo>
                <a:lnTo>
                  <a:pt x="75036" y="331470"/>
                </a:lnTo>
                <a:lnTo>
                  <a:pt x="133253" y="331470"/>
                </a:lnTo>
                <a:lnTo>
                  <a:pt x="136664" y="327660"/>
                </a:lnTo>
                <a:close/>
              </a:path>
              <a:path w="304800" h="331470">
                <a:moveTo>
                  <a:pt x="300990" y="268706"/>
                </a:moveTo>
                <a:lnTo>
                  <a:pt x="300990" y="327660"/>
                </a:lnTo>
                <a:lnTo>
                  <a:pt x="299351" y="327660"/>
                </a:lnTo>
                <a:lnTo>
                  <a:pt x="304800" y="330362"/>
                </a:lnTo>
                <a:lnTo>
                  <a:pt x="304800" y="275718"/>
                </a:lnTo>
                <a:lnTo>
                  <a:pt x="300990" y="268706"/>
                </a:lnTo>
                <a:close/>
              </a:path>
              <a:path w="304800" h="331470">
                <a:moveTo>
                  <a:pt x="3810" y="128834"/>
                </a:moveTo>
                <a:lnTo>
                  <a:pt x="0" y="129568"/>
                </a:lnTo>
                <a:lnTo>
                  <a:pt x="0" y="179994"/>
                </a:lnTo>
                <a:lnTo>
                  <a:pt x="3810" y="181914"/>
                </a:lnTo>
                <a:lnTo>
                  <a:pt x="3810" y="128834"/>
                </a:lnTo>
                <a:close/>
              </a:path>
              <a:path w="304800" h="331470">
                <a:moveTo>
                  <a:pt x="304800" y="69821"/>
                </a:moveTo>
                <a:lnTo>
                  <a:pt x="300990" y="70555"/>
                </a:lnTo>
                <a:lnTo>
                  <a:pt x="300990" y="140997"/>
                </a:lnTo>
                <a:lnTo>
                  <a:pt x="304800" y="136741"/>
                </a:lnTo>
                <a:lnTo>
                  <a:pt x="304800" y="69821"/>
                </a:lnTo>
                <a:close/>
              </a:path>
              <a:path w="304800" h="331470">
                <a:moveTo>
                  <a:pt x="157056" y="0"/>
                </a:moveTo>
                <a:lnTo>
                  <a:pt x="110649" y="0"/>
                </a:lnTo>
                <a:lnTo>
                  <a:pt x="110250" y="3809"/>
                </a:lnTo>
                <a:lnTo>
                  <a:pt x="159143" y="3809"/>
                </a:lnTo>
                <a:lnTo>
                  <a:pt x="157056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7132319" y="6099809"/>
            <a:ext cx="297180" cy="323850"/>
          </a:xfrm>
          <a:custGeom>
            <a:avLst/>
            <a:gdLst/>
            <a:ahLst/>
            <a:cxnLst/>
            <a:rect l="l" t="t" r="r" b="b"/>
            <a:pathLst>
              <a:path w="297179" h="323850">
                <a:moveTo>
                  <a:pt x="135127" y="321309"/>
                </a:moveTo>
                <a:lnTo>
                  <a:pt x="71892" y="321309"/>
                </a:lnTo>
                <a:lnTo>
                  <a:pt x="71626" y="323849"/>
                </a:lnTo>
                <a:lnTo>
                  <a:pt x="132854" y="323849"/>
                </a:lnTo>
                <a:lnTo>
                  <a:pt x="135127" y="321309"/>
                </a:lnTo>
                <a:close/>
              </a:path>
              <a:path w="297179" h="323850">
                <a:moveTo>
                  <a:pt x="294639" y="260221"/>
                </a:moveTo>
                <a:lnTo>
                  <a:pt x="294639" y="321309"/>
                </a:lnTo>
                <a:lnTo>
                  <a:pt x="290420" y="321309"/>
                </a:lnTo>
                <a:lnTo>
                  <a:pt x="295541" y="323849"/>
                </a:lnTo>
                <a:lnTo>
                  <a:pt x="297179" y="323849"/>
                </a:lnTo>
                <a:lnTo>
                  <a:pt x="297179" y="264896"/>
                </a:lnTo>
                <a:lnTo>
                  <a:pt x="294639" y="260221"/>
                </a:lnTo>
                <a:close/>
              </a:path>
              <a:path w="297179" h="323850">
                <a:moveTo>
                  <a:pt x="3809" y="124290"/>
                </a:moveTo>
                <a:lnTo>
                  <a:pt x="0" y="125024"/>
                </a:lnTo>
                <a:lnTo>
                  <a:pt x="0" y="178104"/>
                </a:lnTo>
                <a:lnTo>
                  <a:pt x="3809" y="180025"/>
                </a:lnTo>
                <a:lnTo>
                  <a:pt x="3809" y="124290"/>
                </a:lnTo>
                <a:close/>
              </a:path>
              <a:path w="297179" h="323850">
                <a:moveTo>
                  <a:pt x="297179" y="66745"/>
                </a:moveTo>
                <a:lnTo>
                  <a:pt x="294639" y="67234"/>
                </a:lnTo>
                <a:lnTo>
                  <a:pt x="294639" y="140024"/>
                </a:lnTo>
                <a:lnTo>
                  <a:pt x="297179" y="137187"/>
                </a:lnTo>
                <a:lnTo>
                  <a:pt x="297179" y="66745"/>
                </a:lnTo>
                <a:close/>
              </a:path>
              <a:path w="297179" h="323850">
                <a:moveTo>
                  <a:pt x="155333" y="0"/>
                </a:moveTo>
                <a:lnTo>
                  <a:pt x="106440" y="0"/>
                </a:lnTo>
                <a:lnTo>
                  <a:pt x="106040" y="3809"/>
                </a:lnTo>
                <a:lnTo>
                  <a:pt x="157419" y="3809"/>
                </a:lnTo>
                <a:lnTo>
                  <a:pt x="155333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7136129" y="6103619"/>
            <a:ext cx="290830" cy="317500"/>
          </a:xfrm>
          <a:custGeom>
            <a:avLst/>
            <a:gdLst/>
            <a:ahLst/>
            <a:cxnLst/>
            <a:rect l="l" t="t" r="r" b="b"/>
            <a:pathLst>
              <a:path w="290829" h="317500">
                <a:moveTo>
                  <a:pt x="135865" y="312420"/>
                </a:moveTo>
                <a:lnTo>
                  <a:pt x="68615" y="312420"/>
                </a:lnTo>
                <a:lnTo>
                  <a:pt x="68082" y="317499"/>
                </a:lnTo>
                <a:lnTo>
                  <a:pt x="131318" y="317499"/>
                </a:lnTo>
                <a:lnTo>
                  <a:pt x="135865" y="312420"/>
                </a:lnTo>
                <a:close/>
              </a:path>
              <a:path w="290829" h="317500">
                <a:moveTo>
                  <a:pt x="285750" y="247061"/>
                </a:moveTo>
                <a:lnTo>
                  <a:pt x="285750" y="312420"/>
                </a:lnTo>
                <a:lnTo>
                  <a:pt x="276368" y="312420"/>
                </a:lnTo>
                <a:lnTo>
                  <a:pt x="286610" y="317499"/>
                </a:lnTo>
                <a:lnTo>
                  <a:pt x="290829" y="317499"/>
                </a:lnTo>
                <a:lnTo>
                  <a:pt x="290829" y="256411"/>
                </a:lnTo>
                <a:lnTo>
                  <a:pt x="285750" y="247061"/>
                </a:lnTo>
                <a:close/>
              </a:path>
              <a:path w="290829" h="317500">
                <a:moveTo>
                  <a:pt x="3810" y="119746"/>
                </a:moveTo>
                <a:lnTo>
                  <a:pt x="0" y="120480"/>
                </a:lnTo>
                <a:lnTo>
                  <a:pt x="0" y="176215"/>
                </a:lnTo>
                <a:lnTo>
                  <a:pt x="3810" y="178135"/>
                </a:lnTo>
                <a:lnTo>
                  <a:pt x="3810" y="119746"/>
                </a:lnTo>
                <a:close/>
              </a:path>
              <a:path w="290829" h="317500">
                <a:moveTo>
                  <a:pt x="290829" y="63424"/>
                </a:moveTo>
                <a:lnTo>
                  <a:pt x="285750" y="64403"/>
                </a:lnTo>
                <a:lnTo>
                  <a:pt x="285750" y="141888"/>
                </a:lnTo>
                <a:lnTo>
                  <a:pt x="290829" y="136214"/>
                </a:lnTo>
                <a:lnTo>
                  <a:pt x="290829" y="63424"/>
                </a:lnTo>
                <a:close/>
              </a:path>
              <a:path w="290829" h="317500">
                <a:moveTo>
                  <a:pt x="153609" y="0"/>
                </a:moveTo>
                <a:lnTo>
                  <a:pt x="102230" y="0"/>
                </a:lnTo>
                <a:lnTo>
                  <a:pt x="101830" y="3809"/>
                </a:lnTo>
                <a:lnTo>
                  <a:pt x="155695" y="3809"/>
                </a:lnTo>
                <a:lnTo>
                  <a:pt x="153609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7139939" y="6107429"/>
            <a:ext cx="281940" cy="308610"/>
          </a:xfrm>
          <a:custGeom>
            <a:avLst/>
            <a:gdLst/>
            <a:ahLst/>
            <a:cxnLst/>
            <a:rect l="l" t="t" r="r" b="b"/>
            <a:pathLst>
              <a:path w="281940" h="308610">
                <a:moveTo>
                  <a:pt x="134329" y="306070"/>
                </a:moveTo>
                <a:lnTo>
                  <a:pt x="65071" y="306070"/>
                </a:lnTo>
                <a:lnTo>
                  <a:pt x="64805" y="308610"/>
                </a:lnTo>
                <a:lnTo>
                  <a:pt x="132055" y="308610"/>
                </a:lnTo>
                <a:lnTo>
                  <a:pt x="134329" y="306070"/>
                </a:lnTo>
                <a:close/>
              </a:path>
              <a:path w="281940" h="308610">
                <a:moveTo>
                  <a:pt x="279400" y="238575"/>
                </a:moveTo>
                <a:lnTo>
                  <a:pt x="279400" y="306070"/>
                </a:lnTo>
                <a:lnTo>
                  <a:pt x="267437" y="306070"/>
                </a:lnTo>
                <a:lnTo>
                  <a:pt x="272558" y="308610"/>
                </a:lnTo>
                <a:lnTo>
                  <a:pt x="281939" y="308610"/>
                </a:lnTo>
                <a:lnTo>
                  <a:pt x="281939" y="243251"/>
                </a:lnTo>
                <a:lnTo>
                  <a:pt x="279400" y="238575"/>
                </a:lnTo>
                <a:close/>
              </a:path>
              <a:path w="281940" h="308610">
                <a:moveTo>
                  <a:pt x="3809" y="115203"/>
                </a:moveTo>
                <a:lnTo>
                  <a:pt x="0" y="115936"/>
                </a:lnTo>
                <a:lnTo>
                  <a:pt x="0" y="174325"/>
                </a:lnTo>
                <a:lnTo>
                  <a:pt x="3809" y="176245"/>
                </a:lnTo>
                <a:lnTo>
                  <a:pt x="3809" y="115203"/>
                </a:lnTo>
                <a:close/>
              </a:path>
              <a:path w="281940" h="308610">
                <a:moveTo>
                  <a:pt x="281939" y="60593"/>
                </a:moveTo>
                <a:lnTo>
                  <a:pt x="279400" y="61082"/>
                </a:lnTo>
                <a:lnTo>
                  <a:pt x="279400" y="140915"/>
                </a:lnTo>
                <a:lnTo>
                  <a:pt x="281939" y="138078"/>
                </a:lnTo>
                <a:lnTo>
                  <a:pt x="281939" y="60593"/>
                </a:lnTo>
                <a:close/>
              </a:path>
              <a:path w="281940" h="308610">
                <a:moveTo>
                  <a:pt x="151885" y="0"/>
                </a:moveTo>
                <a:lnTo>
                  <a:pt x="98020" y="0"/>
                </a:lnTo>
                <a:lnTo>
                  <a:pt x="97621" y="3810"/>
                </a:lnTo>
                <a:lnTo>
                  <a:pt x="153972" y="3810"/>
                </a:lnTo>
                <a:lnTo>
                  <a:pt x="151885" y="0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7143749" y="6111239"/>
            <a:ext cx="275590" cy="302260"/>
          </a:xfrm>
          <a:custGeom>
            <a:avLst/>
            <a:gdLst/>
            <a:ahLst/>
            <a:cxnLst/>
            <a:rect l="l" t="t" r="r" b="b"/>
            <a:pathLst>
              <a:path w="275590" h="302260">
                <a:moveTo>
                  <a:pt x="133930" y="298450"/>
                </a:moveTo>
                <a:lnTo>
                  <a:pt x="61661" y="298450"/>
                </a:lnTo>
                <a:lnTo>
                  <a:pt x="61261" y="302260"/>
                </a:lnTo>
                <a:lnTo>
                  <a:pt x="130519" y="302260"/>
                </a:lnTo>
                <a:lnTo>
                  <a:pt x="133930" y="298450"/>
                </a:lnTo>
                <a:close/>
              </a:path>
              <a:path w="275590" h="302260">
                <a:moveTo>
                  <a:pt x="271779" y="227753"/>
                </a:moveTo>
                <a:lnTo>
                  <a:pt x="271779" y="298450"/>
                </a:lnTo>
                <a:lnTo>
                  <a:pt x="255945" y="298450"/>
                </a:lnTo>
                <a:lnTo>
                  <a:pt x="263627" y="302260"/>
                </a:lnTo>
                <a:lnTo>
                  <a:pt x="275590" y="302260"/>
                </a:lnTo>
                <a:lnTo>
                  <a:pt x="275590" y="234765"/>
                </a:lnTo>
                <a:lnTo>
                  <a:pt x="271779" y="227753"/>
                </a:lnTo>
                <a:close/>
              </a:path>
              <a:path w="275590" h="302260">
                <a:moveTo>
                  <a:pt x="3809" y="110659"/>
                </a:moveTo>
                <a:lnTo>
                  <a:pt x="0" y="111393"/>
                </a:lnTo>
                <a:lnTo>
                  <a:pt x="0" y="172435"/>
                </a:lnTo>
                <a:lnTo>
                  <a:pt x="3809" y="174355"/>
                </a:lnTo>
                <a:lnTo>
                  <a:pt x="3809" y="110659"/>
                </a:lnTo>
                <a:close/>
              </a:path>
              <a:path w="275590" h="302260">
                <a:moveTo>
                  <a:pt x="275590" y="57272"/>
                </a:moveTo>
                <a:lnTo>
                  <a:pt x="271779" y="58006"/>
                </a:lnTo>
                <a:lnTo>
                  <a:pt x="271779" y="141361"/>
                </a:lnTo>
                <a:lnTo>
                  <a:pt x="275590" y="137105"/>
                </a:lnTo>
                <a:lnTo>
                  <a:pt x="275590" y="57272"/>
                </a:lnTo>
                <a:close/>
              </a:path>
              <a:path w="275590" h="302260">
                <a:moveTo>
                  <a:pt x="150162" y="0"/>
                </a:moveTo>
                <a:lnTo>
                  <a:pt x="93811" y="0"/>
                </a:lnTo>
                <a:lnTo>
                  <a:pt x="93411" y="3810"/>
                </a:lnTo>
                <a:lnTo>
                  <a:pt x="152248" y="3810"/>
                </a:lnTo>
                <a:lnTo>
                  <a:pt x="150162" y="0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7147559" y="6115049"/>
            <a:ext cx="267970" cy="294640"/>
          </a:xfrm>
          <a:custGeom>
            <a:avLst/>
            <a:gdLst/>
            <a:ahLst/>
            <a:cxnLst/>
            <a:rect l="l" t="t" r="r" b="b"/>
            <a:pathLst>
              <a:path w="267970" h="294639">
                <a:moveTo>
                  <a:pt x="133531" y="290830"/>
                </a:moveTo>
                <a:lnTo>
                  <a:pt x="58251" y="290830"/>
                </a:lnTo>
                <a:lnTo>
                  <a:pt x="57851" y="294640"/>
                </a:lnTo>
                <a:lnTo>
                  <a:pt x="130120" y="294640"/>
                </a:lnTo>
                <a:lnTo>
                  <a:pt x="133531" y="290830"/>
                </a:lnTo>
                <a:close/>
              </a:path>
              <a:path w="267970" h="294639">
                <a:moveTo>
                  <a:pt x="264160" y="216930"/>
                </a:moveTo>
                <a:lnTo>
                  <a:pt x="264160" y="290830"/>
                </a:lnTo>
                <a:lnTo>
                  <a:pt x="244454" y="290830"/>
                </a:lnTo>
                <a:lnTo>
                  <a:pt x="252135" y="294640"/>
                </a:lnTo>
                <a:lnTo>
                  <a:pt x="267970" y="294640"/>
                </a:lnTo>
                <a:lnTo>
                  <a:pt x="267970" y="223943"/>
                </a:lnTo>
                <a:lnTo>
                  <a:pt x="264160" y="216930"/>
                </a:lnTo>
                <a:close/>
              </a:path>
              <a:path w="267970" h="294639">
                <a:moveTo>
                  <a:pt x="2540" y="106360"/>
                </a:moveTo>
                <a:lnTo>
                  <a:pt x="0" y="106849"/>
                </a:lnTo>
                <a:lnTo>
                  <a:pt x="0" y="170545"/>
                </a:lnTo>
                <a:lnTo>
                  <a:pt x="2540" y="171825"/>
                </a:lnTo>
                <a:lnTo>
                  <a:pt x="2540" y="106360"/>
                </a:lnTo>
                <a:close/>
              </a:path>
              <a:path w="267970" h="294639">
                <a:moveTo>
                  <a:pt x="267970" y="54196"/>
                </a:moveTo>
                <a:lnTo>
                  <a:pt x="264160" y="54929"/>
                </a:lnTo>
                <a:lnTo>
                  <a:pt x="264160" y="141807"/>
                </a:lnTo>
                <a:lnTo>
                  <a:pt x="267970" y="137551"/>
                </a:lnTo>
                <a:lnTo>
                  <a:pt x="267970" y="54196"/>
                </a:lnTo>
                <a:close/>
              </a:path>
              <a:path w="267970" h="294639">
                <a:moveTo>
                  <a:pt x="148438" y="0"/>
                </a:moveTo>
                <a:lnTo>
                  <a:pt x="89601" y="0"/>
                </a:lnTo>
                <a:lnTo>
                  <a:pt x="89335" y="2540"/>
                </a:lnTo>
                <a:lnTo>
                  <a:pt x="149829" y="2540"/>
                </a:lnTo>
                <a:lnTo>
                  <a:pt x="148438" y="0"/>
                </a:lnTo>
                <a:close/>
              </a:path>
            </a:pathLst>
          </a:custGeom>
          <a:solidFill>
            <a:srgbClr val="B7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7150099" y="6117589"/>
            <a:ext cx="261620" cy="288290"/>
          </a:xfrm>
          <a:custGeom>
            <a:avLst/>
            <a:gdLst/>
            <a:ahLst/>
            <a:cxnLst/>
            <a:rect l="l" t="t" r="r" b="b"/>
            <a:pathLst>
              <a:path w="261620" h="288289">
                <a:moveTo>
                  <a:pt x="134402" y="284480"/>
                </a:moveTo>
                <a:lnTo>
                  <a:pt x="56110" y="284480"/>
                </a:lnTo>
                <a:lnTo>
                  <a:pt x="55711" y="288290"/>
                </a:lnTo>
                <a:lnTo>
                  <a:pt x="130991" y="288290"/>
                </a:lnTo>
                <a:lnTo>
                  <a:pt x="134402" y="284480"/>
                </a:lnTo>
                <a:close/>
              </a:path>
              <a:path w="261620" h="288289">
                <a:moveTo>
                  <a:pt x="257809" y="207378"/>
                </a:moveTo>
                <a:lnTo>
                  <a:pt x="257809" y="284480"/>
                </a:lnTo>
                <a:lnTo>
                  <a:pt x="234233" y="284480"/>
                </a:lnTo>
                <a:lnTo>
                  <a:pt x="241914" y="288290"/>
                </a:lnTo>
                <a:lnTo>
                  <a:pt x="261620" y="288290"/>
                </a:lnTo>
                <a:lnTo>
                  <a:pt x="261620" y="214390"/>
                </a:lnTo>
                <a:lnTo>
                  <a:pt x="257809" y="207378"/>
                </a:lnTo>
                <a:close/>
              </a:path>
              <a:path w="261620" h="288289">
                <a:moveTo>
                  <a:pt x="3809" y="103086"/>
                </a:moveTo>
                <a:lnTo>
                  <a:pt x="0" y="103820"/>
                </a:lnTo>
                <a:lnTo>
                  <a:pt x="0" y="169285"/>
                </a:lnTo>
                <a:lnTo>
                  <a:pt x="3809" y="171206"/>
                </a:lnTo>
                <a:lnTo>
                  <a:pt x="3809" y="103086"/>
                </a:lnTo>
                <a:close/>
              </a:path>
              <a:path w="261620" h="288289">
                <a:moveTo>
                  <a:pt x="261620" y="52389"/>
                </a:moveTo>
                <a:lnTo>
                  <a:pt x="257809" y="53123"/>
                </a:lnTo>
                <a:lnTo>
                  <a:pt x="257809" y="143523"/>
                </a:lnTo>
                <a:lnTo>
                  <a:pt x="261620" y="139267"/>
                </a:lnTo>
                <a:lnTo>
                  <a:pt x="261620" y="52389"/>
                </a:lnTo>
                <a:close/>
              </a:path>
              <a:path w="261620" h="288289">
                <a:moveTo>
                  <a:pt x="147289" y="0"/>
                </a:moveTo>
                <a:lnTo>
                  <a:pt x="86795" y="0"/>
                </a:lnTo>
                <a:lnTo>
                  <a:pt x="86395" y="3810"/>
                </a:lnTo>
                <a:lnTo>
                  <a:pt x="149376" y="3810"/>
                </a:lnTo>
                <a:lnTo>
                  <a:pt x="147289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7153909" y="6121399"/>
            <a:ext cx="254000" cy="280670"/>
          </a:xfrm>
          <a:custGeom>
            <a:avLst/>
            <a:gdLst/>
            <a:ahLst/>
            <a:cxnLst/>
            <a:rect l="l" t="t" r="r" b="b"/>
            <a:pathLst>
              <a:path w="254000" h="280670">
                <a:moveTo>
                  <a:pt x="134003" y="276860"/>
                </a:moveTo>
                <a:lnTo>
                  <a:pt x="52700" y="276860"/>
                </a:lnTo>
                <a:lnTo>
                  <a:pt x="52300" y="280670"/>
                </a:lnTo>
                <a:lnTo>
                  <a:pt x="130592" y="280670"/>
                </a:lnTo>
                <a:lnTo>
                  <a:pt x="134003" y="276860"/>
                </a:lnTo>
                <a:close/>
              </a:path>
              <a:path w="254000" h="280670">
                <a:moveTo>
                  <a:pt x="250190" y="196555"/>
                </a:moveTo>
                <a:lnTo>
                  <a:pt x="250190" y="276860"/>
                </a:lnTo>
                <a:lnTo>
                  <a:pt x="222741" y="276860"/>
                </a:lnTo>
                <a:lnTo>
                  <a:pt x="230423" y="280670"/>
                </a:lnTo>
                <a:lnTo>
                  <a:pt x="254000" y="280670"/>
                </a:lnTo>
                <a:lnTo>
                  <a:pt x="254000" y="203568"/>
                </a:lnTo>
                <a:lnTo>
                  <a:pt x="250190" y="196555"/>
                </a:lnTo>
                <a:close/>
              </a:path>
              <a:path w="254000" h="280670">
                <a:moveTo>
                  <a:pt x="3810" y="98542"/>
                </a:moveTo>
                <a:lnTo>
                  <a:pt x="0" y="99276"/>
                </a:lnTo>
                <a:lnTo>
                  <a:pt x="0" y="167396"/>
                </a:lnTo>
                <a:lnTo>
                  <a:pt x="3810" y="169316"/>
                </a:lnTo>
                <a:lnTo>
                  <a:pt x="3810" y="98542"/>
                </a:lnTo>
                <a:close/>
              </a:path>
              <a:path w="254000" h="280670">
                <a:moveTo>
                  <a:pt x="254000" y="49313"/>
                </a:moveTo>
                <a:lnTo>
                  <a:pt x="250190" y="50047"/>
                </a:lnTo>
                <a:lnTo>
                  <a:pt x="250190" y="143969"/>
                </a:lnTo>
                <a:lnTo>
                  <a:pt x="254000" y="139713"/>
                </a:lnTo>
                <a:lnTo>
                  <a:pt x="254000" y="49313"/>
                </a:lnTo>
                <a:close/>
              </a:path>
              <a:path w="254000" h="280670">
                <a:moveTo>
                  <a:pt x="145566" y="0"/>
                </a:moveTo>
                <a:lnTo>
                  <a:pt x="82585" y="0"/>
                </a:lnTo>
                <a:lnTo>
                  <a:pt x="82185" y="3809"/>
                </a:lnTo>
                <a:lnTo>
                  <a:pt x="147652" y="3809"/>
                </a:lnTo>
                <a:lnTo>
                  <a:pt x="145566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7157719" y="6125209"/>
            <a:ext cx="246379" cy="273050"/>
          </a:xfrm>
          <a:custGeom>
            <a:avLst/>
            <a:gdLst/>
            <a:ahLst/>
            <a:cxnLst/>
            <a:rect l="l" t="t" r="r" b="b"/>
            <a:pathLst>
              <a:path w="246379" h="273050">
                <a:moveTo>
                  <a:pt x="133603" y="269239"/>
                </a:moveTo>
                <a:lnTo>
                  <a:pt x="49290" y="269239"/>
                </a:lnTo>
                <a:lnTo>
                  <a:pt x="48890" y="273049"/>
                </a:lnTo>
                <a:lnTo>
                  <a:pt x="130193" y="273049"/>
                </a:lnTo>
                <a:lnTo>
                  <a:pt x="133603" y="269239"/>
                </a:lnTo>
                <a:close/>
              </a:path>
              <a:path w="246379" h="273050">
                <a:moveTo>
                  <a:pt x="242570" y="185732"/>
                </a:moveTo>
                <a:lnTo>
                  <a:pt x="242570" y="269239"/>
                </a:lnTo>
                <a:lnTo>
                  <a:pt x="211250" y="269239"/>
                </a:lnTo>
                <a:lnTo>
                  <a:pt x="218931" y="273049"/>
                </a:lnTo>
                <a:lnTo>
                  <a:pt x="246379" y="273049"/>
                </a:lnTo>
                <a:lnTo>
                  <a:pt x="246379" y="192745"/>
                </a:lnTo>
                <a:lnTo>
                  <a:pt x="242570" y="185732"/>
                </a:lnTo>
                <a:close/>
              </a:path>
              <a:path w="246379" h="273050">
                <a:moveTo>
                  <a:pt x="3809" y="93998"/>
                </a:moveTo>
                <a:lnTo>
                  <a:pt x="0" y="94732"/>
                </a:lnTo>
                <a:lnTo>
                  <a:pt x="0" y="165506"/>
                </a:lnTo>
                <a:lnTo>
                  <a:pt x="3809" y="167426"/>
                </a:lnTo>
                <a:lnTo>
                  <a:pt x="3809" y="93998"/>
                </a:lnTo>
                <a:close/>
              </a:path>
              <a:path w="246379" h="273050">
                <a:moveTo>
                  <a:pt x="246379" y="46237"/>
                </a:moveTo>
                <a:lnTo>
                  <a:pt x="242570" y="46971"/>
                </a:lnTo>
                <a:lnTo>
                  <a:pt x="242570" y="144415"/>
                </a:lnTo>
                <a:lnTo>
                  <a:pt x="246379" y="140159"/>
                </a:lnTo>
                <a:lnTo>
                  <a:pt x="246379" y="46237"/>
                </a:lnTo>
                <a:close/>
              </a:path>
              <a:path w="246379" h="273050">
                <a:moveTo>
                  <a:pt x="143842" y="0"/>
                </a:moveTo>
                <a:lnTo>
                  <a:pt x="78375" y="0"/>
                </a:lnTo>
                <a:lnTo>
                  <a:pt x="77976" y="3809"/>
                </a:lnTo>
                <a:lnTo>
                  <a:pt x="145929" y="3809"/>
                </a:lnTo>
                <a:lnTo>
                  <a:pt x="143842" y="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7161529" y="6129019"/>
            <a:ext cx="238760" cy="265430"/>
          </a:xfrm>
          <a:custGeom>
            <a:avLst/>
            <a:gdLst/>
            <a:ahLst/>
            <a:cxnLst/>
            <a:rect l="l" t="t" r="r" b="b"/>
            <a:pathLst>
              <a:path w="238759" h="265429">
                <a:moveTo>
                  <a:pt x="132067" y="262889"/>
                </a:moveTo>
                <a:lnTo>
                  <a:pt x="45746" y="262889"/>
                </a:lnTo>
                <a:lnTo>
                  <a:pt x="45480" y="265429"/>
                </a:lnTo>
                <a:lnTo>
                  <a:pt x="129794" y="265429"/>
                </a:lnTo>
                <a:lnTo>
                  <a:pt x="132067" y="262889"/>
                </a:lnTo>
                <a:close/>
              </a:path>
              <a:path w="238759" h="265429">
                <a:moveTo>
                  <a:pt x="236220" y="177247"/>
                </a:moveTo>
                <a:lnTo>
                  <a:pt x="236220" y="262889"/>
                </a:lnTo>
                <a:lnTo>
                  <a:pt x="202319" y="262889"/>
                </a:lnTo>
                <a:lnTo>
                  <a:pt x="207440" y="265429"/>
                </a:lnTo>
                <a:lnTo>
                  <a:pt x="238760" y="265429"/>
                </a:lnTo>
                <a:lnTo>
                  <a:pt x="238760" y="181922"/>
                </a:lnTo>
                <a:lnTo>
                  <a:pt x="236220" y="177247"/>
                </a:lnTo>
                <a:close/>
              </a:path>
              <a:path w="238759" h="265429">
                <a:moveTo>
                  <a:pt x="3810" y="89455"/>
                </a:moveTo>
                <a:lnTo>
                  <a:pt x="0" y="90188"/>
                </a:lnTo>
                <a:lnTo>
                  <a:pt x="0" y="163616"/>
                </a:lnTo>
                <a:lnTo>
                  <a:pt x="3810" y="165536"/>
                </a:lnTo>
                <a:lnTo>
                  <a:pt x="3810" y="89455"/>
                </a:lnTo>
                <a:close/>
              </a:path>
              <a:path w="238759" h="265429">
                <a:moveTo>
                  <a:pt x="238760" y="43161"/>
                </a:moveTo>
                <a:lnTo>
                  <a:pt x="236220" y="43650"/>
                </a:lnTo>
                <a:lnTo>
                  <a:pt x="236220" y="143442"/>
                </a:lnTo>
                <a:lnTo>
                  <a:pt x="238760" y="140605"/>
                </a:lnTo>
                <a:lnTo>
                  <a:pt x="238760" y="43161"/>
                </a:lnTo>
                <a:close/>
              </a:path>
              <a:path w="238759" h="265429">
                <a:moveTo>
                  <a:pt x="142119" y="0"/>
                </a:moveTo>
                <a:lnTo>
                  <a:pt x="74166" y="0"/>
                </a:lnTo>
                <a:lnTo>
                  <a:pt x="73766" y="3809"/>
                </a:lnTo>
                <a:lnTo>
                  <a:pt x="144205" y="3809"/>
                </a:lnTo>
                <a:lnTo>
                  <a:pt x="142119" y="0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7165339" y="6132829"/>
            <a:ext cx="232410" cy="259079"/>
          </a:xfrm>
          <a:custGeom>
            <a:avLst/>
            <a:gdLst/>
            <a:ahLst/>
            <a:cxnLst/>
            <a:rect l="l" t="t" r="r" b="b"/>
            <a:pathLst>
              <a:path w="232409" h="259079">
                <a:moveTo>
                  <a:pt x="131668" y="255270"/>
                </a:moveTo>
                <a:lnTo>
                  <a:pt x="42336" y="255270"/>
                </a:lnTo>
                <a:lnTo>
                  <a:pt x="41936" y="259080"/>
                </a:lnTo>
                <a:lnTo>
                  <a:pt x="128257" y="259080"/>
                </a:lnTo>
                <a:lnTo>
                  <a:pt x="131668" y="255270"/>
                </a:lnTo>
                <a:close/>
              </a:path>
              <a:path w="232409" h="259079">
                <a:moveTo>
                  <a:pt x="228600" y="166425"/>
                </a:moveTo>
                <a:lnTo>
                  <a:pt x="228600" y="255270"/>
                </a:lnTo>
                <a:lnTo>
                  <a:pt x="190827" y="255270"/>
                </a:lnTo>
                <a:lnTo>
                  <a:pt x="198509" y="259080"/>
                </a:lnTo>
                <a:lnTo>
                  <a:pt x="232409" y="259080"/>
                </a:lnTo>
                <a:lnTo>
                  <a:pt x="232409" y="173437"/>
                </a:lnTo>
                <a:lnTo>
                  <a:pt x="228600" y="166425"/>
                </a:lnTo>
                <a:close/>
              </a:path>
              <a:path w="232409" h="259079">
                <a:moveTo>
                  <a:pt x="3809" y="84911"/>
                </a:moveTo>
                <a:lnTo>
                  <a:pt x="0" y="85645"/>
                </a:lnTo>
                <a:lnTo>
                  <a:pt x="0" y="161726"/>
                </a:lnTo>
                <a:lnTo>
                  <a:pt x="3809" y="163647"/>
                </a:lnTo>
                <a:lnTo>
                  <a:pt x="3809" y="84911"/>
                </a:lnTo>
                <a:close/>
              </a:path>
              <a:path w="232409" h="259079">
                <a:moveTo>
                  <a:pt x="232409" y="39840"/>
                </a:moveTo>
                <a:lnTo>
                  <a:pt x="228600" y="40574"/>
                </a:lnTo>
                <a:lnTo>
                  <a:pt x="228600" y="143888"/>
                </a:lnTo>
                <a:lnTo>
                  <a:pt x="232409" y="139632"/>
                </a:lnTo>
                <a:lnTo>
                  <a:pt x="232409" y="39840"/>
                </a:lnTo>
                <a:close/>
              </a:path>
              <a:path w="232409" h="259079">
                <a:moveTo>
                  <a:pt x="140395" y="0"/>
                </a:moveTo>
                <a:lnTo>
                  <a:pt x="69956" y="0"/>
                </a:lnTo>
                <a:lnTo>
                  <a:pt x="69556" y="3810"/>
                </a:lnTo>
                <a:lnTo>
                  <a:pt x="142481" y="3810"/>
                </a:lnTo>
                <a:lnTo>
                  <a:pt x="140395" y="0"/>
                </a:lnTo>
                <a:close/>
              </a:path>
            </a:pathLst>
          </a:custGeom>
          <a:solidFill>
            <a:srgbClr val="ADADA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8" name="bg object 118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7169149" y="6136639"/>
            <a:ext cx="224790" cy="251459"/>
          </a:xfrm>
          <a:prstGeom prst="rect">
            <a:avLst/>
          </a:prstGeom>
        </p:spPr>
      </p:pic>
      <p:sp>
        <p:nvSpPr>
          <p:cNvPr id="119" name="bg object 119"/>
          <p:cNvSpPr/>
          <p:nvPr/>
        </p:nvSpPr>
        <p:spPr>
          <a:xfrm>
            <a:off x="7767319" y="5429250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85448" y="415290"/>
                </a:moveTo>
                <a:lnTo>
                  <a:pt x="80339" y="415290"/>
                </a:lnTo>
                <a:lnTo>
                  <a:pt x="79139" y="419100"/>
                </a:lnTo>
                <a:lnTo>
                  <a:pt x="80417" y="419100"/>
                </a:lnTo>
                <a:lnTo>
                  <a:pt x="85448" y="415290"/>
                </a:lnTo>
                <a:close/>
              </a:path>
              <a:path w="419100" h="419100">
                <a:moveTo>
                  <a:pt x="337489" y="415290"/>
                </a:moveTo>
                <a:lnTo>
                  <a:pt x="332446" y="415290"/>
                </a:lnTo>
                <a:lnTo>
                  <a:pt x="337429" y="419100"/>
                </a:lnTo>
                <a:lnTo>
                  <a:pt x="338689" y="419100"/>
                </a:lnTo>
                <a:lnTo>
                  <a:pt x="337489" y="415290"/>
                </a:lnTo>
                <a:close/>
              </a:path>
              <a:path w="419100" h="419100">
                <a:moveTo>
                  <a:pt x="3809" y="161290"/>
                </a:moveTo>
                <a:lnTo>
                  <a:pt x="0" y="161290"/>
                </a:lnTo>
                <a:lnTo>
                  <a:pt x="3809" y="164166"/>
                </a:lnTo>
                <a:lnTo>
                  <a:pt x="3809" y="161290"/>
                </a:lnTo>
                <a:close/>
              </a:path>
              <a:path w="419100" h="419100">
                <a:moveTo>
                  <a:pt x="419100" y="161290"/>
                </a:moveTo>
                <a:lnTo>
                  <a:pt x="416559" y="161290"/>
                </a:lnTo>
                <a:lnTo>
                  <a:pt x="416559" y="163188"/>
                </a:lnTo>
                <a:lnTo>
                  <a:pt x="419100" y="161290"/>
                </a:lnTo>
                <a:close/>
              </a:path>
              <a:path w="419100" h="419100">
                <a:moveTo>
                  <a:pt x="209550" y="0"/>
                </a:moveTo>
                <a:lnTo>
                  <a:pt x="208769" y="2540"/>
                </a:lnTo>
                <a:lnTo>
                  <a:pt x="210330" y="2540"/>
                </a:lnTo>
                <a:lnTo>
                  <a:pt x="20955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7771129" y="5431790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86669" y="408940"/>
                </a:moveTo>
                <a:lnTo>
                  <a:pt x="77729" y="408940"/>
                </a:lnTo>
                <a:lnTo>
                  <a:pt x="76529" y="412750"/>
                </a:lnTo>
                <a:lnTo>
                  <a:pt x="81638" y="412750"/>
                </a:lnTo>
                <a:lnTo>
                  <a:pt x="86669" y="408940"/>
                </a:lnTo>
                <a:close/>
              </a:path>
              <a:path w="412750" h="412750">
                <a:moveTo>
                  <a:pt x="332480" y="408940"/>
                </a:moveTo>
                <a:lnTo>
                  <a:pt x="323654" y="408940"/>
                </a:lnTo>
                <a:lnTo>
                  <a:pt x="328636" y="412750"/>
                </a:lnTo>
                <a:lnTo>
                  <a:pt x="333680" y="412750"/>
                </a:lnTo>
                <a:lnTo>
                  <a:pt x="332480" y="408940"/>
                </a:lnTo>
                <a:close/>
              </a:path>
              <a:path w="412750" h="412750">
                <a:moveTo>
                  <a:pt x="3810" y="158750"/>
                </a:moveTo>
                <a:lnTo>
                  <a:pt x="0" y="158750"/>
                </a:lnTo>
                <a:lnTo>
                  <a:pt x="0" y="161626"/>
                </a:lnTo>
                <a:lnTo>
                  <a:pt x="3810" y="164502"/>
                </a:lnTo>
                <a:lnTo>
                  <a:pt x="3810" y="158750"/>
                </a:lnTo>
                <a:close/>
              </a:path>
              <a:path w="412750" h="412750">
                <a:moveTo>
                  <a:pt x="412750" y="158750"/>
                </a:moveTo>
                <a:lnTo>
                  <a:pt x="408940" y="158750"/>
                </a:lnTo>
                <a:lnTo>
                  <a:pt x="408940" y="163497"/>
                </a:lnTo>
                <a:lnTo>
                  <a:pt x="412750" y="160648"/>
                </a:lnTo>
                <a:lnTo>
                  <a:pt x="412750" y="158750"/>
                </a:lnTo>
                <a:close/>
              </a:path>
              <a:path w="412750" h="412750">
                <a:moveTo>
                  <a:pt x="206520" y="0"/>
                </a:moveTo>
                <a:lnTo>
                  <a:pt x="204959" y="0"/>
                </a:lnTo>
                <a:lnTo>
                  <a:pt x="203789" y="3810"/>
                </a:lnTo>
                <a:lnTo>
                  <a:pt x="207690" y="3810"/>
                </a:lnTo>
                <a:lnTo>
                  <a:pt x="20652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7774939" y="5435600"/>
            <a:ext cx="405130" cy="405130"/>
          </a:xfrm>
          <a:custGeom>
            <a:avLst/>
            <a:gdLst/>
            <a:ahLst/>
            <a:cxnLst/>
            <a:rect l="l" t="t" r="r" b="b"/>
            <a:pathLst>
              <a:path w="405129" h="405129">
                <a:moveTo>
                  <a:pt x="86213" y="402590"/>
                </a:moveTo>
                <a:lnTo>
                  <a:pt x="74719" y="402590"/>
                </a:lnTo>
                <a:lnTo>
                  <a:pt x="73919" y="405130"/>
                </a:lnTo>
                <a:lnTo>
                  <a:pt x="82859" y="405130"/>
                </a:lnTo>
                <a:lnTo>
                  <a:pt x="86213" y="402590"/>
                </a:lnTo>
                <a:close/>
              </a:path>
              <a:path w="405129" h="405129">
                <a:moveTo>
                  <a:pt x="327869" y="402590"/>
                </a:moveTo>
                <a:lnTo>
                  <a:pt x="316523" y="402590"/>
                </a:lnTo>
                <a:lnTo>
                  <a:pt x="319844" y="405130"/>
                </a:lnTo>
                <a:lnTo>
                  <a:pt x="328669" y="405130"/>
                </a:lnTo>
                <a:lnTo>
                  <a:pt x="327869" y="402590"/>
                </a:lnTo>
                <a:close/>
              </a:path>
              <a:path w="405129" h="405129">
                <a:moveTo>
                  <a:pt x="3809" y="154940"/>
                </a:moveTo>
                <a:lnTo>
                  <a:pt x="0" y="154940"/>
                </a:lnTo>
                <a:lnTo>
                  <a:pt x="0" y="160692"/>
                </a:lnTo>
                <a:lnTo>
                  <a:pt x="3809" y="163568"/>
                </a:lnTo>
                <a:lnTo>
                  <a:pt x="3809" y="154940"/>
                </a:lnTo>
                <a:close/>
              </a:path>
              <a:path w="405129" h="405129">
                <a:moveTo>
                  <a:pt x="405129" y="154940"/>
                </a:moveTo>
                <a:lnTo>
                  <a:pt x="401319" y="154940"/>
                </a:lnTo>
                <a:lnTo>
                  <a:pt x="401319" y="162535"/>
                </a:lnTo>
                <a:lnTo>
                  <a:pt x="405129" y="159687"/>
                </a:lnTo>
                <a:lnTo>
                  <a:pt x="405129" y="154940"/>
                </a:lnTo>
                <a:close/>
              </a:path>
              <a:path w="405129" h="405129">
                <a:moveTo>
                  <a:pt x="203879" y="0"/>
                </a:moveTo>
                <a:lnTo>
                  <a:pt x="199980" y="0"/>
                </a:lnTo>
                <a:lnTo>
                  <a:pt x="198809" y="3809"/>
                </a:lnTo>
                <a:lnTo>
                  <a:pt x="205049" y="3809"/>
                </a:lnTo>
                <a:lnTo>
                  <a:pt x="203879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7778749" y="5439410"/>
            <a:ext cx="397510" cy="398780"/>
          </a:xfrm>
          <a:custGeom>
            <a:avLst/>
            <a:gdLst/>
            <a:ahLst/>
            <a:cxnLst/>
            <a:rect l="l" t="t" r="r" b="b"/>
            <a:pathLst>
              <a:path w="397509" h="398779">
                <a:moveTo>
                  <a:pt x="87434" y="394969"/>
                </a:moveTo>
                <a:lnTo>
                  <a:pt x="72109" y="394969"/>
                </a:lnTo>
                <a:lnTo>
                  <a:pt x="70910" y="398779"/>
                </a:lnTo>
                <a:lnTo>
                  <a:pt x="82403" y="398779"/>
                </a:lnTo>
                <a:lnTo>
                  <a:pt x="87434" y="394969"/>
                </a:lnTo>
                <a:close/>
              </a:path>
              <a:path w="397509" h="398779">
                <a:moveTo>
                  <a:pt x="322859" y="394969"/>
                </a:moveTo>
                <a:lnTo>
                  <a:pt x="307730" y="394969"/>
                </a:lnTo>
                <a:lnTo>
                  <a:pt x="312713" y="398779"/>
                </a:lnTo>
                <a:lnTo>
                  <a:pt x="324059" y="398779"/>
                </a:lnTo>
                <a:lnTo>
                  <a:pt x="322859" y="394969"/>
                </a:lnTo>
                <a:close/>
              </a:path>
              <a:path w="397509" h="398779">
                <a:moveTo>
                  <a:pt x="2540" y="151129"/>
                </a:moveTo>
                <a:lnTo>
                  <a:pt x="0" y="151129"/>
                </a:lnTo>
                <a:lnTo>
                  <a:pt x="0" y="159758"/>
                </a:lnTo>
                <a:lnTo>
                  <a:pt x="2540" y="161675"/>
                </a:lnTo>
                <a:lnTo>
                  <a:pt x="2540" y="151129"/>
                </a:lnTo>
                <a:close/>
              </a:path>
              <a:path w="397509" h="398779">
                <a:moveTo>
                  <a:pt x="397509" y="151129"/>
                </a:moveTo>
                <a:lnTo>
                  <a:pt x="393700" y="151129"/>
                </a:lnTo>
                <a:lnTo>
                  <a:pt x="393700" y="161573"/>
                </a:lnTo>
                <a:lnTo>
                  <a:pt x="397509" y="158725"/>
                </a:lnTo>
                <a:lnTo>
                  <a:pt x="397509" y="151129"/>
                </a:lnTo>
                <a:close/>
              </a:path>
              <a:path w="397509" h="398779">
                <a:moveTo>
                  <a:pt x="201240" y="0"/>
                </a:moveTo>
                <a:lnTo>
                  <a:pt x="195000" y="0"/>
                </a:lnTo>
                <a:lnTo>
                  <a:pt x="193830" y="3809"/>
                </a:lnTo>
                <a:lnTo>
                  <a:pt x="202410" y="3809"/>
                </a:lnTo>
                <a:lnTo>
                  <a:pt x="20124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7781289" y="5443220"/>
            <a:ext cx="391160" cy="391160"/>
          </a:xfrm>
          <a:custGeom>
            <a:avLst/>
            <a:gdLst/>
            <a:ahLst/>
            <a:cxnLst/>
            <a:rect l="l" t="t" r="r" b="b"/>
            <a:pathLst>
              <a:path w="391159" h="391160">
                <a:moveTo>
                  <a:pt x="89925" y="387349"/>
                </a:moveTo>
                <a:lnTo>
                  <a:pt x="70769" y="387349"/>
                </a:lnTo>
                <a:lnTo>
                  <a:pt x="69569" y="391159"/>
                </a:lnTo>
                <a:lnTo>
                  <a:pt x="84894" y="391159"/>
                </a:lnTo>
                <a:lnTo>
                  <a:pt x="89925" y="387349"/>
                </a:lnTo>
                <a:close/>
              </a:path>
              <a:path w="391159" h="391160">
                <a:moveTo>
                  <a:pt x="319119" y="387349"/>
                </a:moveTo>
                <a:lnTo>
                  <a:pt x="300208" y="387349"/>
                </a:lnTo>
                <a:lnTo>
                  <a:pt x="305190" y="391159"/>
                </a:lnTo>
                <a:lnTo>
                  <a:pt x="320319" y="391159"/>
                </a:lnTo>
                <a:lnTo>
                  <a:pt x="319119" y="387349"/>
                </a:lnTo>
                <a:close/>
              </a:path>
              <a:path w="391159" h="391160">
                <a:moveTo>
                  <a:pt x="3809" y="147319"/>
                </a:moveTo>
                <a:lnTo>
                  <a:pt x="0" y="147319"/>
                </a:lnTo>
                <a:lnTo>
                  <a:pt x="0" y="157865"/>
                </a:lnTo>
                <a:lnTo>
                  <a:pt x="3809" y="160742"/>
                </a:lnTo>
                <a:lnTo>
                  <a:pt x="3809" y="147319"/>
                </a:lnTo>
                <a:close/>
              </a:path>
              <a:path w="391159" h="391160">
                <a:moveTo>
                  <a:pt x="391159" y="147319"/>
                </a:moveTo>
                <a:lnTo>
                  <a:pt x="387350" y="147319"/>
                </a:lnTo>
                <a:lnTo>
                  <a:pt x="387350" y="160611"/>
                </a:lnTo>
                <a:lnTo>
                  <a:pt x="391159" y="157763"/>
                </a:lnTo>
                <a:lnTo>
                  <a:pt x="391159" y="147319"/>
                </a:lnTo>
                <a:close/>
              </a:path>
              <a:path w="391159" h="391160">
                <a:moveTo>
                  <a:pt x="199869" y="0"/>
                </a:moveTo>
                <a:lnTo>
                  <a:pt x="191289" y="0"/>
                </a:lnTo>
                <a:lnTo>
                  <a:pt x="190119" y="3809"/>
                </a:lnTo>
                <a:lnTo>
                  <a:pt x="201040" y="3809"/>
                </a:lnTo>
                <a:lnTo>
                  <a:pt x="199869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7785099" y="5447029"/>
            <a:ext cx="383540" cy="383540"/>
          </a:xfrm>
          <a:custGeom>
            <a:avLst/>
            <a:gdLst/>
            <a:ahLst/>
            <a:cxnLst/>
            <a:rect l="l" t="t" r="r" b="b"/>
            <a:pathLst>
              <a:path w="383540" h="383539">
                <a:moveTo>
                  <a:pt x="91146" y="379730"/>
                </a:moveTo>
                <a:lnTo>
                  <a:pt x="68159" y="379730"/>
                </a:lnTo>
                <a:lnTo>
                  <a:pt x="66959" y="383540"/>
                </a:lnTo>
                <a:lnTo>
                  <a:pt x="86115" y="383540"/>
                </a:lnTo>
                <a:lnTo>
                  <a:pt x="91146" y="379730"/>
                </a:lnTo>
                <a:close/>
              </a:path>
              <a:path w="383540" h="383539">
                <a:moveTo>
                  <a:pt x="314109" y="379730"/>
                </a:moveTo>
                <a:lnTo>
                  <a:pt x="291416" y="379730"/>
                </a:lnTo>
                <a:lnTo>
                  <a:pt x="296398" y="383540"/>
                </a:lnTo>
                <a:lnTo>
                  <a:pt x="315309" y="383540"/>
                </a:lnTo>
                <a:lnTo>
                  <a:pt x="314109" y="379730"/>
                </a:lnTo>
                <a:close/>
              </a:path>
              <a:path w="383540" h="383539">
                <a:moveTo>
                  <a:pt x="3809" y="143510"/>
                </a:moveTo>
                <a:lnTo>
                  <a:pt x="0" y="143510"/>
                </a:lnTo>
                <a:lnTo>
                  <a:pt x="0" y="156932"/>
                </a:lnTo>
                <a:lnTo>
                  <a:pt x="3809" y="159808"/>
                </a:lnTo>
                <a:lnTo>
                  <a:pt x="3809" y="143510"/>
                </a:lnTo>
                <a:close/>
              </a:path>
              <a:path w="383540" h="383539">
                <a:moveTo>
                  <a:pt x="383540" y="143510"/>
                </a:moveTo>
                <a:lnTo>
                  <a:pt x="381000" y="143510"/>
                </a:lnTo>
                <a:lnTo>
                  <a:pt x="381000" y="158700"/>
                </a:lnTo>
                <a:lnTo>
                  <a:pt x="383540" y="156801"/>
                </a:lnTo>
                <a:lnTo>
                  <a:pt x="383540" y="143510"/>
                </a:lnTo>
                <a:close/>
              </a:path>
              <a:path w="383540" h="383539">
                <a:moveTo>
                  <a:pt x="197230" y="0"/>
                </a:moveTo>
                <a:lnTo>
                  <a:pt x="186309" y="0"/>
                </a:lnTo>
                <a:lnTo>
                  <a:pt x="185139" y="3810"/>
                </a:lnTo>
                <a:lnTo>
                  <a:pt x="198400" y="3810"/>
                </a:lnTo>
                <a:lnTo>
                  <a:pt x="197230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7788909" y="5450840"/>
            <a:ext cx="377190" cy="375920"/>
          </a:xfrm>
          <a:custGeom>
            <a:avLst/>
            <a:gdLst/>
            <a:ahLst/>
            <a:cxnLst/>
            <a:rect l="l" t="t" r="r" b="b"/>
            <a:pathLst>
              <a:path w="377190" h="375920">
                <a:moveTo>
                  <a:pt x="92368" y="372110"/>
                </a:moveTo>
                <a:lnTo>
                  <a:pt x="65549" y="372110"/>
                </a:lnTo>
                <a:lnTo>
                  <a:pt x="64349" y="375920"/>
                </a:lnTo>
                <a:lnTo>
                  <a:pt x="87336" y="375920"/>
                </a:lnTo>
                <a:lnTo>
                  <a:pt x="92368" y="372110"/>
                </a:lnTo>
                <a:close/>
              </a:path>
              <a:path w="377190" h="375920">
                <a:moveTo>
                  <a:pt x="309100" y="372110"/>
                </a:moveTo>
                <a:lnTo>
                  <a:pt x="282623" y="372110"/>
                </a:lnTo>
                <a:lnTo>
                  <a:pt x="287606" y="375920"/>
                </a:lnTo>
                <a:lnTo>
                  <a:pt x="310300" y="375920"/>
                </a:lnTo>
                <a:lnTo>
                  <a:pt x="309100" y="372110"/>
                </a:lnTo>
                <a:close/>
              </a:path>
              <a:path w="377190" h="375920">
                <a:moveTo>
                  <a:pt x="3810" y="139700"/>
                </a:moveTo>
                <a:lnTo>
                  <a:pt x="0" y="139700"/>
                </a:lnTo>
                <a:lnTo>
                  <a:pt x="0" y="155998"/>
                </a:lnTo>
                <a:lnTo>
                  <a:pt x="3810" y="158874"/>
                </a:lnTo>
                <a:lnTo>
                  <a:pt x="3810" y="139700"/>
                </a:lnTo>
                <a:close/>
              </a:path>
              <a:path w="377190" h="375920">
                <a:moveTo>
                  <a:pt x="377190" y="139700"/>
                </a:moveTo>
                <a:lnTo>
                  <a:pt x="373380" y="139700"/>
                </a:lnTo>
                <a:lnTo>
                  <a:pt x="373380" y="157738"/>
                </a:lnTo>
                <a:lnTo>
                  <a:pt x="377190" y="154890"/>
                </a:lnTo>
                <a:lnTo>
                  <a:pt x="377190" y="139700"/>
                </a:lnTo>
                <a:close/>
              </a:path>
              <a:path w="377190" h="375920">
                <a:moveTo>
                  <a:pt x="194590" y="0"/>
                </a:moveTo>
                <a:lnTo>
                  <a:pt x="181330" y="0"/>
                </a:lnTo>
                <a:lnTo>
                  <a:pt x="180550" y="2540"/>
                </a:lnTo>
                <a:lnTo>
                  <a:pt x="195370" y="2540"/>
                </a:lnTo>
                <a:lnTo>
                  <a:pt x="19459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7792719" y="5453379"/>
            <a:ext cx="369570" cy="369570"/>
          </a:xfrm>
          <a:custGeom>
            <a:avLst/>
            <a:gdLst/>
            <a:ahLst/>
            <a:cxnLst/>
            <a:rect l="l" t="t" r="r" b="b"/>
            <a:pathLst>
              <a:path w="369570" h="369570">
                <a:moveTo>
                  <a:pt x="93589" y="365760"/>
                </a:moveTo>
                <a:lnTo>
                  <a:pt x="62939" y="365760"/>
                </a:lnTo>
                <a:lnTo>
                  <a:pt x="61739" y="369570"/>
                </a:lnTo>
                <a:lnTo>
                  <a:pt x="88558" y="369570"/>
                </a:lnTo>
                <a:lnTo>
                  <a:pt x="93589" y="365760"/>
                </a:lnTo>
                <a:close/>
              </a:path>
              <a:path w="369570" h="369570">
                <a:moveTo>
                  <a:pt x="304089" y="365760"/>
                </a:moveTo>
                <a:lnTo>
                  <a:pt x="273831" y="365760"/>
                </a:lnTo>
                <a:lnTo>
                  <a:pt x="278813" y="369570"/>
                </a:lnTo>
                <a:lnTo>
                  <a:pt x="305289" y="369570"/>
                </a:lnTo>
                <a:lnTo>
                  <a:pt x="304089" y="365760"/>
                </a:lnTo>
                <a:close/>
              </a:path>
              <a:path w="369570" h="369570">
                <a:moveTo>
                  <a:pt x="3809" y="137160"/>
                </a:moveTo>
                <a:lnTo>
                  <a:pt x="0" y="137160"/>
                </a:lnTo>
                <a:lnTo>
                  <a:pt x="0" y="156334"/>
                </a:lnTo>
                <a:lnTo>
                  <a:pt x="3809" y="159210"/>
                </a:lnTo>
                <a:lnTo>
                  <a:pt x="3809" y="137160"/>
                </a:lnTo>
                <a:close/>
              </a:path>
              <a:path w="369570" h="369570">
                <a:moveTo>
                  <a:pt x="369570" y="137160"/>
                </a:moveTo>
                <a:lnTo>
                  <a:pt x="365759" y="137160"/>
                </a:lnTo>
                <a:lnTo>
                  <a:pt x="365759" y="158047"/>
                </a:lnTo>
                <a:lnTo>
                  <a:pt x="369570" y="155198"/>
                </a:lnTo>
                <a:lnTo>
                  <a:pt x="369570" y="137160"/>
                </a:lnTo>
                <a:close/>
              </a:path>
              <a:path w="369570" h="369570">
                <a:moveTo>
                  <a:pt x="191560" y="0"/>
                </a:moveTo>
                <a:lnTo>
                  <a:pt x="176739" y="0"/>
                </a:lnTo>
                <a:lnTo>
                  <a:pt x="175569" y="3810"/>
                </a:lnTo>
                <a:lnTo>
                  <a:pt x="192730" y="3810"/>
                </a:lnTo>
                <a:lnTo>
                  <a:pt x="19156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7796529" y="5457190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93133" y="359410"/>
                </a:moveTo>
                <a:lnTo>
                  <a:pt x="59930" y="359410"/>
                </a:lnTo>
                <a:lnTo>
                  <a:pt x="59130" y="361950"/>
                </a:lnTo>
                <a:lnTo>
                  <a:pt x="89779" y="361950"/>
                </a:lnTo>
                <a:lnTo>
                  <a:pt x="93133" y="359410"/>
                </a:lnTo>
                <a:close/>
              </a:path>
              <a:path w="361950" h="361950">
                <a:moveTo>
                  <a:pt x="299479" y="359410"/>
                </a:moveTo>
                <a:lnTo>
                  <a:pt x="266700" y="359410"/>
                </a:lnTo>
                <a:lnTo>
                  <a:pt x="270021" y="361950"/>
                </a:lnTo>
                <a:lnTo>
                  <a:pt x="300279" y="361950"/>
                </a:lnTo>
                <a:lnTo>
                  <a:pt x="299479" y="359410"/>
                </a:lnTo>
                <a:close/>
              </a:path>
              <a:path w="361950" h="361950">
                <a:moveTo>
                  <a:pt x="3810" y="133350"/>
                </a:moveTo>
                <a:lnTo>
                  <a:pt x="0" y="133350"/>
                </a:lnTo>
                <a:lnTo>
                  <a:pt x="0" y="155400"/>
                </a:lnTo>
                <a:lnTo>
                  <a:pt x="3810" y="158276"/>
                </a:lnTo>
                <a:lnTo>
                  <a:pt x="3810" y="133350"/>
                </a:lnTo>
                <a:close/>
              </a:path>
              <a:path w="361950" h="361950">
                <a:moveTo>
                  <a:pt x="361950" y="133350"/>
                </a:moveTo>
                <a:lnTo>
                  <a:pt x="358140" y="133350"/>
                </a:lnTo>
                <a:lnTo>
                  <a:pt x="358140" y="157085"/>
                </a:lnTo>
                <a:lnTo>
                  <a:pt x="361950" y="154237"/>
                </a:lnTo>
                <a:lnTo>
                  <a:pt x="361950" y="133350"/>
                </a:lnTo>
                <a:close/>
              </a:path>
              <a:path w="361950" h="361950">
                <a:moveTo>
                  <a:pt x="188920" y="0"/>
                </a:moveTo>
                <a:lnTo>
                  <a:pt x="171760" y="0"/>
                </a:lnTo>
                <a:lnTo>
                  <a:pt x="170589" y="3810"/>
                </a:lnTo>
                <a:lnTo>
                  <a:pt x="190090" y="3810"/>
                </a:lnTo>
                <a:lnTo>
                  <a:pt x="18892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7800339" y="5461000"/>
            <a:ext cx="354330" cy="355600"/>
          </a:xfrm>
          <a:custGeom>
            <a:avLst/>
            <a:gdLst/>
            <a:ahLst/>
            <a:cxnLst/>
            <a:rect l="l" t="t" r="r" b="b"/>
            <a:pathLst>
              <a:path w="354329" h="355600">
                <a:moveTo>
                  <a:pt x="94354" y="351790"/>
                </a:moveTo>
                <a:lnTo>
                  <a:pt x="57319" y="351790"/>
                </a:lnTo>
                <a:lnTo>
                  <a:pt x="56119" y="355600"/>
                </a:lnTo>
                <a:lnTo>
                  <a:pt x="89323" y="355600"/>
                </a:lnTo>
                <a:lnTo>
                  <a:pt x="94354" y="351790"/>
                </a:lnTo>
                <a:close/>
              </a:path>
              <a:path w="354329" h="355600">
                <a:moveTo>
                  <a:pt x="294469" y="351790"/>
                </a:moveTo>
                <a:lnTo>
                  <a:pt x="257907" y="351790"/>
                </a:lnTo>
                <a:lnTo>
                  <a:pt x="262889" y="355600"/>
                </a:lnTo>
                <a:lnTo>
                  <a:pt x="295669" y="355600"/>
                </a:lnTo>
                <a:lnTo>
                  <a:pt x="294469" y="351790"/>
                </a:lnTo>
                <a:close/>
              </a:path>
              <a:path w="354329" h="355600">
                <a:moveTo>
                  <a:pt x="2539" y="129540"/>
                </a:moveTo>
                <a:lnTo>
                  <a:pt x="0" y="129540"/>
                </a:lnTo>
                <a:lnTo>
                  <a:pt x="0" y="154466"/>
                </a:lnTo>
                <a:lnTo>
                  <a:pt x="2539" y="156384"/>
                </a:lnTo>
                <a:lnTo>
                  <a:pt x="2539" y="129540"/>
                </a:lnTo>
                <a:close/>
              </a:path>
              <a:path w="354329" h="355600">
                <a:moveTo>
                  <a:pt x="354329" y="129540"/>
                </a:moveTo>
                <a:lnTo>
                  <a:pt x="350519" y="129540"/>
                </a:lnTo>
                <a:lnTo>
                  <a:pt x="350519" y="156123"/>
                </a:lnTo>
                <a:lnTo>
                  <a:pt x="354329" y="153275"/>
                </a:lnTo>
                <a:lnTo>
                  <a:pt x="354329" y="129540"/>
                </a:lnTo>
                <a:close/>
              </a:path>
              <a:path w="354329" h="355600">
                <a:moveTo>
                  <a:pt x="186279" y="0"/>
                </a:moveTo>
                <a:lnTo>
                  <a:pt x="166779" y="0"/>
                </a:lnTo>
                <a:lnTo>
                  <a:pt x="165609" y="3809"/>
                </a:lnTo>
                <a:lnTo>
                  <a:pt x="187449" y="3809"/>
                </a:lnTo>
                <a:lnTo>
                  <a:pt x="186279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7802879" y="5464809"/>
            <a:ext cx="347980" cy="347980"/>
          </a:xfrm>
          <a:custGeom>
            <a:avLst/>
            <a:gdLst/>
            <a:ahLst/>
            <a:cxnLst/>
            <a:rect l="l" t="t" r="r" b="b"/>
            <a:pathLst>
              <a:path w="347979" h="347979">
                <a:moveTo>
                  <a:pt x="96845" y="344169"/>
                </a:moveTo>
                <a:lnTo>
                  <a:pt x="55979" y="344169"/>
                </a:lnTo>
                <a:lnTo>
                  <a:pt x="54779" y="347979"/>
                </a:lnTo>
                <a:lnTo>
                  <a:pt x="91814" y="347979"/>
                </a:lnTo>
                <a:lnTo>
                  <a:pt x="96845" y="344169"/>
                </a:lnTo>
                <a:close/>
              </a:path>
              <a:path w="347979" h="347979">
                <a:moveTo>
                  <a:pt x="290729" y="344169"/>
                </a:moveTo>
                <a:lnTo>
                  <a:pt x="250385" y="344169"/>
                </a:lnTo>
                <a:lnTo>
                  <a:pt x="255367" y="347979"/>
                </a:lnTo>
                <a:lnTo>
                  <a:pt x="291929" y="347979"/>
                </a:lnTo>
                <a:lnTo>
                  <a:pt x="290729" y="344169"/>
                </a:lnTo>
                <a:close/>
              </a:path>
              <a:path w="347979" h="347979">
                <a:moveTo>
                  <a:pt x="3810" y="125729"/>
                </a:moveTo>
                <a:lnTo>
                  <a:pt x="0" y="125729"/>
                </a:lnTo>
                <a:lnTo>
                  <a:pt x="0" y="152574"/>
                </a:lnTo>
                <a:lnTo>
                  <a:pt x="3810" y="155450"/>
                </a:lnTo>
                <a:lnTo>
                  <a:pt x="3810" y="125729"/>
                </a:lnTo>
                <a:close/>
              </a:path>
              <a:path w="347979" h="347979">
                <a:moveTo>
                  <a:pt x="347979" y="125729"/>
                </a:moveTo>
                <a:lnTo>
                  <a:pt x="344170" y="125729"/>
                </a:lnTo>
                <a:lnTo>
                  <a:pt x="344170" y="155161"/>
                </a:lnTo>
                <a:lnTo>
                  <a:pt x="347979" y="152313"/>
                </a:lnTo>
                <a:lnTo>
                  <a:pt x="347979" y="125729"/>
                </a:lnTo>
                <a:close/>
              </a:path>
              <a:path w="347979" h="347979">
                <a:moveTo>
                  <a:pt x="184910" y="0"/>
                </a:moveTo>
                <a:lnTo>
                  <a:pt x="163070" y="0"/>
                </a:lnTo>
                <a:lnTo>
                  <a:pt x="161900" y="3809"/>
                </a:lnTo>
                <a:lnTo>
                  <a:pt x="186080" y="3809"/>
                </a:lnTo>
                <a:lnTo>
                  <a:pt x="184910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7806689" y="5468619"/>
            <a:ext cx="340360" cy="340360"/>
          </a:xfrm>
          <a:custGeom>
            <a:avLst/>
            <a:gdLst/>
            <a:ahLst/>
            <a:cxnLst/>
            <a:rect l="l" t="t" r="r" b="b"/>
            <a:pathLst>
              <a:path w="340359" h="340360">
                <a:moveTo>
                  <a:pt x="98066" y="336549"/>
                </a:moveTo>
                <a:lnTo>
                  <a:pt x="53369" y="336549"/>
                </a:lnTo>
                <a:lnTo>
                  <a:pt x="52169" y="340359"/>
                </a:lnTo>
                <a:lnTo>
                  <a:pt x="93035" y="340359"/>
                </a:lnTo>
                <a:lnTo>
                  <a:pt x="98066" y="336549"/>
                </a:lnTo>
                <a:close/>
              </a:path>
              <a:path w="340359" h="340360">
                <a:moveTo>
                  <a:pt x="285719" y="336549"/>
                </a:moveTo>
                <a:lnTo>
                  <a:pt x="241593" y="336549"/>
                </a:lnTo>
                <a:lnTo>
                  <a:pt x="246575" y="340359"/>
                </a:lnTo>
                <a:lnTo>
                  <a:pt x="286919" y="340359"/>
                </a:lnTo>
                <a:lnTo>
                  <a:pt x="285719" y="336549"/>
                </a:lnTo>
                <a:close/>
              </a:path>
              <a:path w="340359" h="340360">
                <a:moveTo>
                  <a:pt x="3809" y="121919"/>
                </a:moveTo>
                <a:lnTo>
                  <a:pt x="0" y="121919"/>
                </a:lnTo>
                <a:lnTo>
                  <a:pt x="0" y="151640"/>
                </a:lnTo>
                <a:lnTo>
                  <a:pt x="3809" y="154516"/>
                </a:lnTo>
                <a:lnTo>
                  <a:pt x="3809" y="121919"/>
                </a:lnTo>
                <a:close/>
              </a:path>
              <a:path w="340359" h="340360">
                <a:moveTo>
                  <a:pt x="340359" y="121919"/>
                </a:moveTo>
                <a:lnTo>
                  <a:pt x="337819" y="121919"/>
                </a:lnTo>
                <a:lnTo>
                  <a:pt x="337819" y="153250"/>
                </a:lnTo>
                <a:lnTo>
                  <a:pt x="340359" y="151351"/>
                </a:lnTo>
                <a:lnTo>
                  <a:pt x="340359" y="121919"/>
                </a:lnTo>
                <a:close/>
              </a:path>
              <a:path w="340359" h="340360">
                <a:moveTo>
                  <a:pt x="182269" y="0"/>
                </a:moveTo>
                <a:lnTo>
                  <a:pt x="158089" y="0"/>
                </a:lnTo>
                <a:lnTo>
                  <a:pt x="156919" y="3809"/>
                </a:lnTo>
                <a:lnTo>
                  <a:pt x="183439" y="3809"/>
                </a:lnTo>
                <a:lnTo>
                  <a:pt x="182269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7810499" y="5472430"/>
            <a:ext cx="334010" cy="332740"/>
          </a:xfrm>
          <a:custGeom>
            <a:avLst/>
            <a:gdLst/>
            <a:ahLst/>
            <a:cxnLst/>
            <a:rect l="l" t="t" r="r" b="b"/>
            <a:pathLst>
              <a:path w="334009" h="332739">
                <a:moveTo>
                  <a:pt x="99287" y="328930"/>
                </a:moveTo>
                <a:lnTo>
                  <a:pt x="50759" y="328930"/>
                </a:lnTo>
                <a:lnTo>
                  <a:pt x="49559" y="332740"/>
                </a:lnTo>
                <a:lnTo>
                  <a:pt x="94256" y="332740"/>
                </a:lnTo>
                <a:lnTo>
                  <a:pt x="99287" y="328930"/>
                </a:lnTo>
                <a:close/>
              </a:path>
              <a:path w="334009" h="332739">
                <a:moveTo>
                  <a:pt x="280710" y="328930"/>
                </a:moveTo>
                <a:lnTo>
                  <a:pt x="232800" y="328930"/>
                </a:lnTo>
                <a:lnTo>
                  <a:pt x="237783" y="332740"/>
                </a:lnTo>
                <a:lnTo>
                  <a:pt x="281909" y="332740"/>
                </a:lnTo>
                <a:lnTo>
                  <a:pt x="280710" y="328930"/>
                </a:lnTo>
                <a:close/>
              </a:path>
              <a:path w="334009" h="332739">
                <a:moveTo>
                  <a:pt x="3809" y="118110"/>
                </a:moveTo>
                <a:lnTo>
                  <a:pt x="0" y="118110"/>
                </a:lnTo>
                <a:lnTo>
                  <a:pt x="0" y="150706"/>
                </a:lnTo>
                <a:lnTo>
                  <a:pt x="3809" y="153582"/>
                </a:lnTo>
                <a:lnTo>
                  <a:pt x="3809" y="118110"/>
                </a:lnTo>
                <a:close/>
              </a:path>
              <a:path w="334009" h="332739">
                <a:moveTo>
                  <a:pt x="334009" y="118110"/>
                </a:moveTo>
                <a:lnTo>
                  <a:pt x="330200" y="118110"/>
                </a:lnTo>
                <a:lnTo>
                  <a:pt x="330200" y="152289"/>
                </a:lnTo>
                <a:lnTo>
                  <a:pt x="334009" y="149440"/>
                </a:lnTo>
                <a:lnTo>
                  <a:pt x="334009" y="118110"/>
                </a:lnTo>
                <a:close/>
              </a:path>
              <a:path w="334009" h="332739">
                <a:moveTo>
                  <a:pt x="179630" y="0"/>
                </a:moveTo>
                <a:lnTo>
                  <a:pt x="153110" y="0"/>
                </a:lnTo>
                <a:lnTo>
                  <a:pt x="152330" y="2540"/>
                </a:lnTo>
                <a:lnTo>
                  <a:pt x="180409" y="2540"/>
                </a:lnTo>
                <a:lnTo>
                  <a:pt x="179630" y="0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7814309" y="5474969"/>
            <a:ext cx="326390" cy="326390"/>
          </a:xfrm>
          <a:custGeom>
            <a:avLst/>
            <a:gdLst/>
            <a:ahLst/>
            <a:cxnLst/>
            <a:rect l="l" t="t" r="r" b="b"/>
            <a:pathLst>
              <a:path w="326390" h="326389">
                <a:moveTo>
                  <a:pt x="100509" y="322580"/>
                </a:moveTo>
                <a:lnTo>
                  <a:pt x="48149" y="322580"/>
                </a:lnTo>
                <a:lnTo>
                  <a:pt x="46949" y="326389"/>
                </a:lnTo>
                <a:lnTo>
                  <a:pt x="95477" y="326389"/>
                </a:lnTo>
                <a:lnTo>
                  <a:pt x="100509" y="322580"/>
                </a:lnTo>
                <a:close/>
              </a:path>
              <a:path w="326390" h="326389">
                <a:moveTo>
                  <a:pt x="275700" y="322580"/>
                </a:moveTo>
                <a:lnTo>
                  <a:pt x="224008" y="322580"/>
                </a:lnTo>
                <a:lnTo>
                  <a:pt x="228990" y="326389"/>
                </a:lnTo>
                <a:lnTo>
                  <a:pt x="276900" y="326389"/>
                </a:lnTo>
                <a:lnTo>
                  <a:pt x="275700" y="322580"/>
                </a:lnTo>
                <a:close/>
              </a:path>
              <a:path w="326390" h="326389">
                <a:moveTo>
                  <a:pt x="3810" y="115569"/>
                </a:moveTo>
                <a:lnTo>
                  <a:pt x="0" y="115569"/>
                </a:lnTo>
                <a:lnTo>
                  <a:pt x="0" y="151042"/>
                </a:lnTo>
                <a:lnTo>
                  <a:pt x="3810" y="153919"/>
                </a:lnTo>
                <a:lnTo>
                  <a:pt x="3810" y="115569"/>
                </a:lnTo>
                <a:close/>
              </a:path>
              <a:path w="326390" h="326389">
                <a:moveTo>
                  <a:pt x="326390" y="115569"/>
                </a:moveTo>
                <a:lnTo>
                  <a:pt x="322580" y="115569"/>
                </a:lnTo>
                <a:lnTo>
                  <a:pt x="322580" y="152597"/>
                </a:lnTo>
                <a:lnTo>
                  <a:pt x="326390" y="149749"/>
                </a:lnTo>
                <a:lnTo>
                  <a:pt x="326390" y="115569"/>
                </a:lnTo>
                <a:close/>
              </a:path>
              <a:path w="326390" h="326389">
                <a:moveTo>
                  <a:pt x="176600" y="0"/>
                </a:moveTo>
                <a:lnTo>
                  <a:pt x="148520" y="0"/>
                </a:lnTo>
                <a:lnTo>
                  <a:pt x="147350" y="3809"/>
                </a:lnTo>
                <a:lnTo>
                  <a:pt x="177770" y="3809"/>
                </a:lnTo>
                <a:lnTo>
                  <a:pt x="176600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7818119" y="5478780"/>
            <a:ext cx="318770" cy="318770"/>
          </a:xfrm>
          <a:custGeom>
            <a:avLst/>
            <a:gdLst/>
            <a:ahLst/>
            <a:cxnLst/>
            <a:rect l="l" t="t" r="r" b="b"/>
            <a:pathLst>
              <a:path w="318770" h="318770">
                <a:moveTo>
                  <a:pt x="101730" y="314960"/>
                </a:moveTo>
                <a:lnTo>
                  <a:pt x="45539" y="314960"/>
                </a:lnTo>
                <a:lnTo>
                  <a:pt x="44339" y="318770"/>
                </a:lnTo>
                <a:lnTo>
                  <a:pt x="96699" y="318770"/>
                </a:lnTo>
                <a:lnTo>
                  <a:pt x="101730" y="314960"/>
                </a:lnTo>
                <a:close/>
              </a:path>
              <a:path w="318770" h="318770">
                <a:moveTo>
                  <a:pt x="270689" y="314960"/>
                </a:moveTo>
                <a:lnTo>
                  <a:pt x="215216" y="314960"/>
                </a:lnTo>
                <a:lnTo>
                  <a:pt x="220198" y="318770"/>
                </a:lnTo>
                <a:lnTo>
                  <a:pt x="271889" y="318770"/>
                </a:lnTo>
                <a:lnTo>
                  <a:pt x="270689" y="314960"/>
                </a:lnTo>
                <a:close/>
              </a:path>
              <a:path w="318770" h="318770">
                <a:moveTo>
                  <a:pt x="3809" y="111760"/>
                </a:moveTo>
                <a:lnTo>
                  <a:pt x="0" y="111760"/>
                </a:lnTo>
                <a:lnTo>
                  <a:pt x="0" y="150109"/>
                </a:lnTo>
                <a:lnTo>
                  <a:pt x="3809" y="152985"/>
                </a:lnTo>
                <a:lnTo>
                  <a:pt x="3809" y="111760"/>
                </a:lnTo>
                <a:close/>
              </a:path>
              <a:path w="318770" h="318770">
                <a:moveTo>
                  <a:pt x="318770" y="111760"/>
                </a:moveTo>
                <a:lnTo>
                  <a:pt x="314959" y="111760"/>
                </a:lnTo>
                <a:lnTo>
                  <a:pt x="314959" y="151635"/>
                </a:lnTo>
                <a:lnTo>
                  <a:pt x="318770" y="148787"/>
                </a:lnTo>
                <a:lnTo>
                  <a:pt x="318770" y="111760"/>
                </a:lnTo>
                <a:close/>
              </a:path>
              <a:path w="318770" h="318770">
                <a:moveTo>
                  <a:pt x="173959" y="0"/>
                </a:moveTo>
                <a:lnTo>
                  <a:pt x="143540" y="0"/>
                </a:lnTo>
                <a:lnTo>
                  <a:pt x="142369" y="3810"/>
                </a:lnTo>
                <a:lnTo>
                  <a:pt x="175130" y="3810"/>
                </a:lnTo>
                <a:lnTo>
                  <a:pt x="17395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7821929" y="5482589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01274" y="308610"/>
                </a:moveTo>
                <a:lnTo>
                  <a:pt x="42529" y="308610"/>
                </a:lnTo>
                <a:lnTo>
                  <a:pt x="41730" y="311150"/>
                </a:lnTo>
                <a:lnTo>
                  <a:pt x="97920" y="311150"/>
                </a:lnTo>
                <a:lnTo>
                  <a:pt x="101274" y="308610"/>
                </a:lnTo>
                <a:close/>
              </a:path>
              <a:path w="311150" h="311150">
                <a:moveTo>
                  <a:pt x="266079" y="308610"/>
                </a:moveTo>
                <a:lnTo>
                  <a:pt x="208084" y="308610"/>
                </a:lnTo>
                <a:lnTo>
                  <a:pt x="211406" y="311150"/>
                </a:lnTo>
                <a:lnTo>
                  <a:pt x="266879" y="311150"/>
                </a:lnTo>
                <a:lnTo>
                  <a:pt x="266079" y="308610"/>
                </a:lnTo>
                <a:close/>
              </a:path>
              <a:path w="311150" h="311150">
                <a:moveTo>
                  <a:pt x="3810" y="107950"/>
                </a:moveTo>
                <a:lnTo>
                  <a:pt x="0" y="107950"/>
                </a:lnTo>
                <a:lnTo>
                  <a:pt x="0" y="149175"/>
                </a:lnTo>
                <a:lnTo>
                  <a:pt x="3810" y="152051"/>
                </a:lnTo>
                <a:lnTo>
                  <a:pt x="3810" y="107950"/>
                </a:lnTo>
                <a:close/>
              </a:path>
              <a:path w="311150" h="311150">
                <a:moveTo>
                  <a:pt x="311150" y="107950"/>
                </a:moveTo>
                <a:lnTo>
                  <a:pt x="307340" y="107950"/>
                </a:lnTo>
                <a:lnTo>
                  <a:pt x="307340" y="150673"/>
                </a:lnTo>
                <a:lnTo>
                  <a:pt x="311150" y="147825"/>
                </a:lnTo>
                <a:lnTo>
                  <a:pt x="311150" y="107950"/>
                </a:lnTo>
                <a:close/>
              </a:path>
              <a:path w="311150" h="311150">
                <a:moveTo>
                  <a:pt x="171320" y="0"/>
                </a:moveTo>
                <a:lnTo>
                  <a:pt x="138560" y="0"/>
                </a:lnTo>
                <a:lnTo>
                  <a:pt x="137390" y="3810"/>
                </a:lnTo>
                <a:lnTo>
                  <a:pt x="172490" y="3810"/>
                </a:lnTo>
                <a:lnTo>
                  <a:pt x="171320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7825739" y="5486400"/>
            <a:ext cx="303530" cy="304800"/>
          </a:xfrm>
          <a:custGeom>
            <a:avLst/>
            <a:gdLst/>
            <a:ahLst/>
            <a:cxnLst/>
            <a:rect l="l" t="t" r="r" b="b"/>
            <a:pathLst>
              <a:path w="303529" h="304800">
                <a:moveTo>
                  <a:pt x="102495" y="300990"/>
                </a:moveTo>
                <a:lnTo>
                  <a:pt x="39919" y="300990"/>
                </a:lnTo>
                <a:lnTo>
                  <a:pt x="38719" y="304800"/>
                </a:lnTo>
                <a:lnTo>
                  <a:pt x="97464" y="304800"/>
                </a:lnTo>
                <a:lnTo>
                  <a:pt x="102495" y="300990"/>
                </a:lnTo>
                <a:close/>
              </a:path>
              <a:path w="303529" h="304800">
                <a:moveTo>
                  <a:pt x="261069" y="300990"/>
                </a:moveTo>
                <a:lnTo>
                  <a:pt x="199292" y="300990"/>
                </a:lnTo>
                <a:lnTo>
                  <a:pt x="204274" y="304800"/>
                </a:lnTo>
                <a:lnTo>
                  <a:pt x="262269" y="304800"/>
                </a:lnTo>
                <a:lnTo>
                  <a:pt x="261069" y="300990"/>
                </a:lnTo>
                <a:close/>
              </a:path>
              <a:path w="303529" h="304800">
                <a:moveTo>
                  <a:pt x="3809" y="104140"/>
                </a:moveTo>
                <a:lnTo>
                  <a:pt x="0" y="104140"/>
                </a:lnTo>
                <a:lnTo>
                  <a:pt x="0" y="148241"/>
                </a:lnTo>
                <a:lnTo>
                  <a:pt x="3809" y="151117"/>
                </a:lnTo>
                <a:lnTo>
                  <a:pt x="3809" y="104140"/>
                </a:lnTo>
                <a:close/>
              </a:path>
              <a:path w="303529" h="304800">
                <a:moveTo>
                  <a:pt x="303529" y="104140"/>
                </a:moveTo>
                <a:lnTo>
                  <a:pt x="299719" y="104140"/>
                </a:lnTo>
                <a:lnTo>
                  <a:pt x="299719" y="149712"/>
                </a:lnTo>
                <a:lnTo>
                  <a:pt x="303529" y="146863"/>
                </a:lnTo>
                <a:lnTo>
                  <a:pt x="303529" y="104140"/>
                </a:lnTo>
                <a:close/>
              </a:path>
              <a:path w="303529" h="304800">
                <a:moveTo>
                  <a:pt x="168680" y="0"/>
                </a:moveTo>
                <a:lnTo>
                  <a:pt x="133579" y="0"/>
                </a:lnTo>
                <a:lnTo>
                  <a:pt x="132409" y="3810"/>
                </a:lnTo>
                <a:lnTo>
                  <a:pt x="169850" y="3810"/>
                </a:lnTo>
                <a:lnTo>
                  <a:pt x="168680" y="0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7829549" y="5490210"/>
            <a:ext cx="295910" cy="297180"/>
          </a:xfrm>
          <a:custGeom>
            <a:avLst/>
            <a:gdLst/>
            <a:ahLst/>
            <a:cxnLst/>
            <a:rect l="l" t="t" r="r" b="b"/>
            <a:pathLst>
              <a:path w="295909" h="297179">
                <a:moveTo>
                  <a:pt x="103716" y="293370"/>
                </a:moveTo>
                <a:lnTo>
                  <a:pt x="37309" y="293370"/>
                </a:lnTo>
                <a:lnTo>
                  <a:pt x="36109" y="297179"/>
                </a:lnTo>
                <a:lnTo>
                  <a:pt x="98685" y="297179"/>
                </a:lnTo>
                <a:lnTo>
                  <a:pt x="103716" y="293370"/>
                </a:lnTo>
                <a:close/>
              </a:path>
              <a:path w="295909" h="297179">
                <a:moveTo>
                  <a:pt x="256059" y="293370"/>
                </a:moveTo>
                <a:lnTo>
                  <a:pt x="190500" y="293370"/>
                </a:lnTo>
                <a:lnTo>
                  <a:pt x="195482" y="297179"/>
                </a:lnTo>
                <a:lnTo>
                  <a:pt x="257259" y="297179"/>
                </a:lnTo>
                <a:lnTo>
                  <a:pt x="256059" y="293370"/>
                </a:lnTo>
                <a:close/>
              </a:path>
              <a:path w="295909" h="297179">
                <a:moveTo>
                  <a:pt x="2540" y="100329"/>
                </a:moveTo>
                <a:lnTo>
                  <a:pt x="0" y="100329"/>
                </a:lnTo>
                <a:lnTo>
                  <a:pt x="0" y="147307"/>
                </a:lnTo>
                <a:lnTo>
                  <a:pt x="2540" y="149225"/>
                </a:lnTo>
                <a:lnTo>
                  <a:pt x="2540" y="100329"/>
                </a:lnTo>
                <a:close/>
              </a:path>
              <a:path w="295909" h="297179">
                <a:moveTo>
                  <a:pt x="295909" y="100329"/>
                </a:moveTo>
                <a:lnTo>
                  <a:pt x="292100" y="100329"/>
                </a:lnTo>
                <a:lnTo>
                  <a:pt x="292100" y="148750"/>
                </a:lnTo>
                <a:lnTo>
                  <a:pt x="295909" y="145902"/>
                </a:lnTo>
                <a:lnTo>
                  <a:pt x="295909" y="100329"/>
                </a:lnTo>
                <a:close/>
              </a:path>
              <a:path w="295909" h="297179">
                <a:moveTo>
                  <a:pt x="166039" y="0"/>
                </a:moveTo>
                <a:lnTo>
                  <a:pt x="128600" y="0"/>
                </a:lnTo>
                <a:lnTo>
                  <a:pt x="127430" y="3809"/>
                </a:lnTo>
                <a:lnTo>
                  <a:pt x="167209" y="3809"/>
                </a:lnTo>
                <a:lnTo>
                  <a:pt x="166039" y="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7832089" y="5494019"/>
            <a:ext cx="289560" cy="289560"/>
          </a:xfrm>
          <a:custGeom>
            <a:avLst/>
            <a:gdLst/>
            <a:ahLst/>
            <a:cxnLst/>
            <a:rect l="l" t="t" r="r" b="b"/>
            <a:pathLst>
              <a:path w="289559" h="289560">
                <a:moveTo>
                  <a:pt x="106207" y="285750"/>
                </a:moveTo>
                <a:lnTo>
                  <a:pt x="35969" y="285750"/>
                </a:lnTo>
                <a:lnTo>
                  <a:pt x="34769" y="289559"/>
                </a:lnTo>
                <a:lnTo>
                  <a:pt x="101176" y="289559"/>
                </a:lnTo>
                <a:lnTo>
                  <a:pt x="106207" y="285750"/>
                </a:lnTo>
                <a:close/>
              </a:path>
              <a:path w="289559" h="289560">
                <a:moveTo>
                  <a:pt x="252319" y="285750"/>
                </a:moveTo>
                <a:lnTo>
                  <a:pt x="182977" y="285750"/>
                </a:lnTo>
                <a:lnTo>
                  <a:pt x="187959" y="289559"/>
                </a:lnTo>
                <a:lnTo>
                  <a:pt x="253519" y="289559"/>
                </a:lnTo>
                <a:lnTo>
                  <a:pt x="252319" y="285750"/>
                </a:lnTo>
                <a:close/>
              </a:path>
              <a:path w="289559" h="289560">
                <a:moveTo>
                  <a:pt x="3809" y="96519"/>
                </a:moveTo>
                <a:lnTo>
                  <a:pt x="0" y="96519"/>
                </a:lnTo>
                <a:lnTo>
                  <a:pt x="0" y="145415"/>
                </a:lnTo>
                <a:lnTo>
                  <a:pt x="3809" y="148291"/>
                </a:lnTo>
                <a:lnTo>
                  <a:pt x="3809" y="96519"/>
                </a:lnTo>
                <a:close/>
              </a:path>
              <a:path w="289559" h="289560">
                <a:moveTo>
                  <a:pt x="289559" y="96519"/>
                </a:moveTo>
                <a:lnTo>
                  <a:pt x="285750" y="96519"/>
                </a:lnTo>
                <a:lnTo>
                  <a:pt x="285750" y="147788"/>
                </a:lnTo>
                <a:lnTo>
                  <a:pt x="289559" y="144940"/>
                </a:lnTo>
                <a:lnTo>
                  <a:pt x="289559" y="96519"/>
                </a:lnTo>
                <a:close/>
              </a:path>
              <a:path w="289559" h="289560">
                <a:moveTo>
                  <a:pt x="164669" y="0"/>
                </a:moveTo>
                <a:lnTo>
                  <a:pt x="124890" y="0"/>
                </a:lnTo>
                <a:lnTo>
                  <a:pt x="123719" y="3809"/>
                </a:lnTo>
                <a:lnTo>
                  <a:pt x="165839" y="3809"/>
                </a:lnTo>
                <a:lnTo>
                  <a:pt x="164669" y="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7835899" y="5497830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107428" y="278130"/>
                </a:moveTo>
                <a:lnTo>
                  <a:pt x="33359" y="278130"/>
                </a:lnTo>
                <a:lnTo>
                  <a:pt x="32160" y="281940"/>
                </a:lnTo>
                <a:lnTo>
                  <a:pt x="102397" y="281940"/>
                </a:lnTo>
                <a:lnTo>
                  <a:pt x="107428" y="278130"/>
                </a:lnTo>
                <a:close/>
              </a:path>
              <a:path w="281940" h="281939">
                <a:moveTo>
                  <a:pt x="247309" y="278130"/>
                </a:moveTo>
                <a:lnTo>
                  <a:pt x="174185" y="278130"/>
                </a:lnTo>
                <a:lnTo>
                  <a:pt x="179167" y="281940"/>
                </a:lnTo>
                <a:lnTo>
                  <a:pt x="248509" y="281940"/>
                </a:lnTo>
                <a:lnTo>
                  <a:pt x="247309" y="278130"/>
                </a:lnTo>
                <a:close/>
              </a:path>
              <a:path w="281940" h="281939">
                <a:moveTo>
                  <a:pt x="3809" y="92710"/>
                </a:moveTo>
                <a:lnTo>
                  <a:pt x="0" y="92710"/>
                </a:lnTo>
                <a:lnTo>
                  <a:pt x="0" y="144481"/>
                </a:lnTo>
                <a:lnTo>
                  <a:pt x="3809" y="147357"/>
                </a:lnTo>
                <a:lnTo>
                  <a:pt x="3809" y="92710"/>
                </a:lnTo>
                <a:close/>
              </a:path>
              <a:path w="281940" h="281939">
                <a:moveTo>
                  <a:pt x="281940" y="92710"/>
                </a:moveTo>
                <a:lnTo>
                  <a:pt x="279400" y="92710"/>
                </a:lnTo>
                <a:lnTo>
                  <a:pt x="279400" y="145877"/>
                </a:lnTo>
                <a:lnTo>
                  <a:pt x="281940" y="143978"/>
                </a:lnTo>
                <a:lnTo>
                  <a:pt x="281940" y="92710"/>
                </a:lnTo>
                <a:close/>
              </a:path>
              <a:path w="281940" h="281939">
                <a:moveTo>
                  <a:pt x="162030" y="0"/>
                </a:moveTo>
                <a:lnTo>
                  <a:pt x="119910" y="0"/>
                </a:lnTo>
                <a:lnTo>
                  <a:pt x="118740" y="3810"/>
                </a:lnTo>
                <a:lnTo>
                  <a:pt x="163200" y="3810"/>
                </a:lnTo>
                <a:lnTo>
                  <a:pt x="16203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7839709" y="5501639"/>
            <a:ext cx="275590" cy="274320"/>
          </a:xfrm>
          <a:custGeom>
            <a:avLst/>
            <a:gdLst/>
            <a:ahLst/>
            <a:cxnLst/>
            <a:rect l="l" t="t" r="r" b="b"/>
            <a:pathLst>
              <a:path w="275590" h="274320">
                <a:moveTo>
                  <a:pt x="108650" y="270510"/>
                </a:moveTo>
                <a:lnTo>
                  <a:pt x="30750" y="270510"/>
                </a:lnTo>
                <a:lnTo>
                  <a:pt x="29550" y="274320"/>
                </a:lnTo>
                <a:lnTo>
                  <a:pt x="103618" y="274320"/>
                </a:lnTo>
                <a:lnTo>
                  <a:pt x="108650" y="270510"/>
                </a:lnTo>
                <a:close/>
              </a:path>
              <a:path w="275590" h="274320">
                <a:moveTo>
                  <a:pt x="242299" y="270510"/>
                </a:moveTo>
                <a:lnTo>
                  <a:pt x="165393" y="270510"/>
                </a:lnTo>
                <a:lnTo>
                  <a:pt x="170375" y="274320"/>
                </a:lnTo>
                <a:lnTo>
                  <a:pt x="243499" y="274320"/>
                </a:lnTo>
                <a:lnTo>
                  <a:pt x="242299" y="270510"/>
                </a:lnTo>
                <a:close/>
              </a:path>
              <a:path w="275590" h="274320">
                <a:moveTo>
                  <a:pt x="3810" y="88900"/>
                </a:moveTo>
                <a:lnTo>
                  <a:pt x="0" y="88900"/>
                </a:lnTo>
                <a:lnTo>
                  <a:pt x="0" y="143547"/>
                </a:lnTo>
                <a:lnTo>
                  <a:pt x="3810" y="146423"/>
                </a:lnTo>
                <a:lnTo>
                  <a:pt x="3810" y="88900"/>
                </a:lnTo>
                <a:close/>
              </a:path>
              <a:path w="275590" h="274320">
                <a:moveTo>
                  <a:pt x="275590" y="88900"/>
                </a:moveTo>
                <a:lnTo>
                  <a:pt x="271780" y="88900"/>
                </a:lnTo>
                <a:lnTo>
                  <a:pt x="271780" y="144915"/>
                </a:lnTo>
                <a:lnTo>
                  <a:pt x="275590" y="142067"/>
                </a:lnTo>
                <a:lnTo>
                  <a:pt x="275590" y="88900"/>
                </a:lnTo>
                <a:close/>
              </a:path>
              <a:path w="275590" h="274320">
                <a:moveTo>
                  <a:pt x="159390" y="0"/>
                </a:moveTo>
                <a:lnTo>
                  <a:pt x="114930" y="0"/>
                </a:lnTo>
                <a:lnTo>
                  <a:pt x="114150" y="2540"/>
                </a:lnTo>
                <a:lnTo>
                  <a:pt x="160170" y="2540"/>
                </a:lnTo>
                <a:lnTo>
                  <a:pt x="15939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7843519" y="5504180"/>
            <a:ext cx="267970" cy="267970"/>
          </a:xfrm>
          <a:custGeom>
            <a:avLst/>
            <a:gdLst/>
            <a:ahLst/>
            <a:cxnLst/>
            <a:rect l="l" t="t" r="r" b="b"/>
            <a:pathLst>
              <a:path w="267970" h="267970">
                <a:moveTo>
                  <a:pt x="108194" y="265430"/>
                </a:moveTo>
                <a:lnTo>
                  <a:pt x="27739" y="265430"/>
                </a:lnTo>
                <a:lnTo>
                  <a:pt x="26939" y="267970"/>
                </a:lnTo>
                <a:lnTo>
                  <a:pt x="104840" y="267970"/>
                </a:lnTo>
                <a:lnTo>
                  <a:pt x="108194" y="265430"/>
                </a:lnTo>
                <a:close/>
              </a:path>
              <a:path w="267970" h="267970">
                <a:moveTo>
                  <a:pt x="237689" y="265430"/>
                </a:moveTo>
                <a:lnTo>
                  <a:pt x="158261" y="265430"/>
                </a:lnTo>
                <a:lnTo>
                  <a:pt x="161583" y="267970"/>
                </a:lnTo>
                <a:lnTo>
                  <a:pt x="238489" y="267970"/>
                </a:lnTo>
                <a:lnTo>
                  <a:pt x="237689" y="265430"/>
                </a:lnTo>
                <a:close/>
              </a:path>
              <a:path w="267970" h="267970">
                <a:moveTo>
                  <a:pt x="3809" y="86360"/>
                </a:moveTo>
                <a:lnTo>
                  <a:pt x="0" y="86360"/>
                </a:lnTo>
                <a:lnTo>
                  <a:pt x="0" y="143883"/>
                </a:lnTo>
                <a:lnTo>
                  <a:pt x="3809" y="146759"/>
                </a:lnTo>
                <a:lnTo>
                  <a:pt x="3809" y="86360"/>
                </a:lnTo>
                <a:close/>
              </a:path>
              <a:path w="267970" h="267970">
                <a:moveTo>
                  <a:pt x="267970" y="86360"/>
                </a:moveTo>
                <a:lnTo>
                  <a:pt x="264159" y="86360"/>
                </a:lnTo>
                <a:lnTo>
                  <a:pt x="264159" y="145223"/>
                </a:lnTo>
                <a:lnTo>
                  <a:pt x="267970" y="142375"/>
                </a:lnTo>
                <a:lnTo>
                  <a:pt x="267970" y="86360"/>
                </a:lnTo>
                <a:close/>
              </a:path>
              <a:path w="267970" h="267970">
                <a:moveTo>
                  <a:pt x="156359" y="0"/>
                </a:moveTo>
                <a:lnTo>
                  <a:pt x="110340" y="0"/>
                </a:lnTo>
                <a:lnTo>
                  <a:pt x="109170" y="3810"/>
                </a:lnTo>
                <a:lnTo>
                  <a:pt x="157529" y="3810"/>
                </a:lnTo>
                <a:lnTo>
                  <a:pt x="156359" y="0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7847329" y="5507989"/>
            <a:ext cx="260350" cy="261620"/>
          </a:xfrm>
          <a:custGeom>
            <a:avLst/>
            <a:gdLst/>
            <a:ahLst/>
            <a:cxnLst/>
            <a:rect l="l" t="t" r="r" b="b"/>
            <a:pathLst>
              <a:path w="260350" h="261620">
                <a:moveTo>
                  <a:pt x="109415" y="257810"/>
                </a:moveTo>
                <a:lnTo>
                  <a:pt x="25129" y="257810"/>
                </a:lnTo>
                <a:lnTo>
                  <a:pt x="23929" y="261620"/>
                </a:lnTo>
                <a:lnTo>
                  <a:pt x="104384" y="261620"/>
                </a:lnTo>
                <a:lnTo>
                  <a:pt x="109415" y="257810"/>
                </a:lnTo>
                <a:close/>
              </a:path>
              <a:path w="260350" h="261620">
                <a:moveTo>
                  <a:pt x="232679" y="257810"/>
                </a:moveTo>
                <a:lnTo>
                  <a:pt x="149469" y="257810"/>
                </a:lnTo>
                <a:lnTo>
                  <a:pt x="154451" y="261620"/>
                </a:lnTo>
                <a:lnTo>
                  <a:pt x="233879" y="261620"/>
                </a:lnTo>
                <a:lnTo>
                  <a:pt x="232679" y="257810"/>
                </a:lnTo>
                <a:close/>
              </a:path>
              <a:path w="260350" h="261620">
                <a:moveTo>
                  <a:pt x="3810" y="82550"/>
                </a:moveTo>
                <a:lnTo>
                  <a:pt x="0" y="82550"/>
                </a:lnTo>
                <a:lnTo>
                  <a:pt x="0" y="142949"/>
                </a:lnTo>
                <a:lnTo>
                  <a:pt x="3810" y="145825"/>
                </a:lnTo>
                <a:lnTo>
                  <a:pt x="3810" y="82550"/>
                </a:lnTo>
                <a:close/>
              </a:path>
              <a:path w="260350" h="261620">
                <a:moveTo>
                  <a:pt x="260350" y="82550"/>
                </a:moveTo>
                <a:lnTo>
                  <a:pt x="256540" y="82550"/>
                </a:lnTo>
                <a:lnTo>
                  <a:pt x="256540" y="144262"/>
                </a:lnTo>
                <a:lnTo>
                  <a:pt x="260350" y="141413"/>
                </a:lnTo>
                <a:lnTo>
                  <a:pt x="260350" y="82550"/>
                </a:lnTo>
                <a:close/>
              </a:path>
              <a:path w="260350" h="261620">
                <a:moveTo>
                  <a:pt x="153720" y="0"/>
                </a:moveTo>
                <a:lnTo>
                  <a:pt x="105360" y="0"/>
                </a:lnTo>
                <a:lnTo>
                  <a:pt x="104190" y="3810"/>
                </a:lnTo>
                <a:lnTo>
                  <a:pt x="154890" y="3810"/>
                </a:lnTo>
                <a:lnTo>
                  <a:pt x="153720" y="0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2" name="bg object 142"/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7851139" y="5511800"/>
            <a:ext cx="252729" cy="254000"/>
          </a:xfrm>
          <a:prstGeom prst="rect">
            <a:avLst/>
          </a:prstGeom>
        </p:spPr>
      </p:pic>
      <p:sp>
        <p:nvSpPr>
          <p:cNvPr id="143" name="bg object 143"/>
          <p:cNvSpPr/>
          <p:nvPr/>
        </p:nvSpPr>
        <p:spPr>
          <a:xfrm>
            <a:off x="8373109" y="5433059"/>
            <a:ext cx="599440" cy="636270"/>
          </a:xfrm>
          <a:custGeom>
            <a:avLst/>
            <a:gdLst/>
            <a:ahLst/>
            <a:cxnLst/>
            <a:rect l="l" t="t" r="r" b="b"/>
            <a:pathLst>
              <a:path w="599440" h="636270">
                <a:moveTo>
                  <a:pt x="352067" y="632460"/>
                </a:moveTo>
                <a:lnTo>
                  <a:pt x="349494" y="632460"/>
                </a:lnTo>
                <a:lnTo>
                  <a:pt x="351790" y="636269"/>
                </a:lnTo>
                <a:lnTo>
                  <a:pt x="352067" y="632460"/>
                </a:lnTo>
                <a:close/>
              </a:path>
              <a:path w="599440" h="636270">
                <a:moveTo>
                  <a:pt x="3810" y="489376"/>
                </a:moveTo>
                <a:lnTo>
                  <a:pt x="0" y="494029"/>
                </a:lnTo>
                <a:lnTo>
                  <a:pt x="3810" y="492992"/>
                </a:lnTo>
                <a:lnTo>
                  <a:pt x="3810" y="489376"/>
                </a:lnTo>
                <a:close/>
              </a:path>
              <a:path w="599440" h="636270">
                <a:moveTo>
                  <a:pt x="596900" y="329175"/>
                </a:moveTo>
                <a:lnTo>
                  <a:pt x="596900" y="330887"/>
                </a:lnTo>
                <a:lnTo>
                  <a:pt x="599440" y="330199"/>
                </a:lnTo>
                <a:lnTo>
                  <a:pt x="596900" y="329175"/>
                </a:lnTo>
                <a:close/>
              </a:path>
              <a:path w="599440" h="636270">
                <a:moveTo>
                  <a:pt x="403860" y="0"/>
                </a:moveTo>
                <a:lnTo>
                  <a:pt x="401797" y="2539"/>
                </a:lnTo>
                <a:lnTo>
                  <a:pt x="403633" y="2539"/>
                </a:lnTo>
                <a:lnTo>
                  <a:pt x="40386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8376919" y="5435599"/>
            <a:ext cx="593090" cy="629920"/>
          </a:xfrm>
          <a:custGeom>
            <a:avLst/>
            <a:gdLst/>
            <a:ahLst/>
            <a:cxnLst/>
            <a:rect l="l" t="t" r="r" b="b"/>
            <a:pathLst>
              <a:path w="593090" h="629920">
                <a:moveTo>
                  <a:pt x="348535" y="626110"/>
                </a:moveTo>
                <a:lnTo>
                  <a:pt x="343389" y="626110"/>
                </a:lnTo>
                <a:lnTo>
                  <a:pt x="345684" y="629920"/>
                </a:lnTo>
                <a:lnTo>
                  <a:pt x="348257" y="629920"/>
                </a:lnTo>
                <a:lnTo>
                  <a:pt x="348535" y="626110"/>
                </a:lnTo>
                <a:close/>
              </a:path>
              <a:path w="593090" h="629920">
                <a:moveTo>
                  <a:pt x="3809" y="482183"/>
                </a:moveTo>
                <a:lnTo>
                  <a:pt x="0" y="486836"/>
                </a:lnTo>
                <a:lnTo>
                  <a:pt x="0" y="490452"/>
                </a:lnTo>
                <a:lnTo>
                  <a:pt x="3809" y="489415"/>
                </a:lnTo>
                <a:lnTo>
                  <a:pt x="3809" y="482183"/>
                </a:lnTo>
                <a:close/>
              </a:path>
              <a:path w="593090" h="629920">
                <a:moveTo>
                  <a:pt x="589279" y="325097"/>
                </a:moveTo>
                <a:lnTo>
                  <a:pt x="589279" y="329379"/>
                </a:lnTo>
                <a:lnTo>
                  <a:pt x="593089" y="328347"/>
                </a:lnTo>
                <a:lnTo>
                  <a:pt x="593089" y="326635"/>
                </a:lnTo>
                <a:lnTo>
                  <a:pt x="589279" y="325097"/>
                </a:lnTo>
                <a:close/>
              </a:path>
              <a:path w="593090" h="629920">
                <a:moveTo>
                  <a:pt x="399823" y="0"/>
                </a:moveTo>
                <a:lnTo>
                  <a:pt x="397987" y="0"/>
                </a:lnTo>
                <a:lnTo>
                  <a:pt x="394893" y="3809"/>
                </a:lnTo>
                <a:lnTo>
                  <a:pt x="399484" y="3809"/>
                </a:lnTo>
                <a:lnTo>
                  <a:pt x="399823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8380729" y="5439409"/>
            <a:ext cx="585470" cy="622300"/>
          </a:xfrm>
          <a:custGeom>
            <a:avLst/>
            <a:gdLst/>
            <a:ahLst/>
            <a:cxnLst/>
            <a:rect l="l" t="t" r="r" b="b"/>
            <a:pathLst>
              <a:path w="585470" h="622300">
                <a:moveTo>
                  <a:pt x="345003" y="618490"/>
                </a:moveTo>
                <a:lnTo>
                  <a:pt x="337283" y="618490"/>
                </a:lnTo>
                <a:lnTo>
                  <a:pt x="339579" y="622299"/>
                </a:lnTo>
                <a:lnTo>
                  <a:pt x="344725" y="622299"/>
                </a:lnTo>
                <a:lnTo>
                  <a:pt x="345003" y="618490"/>
                </a:lnTo>
                <a:close/>
              </a:path>
              <a:path w="585470" h="622300">
                <a:moveTo>
                  <a:pt x="3810" y="473720"/>
                </a:moveTo>
                <a:lnTo>
                  <a:pt x="0" y="478373"/>
                </a:lnTo>
                <a:lnTo>
                  <a:pt x="0" y="485605"/>
                </a:lnTo>
                <a:lnTo>
                  <a:pt x="3810" y="484568"/>
                </a:lnTo>
                <a:lnTo>
                  <a:pt x="3810" y="473720"/>
                </a:lnTo>
                <a:close/>
              </a:path>
              <a:path w="585470" h="622300">
                <a:moveTo>
                  <a:pt x="581660" y="319750"/>
                </a:moveTo>
                <a:lnTo>
                  <a:pt x="581659" y="326600"/>
                </a:lnTo>
                <a:lnTo>
                  <a:pt x="585470" y="325569"/>
                </a:lnTo>
                <a:lnTo>
                  <a:pt x="585470" y="321287"/>
                </a:lnTo>
                <a:lnTo>
                  <a:pt x="581660" y="319750"/>
                </a:lnTo>
                <a:close/>
              </a:path>
              <a:path w="585470" h="622300">
                <a:moveTo>
                  <a:pt x="395674" y="0"/>
                </a:moveTo>
                <a:lnTo>
                  <a:pt x="391083" y="0"/>
                </a:lnTo>
                <a:lnTo>
                  <a:pt x="389020" y="2539"/>
                </a:lnTo>
                <a:lnTo>
                  <a:pt x="395448" y="2539"/>
                </a:lnTo>
                <a:lnTo>
                  <a:pt x="39567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8384539" y="5441949"/>
            <a:ext cx="577850" cy="615950"/>
          </a:xfrm>
          <a:custGeom>
            <a:avLst/>
            <a:gdLst/>
            <a:ahLst/>
            <a:cxnLst/>
            <a:rect l="l" t="t" r="r" b="b"/>
            <a:pathLst>
              <a:path w="577850" h="615950">
                <a:moveTo>
                  <a:pt x="341471" y="612140"/>
                </a:moveTo>
                <a:lnTo>
                  <a:pt x="331178" y="612140"/>
                </a:lnTo>
                <a:lnTo>
                  <a:pt x="333473" y="615950"/>
                </a:lnTo>
                <a:lnTo>
                  <a:pt x="341193" y="615950"/>
                </a:lnTo>
                <a:lnTo>
                  <a:pt x="341471" y="612140"/>
                </a:lnTo>
                <a:close/>
              </a:path>
              <a:path w="577850" h="615950">
                <a:moveTo>
                  <a:pt x="2539" y="468078"/>
                </a:moveTo>
                <a:lnTo>
                  <a:pt x="0" y="471180"/>
                </a:lnTo>
                <a:lnTo>
                  <a:pt x="0" y="482028"/>
                </a:lnTo>
                <a:lnTo>
                  <a:pt x="2539" y="481337"/>
                </a:lnTo>
                <a:lnTo>
                  <a:pt x="2539" y="468078"/>
                </a:lnTo>
                <a:close/>
              </a:path>
              <a:path w="577850" h="615950">
                <a:moveTo>
                  <a:pt x="574039" y="315672"/>
                </a:moveTo>
                <a:lnTo>
                  <a:pt x="574039" y="325091"/>
                </a:lnTo>
                <a:lnTo>
                  <a:pt x="577850" y="324060"/>
                </a:lnTo>
                <a:lnTo>
                  <a:pt x="577850" y="317210"/>
                </a:lnTo>
                <a:lnTo>
                  <a:pt x="574039" y="315672"/>
                </a:lnTo>
                <a:close/>
              </a:path>
              <a:path w="577850" h="615950">
                <a:moveTo>
                  <a:pt x="391638" y="0"/>
                </a:moveTo>
                <a:lnTo>
                  <a:pt x="385210" y="0"/>
                </a:lnTo>
                <a:lnTo>
                  <a:pt x="382116" y="3809"/>
                </a:lnTo>
                <a:lnTo>
                  <a:pt x="391299" y="3809"/>
                </a:lnTo>
                <a:lnTo>
                  <a:pt x="391638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8387079" y="5445759"/>
            <a:ext cx="571500" cy="608330"/>
          </a:xfrm>
          <a:custGeom>
            <a:avLst/>
            <a:gdLst/>
            <a:ahLst/>
            <a:cxnLst/>
            <a:rect l="l" t="t" r="r" b="b"/>
            <a:pathLst>
              <a:path w="571500" h="608329">
                <a:moveTo>
                  <a:pt x="339209" y="604520"/>
                </a:moveTo>
                <a:lnTo>
                  <a:pt x="326342" y="604520"/>
                </a:lnTo>
                <a:lnTo>
                  <a:pt x="328638" y="608329"/>
                </a:lnTo>
                <a:lnTo>
                  <a:pt x="338931" y="608329"/>
                </a:lnTo>
                <a:lnTo>
                  <a:pt x="339209" y="604520"/>
                </a:lnTo>
                <a:close/>
              </a:path>
              <a:path w="571500" h="608329">
                <a:moveTo>
                  <a:pt x="3810" y="459615"/>
                </a:moveTo>
                <a:lnTo>
                  <a:pt x="0" y="464268"/>
                </a:lnTo>
                <a:lnTo>
                  <a:pt x="0" y="477527"/>
                </a:lnTo>
                <a:lnTo>
                  <a:pt x="3810" y="476489"/>
                </a:lnTo>
                <a:lnTo>
                  <a:pt x="3810" y="459615"/>
                </a:lnTo>
                <a:close/>
              </a:path>
              <a:path w="571500" h="608329">
                <a:moveTo>
                  <a:pt x="567690" y="310325"/>
                </a:moveTo>
                <a:lnTo>
                  <a:pt x="567690" y="322313"/>
                </a:lnTo>
                <a:lnTo>
                  <a:pt x="571500" y="321281"/>
                </a:lnTo>
                <a:lnTo>
                  <a:pt x="571500" y="311862"/>
                </a:lnTo>
                <a:lnTo>
                  <a:pt x="567690" y="310325"/>
                </a:lnTo>
                <a:close/>
              </a:path>
              <a:path w="571500" h="608329">
                <a:moveTo>
                  <a:pt x="388759" y="0"/>
                </a:moveTo>
                <a:lnTo>
                  <a:pt x="379576" y="0"/>
                </a:lnTo>
                <a:lnTo>
                  <a:pt x="376482" y="3809"/>
                </a:lnTo>
                <a:lnTo>
                  <a:pt x="388420" y="3809"/>
                </a:lnTo>
                <a:lnTo>
                  <a:pt x="38875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8390889" y="5449569"/>
            <a:ext cx="563880" cy="600710"/>
          </a:xfrm>
          <a:custGeom>
            <a:avLst/>
            <a:gdLst/>
            <a:ahLst/>
            <a:cxnLst/>
            <a:rect l="l" t="t" r="r" b="b"/>
            <a:pathLst>
              <a:path w="563879" h="600710">
                <a:moveTo>
                  <a:pt x="335676" y="596899"/>
                </a:moveTo>
                <a:lnTo>
                  <a:pt x="320237" y="596899"/>
                </a:lnTo>
                <a:lnTo>
                  <a:pt x="322532" y="600709"/>
                </a:lnTo>
                <a:lnTo>
                  <a:pt x="335399" y="600709"/>
                </a:lnTo>
                <a:lnTo>
                  <a:pt x="335676" y="596899"/>
                </a:lnTo>
                <a:close/>
              </a:path>
              <a:path w="563879" h="600710">
                <a:moveTo>
                  <a:pt x="3809" y="451151"/>
                </a:moveTo>
                <a:lnTo>
                  <a:pt x="0" y="455805"/>
                </a:lnTo>
                <a:lnTo>
                  <a:pt x="0" y="472679"/>
                </a:lnTo>
                <a:lnTo>
                  <a:pt x="3809" y="471642"/>
                </a:lnTo>
                <a:lnTo>
                  <a:pt x="3809" y="451151"/>
                </a:lnTo>
                <a:close/>
              </a:path>
              <a:path w="563879" h="600710">
                <a:moveTo>
                  <a:pt x="560069" y="304978"/>
                </a:moveTo>
                <a:lnTo>
                  <a:pt x="560069" y="319534"/>
                </a:lnTo>
                <a:lnTo>
                  <a:pt x="563879" y="318503"/>
                </a:lnTo>
                <a:lnTo>
                  <a:pt x="563879" y="306515"/>
                </a:lnTo>
                <a:lnTo>
                  <a:pt x="560069" y="304978"/>
                </a:lnTo>
                <a:close/>
              </a:path>
              <a:path w="563879" h="600710">
                <a:moveTo>
                  <a:pt x="384610" y="0"/>
                </a:moveTo>
                <a:lnTo>
                  <a:pt x="372672" y="0"/>
                </a:lnTo>
                <a:lnTo>
                  <a:pt x="369578" y="3809"/>
                </a:lnTo>
                <a:lnTo>
                  <a:pt x="384271" y="3809"/>
                </a:lnTo>
                <a:lnTo>
                  <a:pt x="38461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8394699" y="5453379"/>
            <a:ext cx="556260" cy="593090"/>
          </a:xfrm>
          <a:custGeom>
            <a:avLst/>
            <a:gdLst/>
            <a:ahLst/>
            <a:cxnLst/>
            <a:rect l="l" t="t" r="r" b="b"/>
            <a:pathLst>
              <a:path w="556259" h="593089">
                <a:moveTo>
                  <a:pt x="332052" y="590550"/>
                </a:moveTo>
                <a:lnTo>
                  <a:pt x="314896" y="590550"/>
                </a:lnTo>
                <a:lnTo>
                  <a:pt x="316427" y="593090"/>
                </a:lnTo>
                <a:lnTo>
                  <a:pt x="331866" y="593090"/>
                </a:lnTo>
                <a:lnTo>
                  <a:pt x="332052" y="590550"/>
                </a:lnTo>
                <a:close/>
              </a:path>
              <a:path w="556259" h="593089">
                <a:moveTo>
                  <a:pt x="3809" y="442688"/>
                </a:moveTo>
                <a:lnTo>
                  <a:pt x="0" y="447341"/>
                </a:lnTo>
                <a:lnTo>
                  <a:pt x="0" y="467832"/>
                </a:lnTo>
                <a:lnTo>
                  <a:pt x="3809" y="466795"/>
                </a:lnTo>
                <a:lnTo>
                  <a:pt x="3809" y="442688"/>
                </a:lnTo>
                <a:close/>
              </a:path>
              <a:path w="556259" h="593089">
                <a:moveTo>
                  <a:pt x="553720" y="300143"/>
                </a:moveTo>
                <a:lnTo>
                  <a:pt x="553720" y="316412"/>
                </a:lnTo>
                <a:lnTo>
                  <a:pt x="556259" y="315724"/>
                </a:lnTo>
                <a:lnTo>
                  <a:pt x="556259" y="301168"/>
                </a:lnTo>
                <a:lnTo>
                  <a:pt x="553720" y="300143"/>
                </a:lnTo>
                <a:close/>
              </a:path>
              <a:path w="556259" h="593089">
                <a:moveTo>
                  <a:pt x="380461" y="0"/>
                </a:moveTo>
                <a:lnTo>
                  <a:pt x="365768" y="0"/>
                </a:lnTo>
                <a:lnTo>
                  <a:pt x="362674" y="3810"/>
                </a:lnTo>
                <a:lnTo>
                  <a:pt x="380122" y="3810"/>
                </a:lnTo>
                <a:lnTo>
                  <a:pt x="380461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8398509" y="5457189"/>
            <a:ext cx="549910" cy="586740"/>
          </a:xfrm>
          <a:custGeom>
            <a:avLst/>
            <a:gdLst/>
            <a:ahLst/>
            <a:cxnLst/>
            <a:rect l="l" t="t" r="r" b="b"/>
            <a:pathLst>
              <a:path w="549909" h="586739">
                <a:moveTo>
                  <a:pt x="328519" y="582930"/>
                </a:moveTo>
                <a:lnTo>
                  <a:pt x="308791" y="582930"/>
                </a:lnTo>
                <a:lnTo>
                  <a:pt x="311086" y="586740"/>
                </a:lnTo>
                <a:lnTo>
                  <a:pt x="328242" y="586740"/>
                </a:lnTo>
                <a:lnTo>
                  <a:pt x="328519" y="582930"/>
                </a:lnTo>
                <a:close/>
              </a:path>
              <a:path w="549909" h="586739">
                <a:moveTo>
                  <a:pt x="3810" y="434225"/>
                </a:moveTo>
                <a:lnTo>
                  <a:pt x="0" y="438878"/>
                </a:lnTo>
                <a:lnTo>
                  <a:pt x="0" y="462985"/>
                </a:lnTo>
                <a:lnTo>
                  <a:pt x="3810" y="461948"/>
                </a:lnTo>
                <a:lnTo>
                  <a:pt x="3810" y="434225"/>
                </a:lnTo>
                <a:close/>
              </a:path>
              <a:path w="549909" h="586739">
                <a:moveTo>
                  <a:pt x="546100" y="294795"/>
                </a:moveTo>
                <a:lnTo>
                  <a:pt x="546100" y="313633"/>
                </a:lnTo>
                <a:lnTo>
                  <a:pt x="549910" y="312602"/>
                </a:lnTo>
                <a:lnTo>
                  <a:pt x="549910" y="296333"/>
                </a:lnTo>
                <a:lnTo>
                  <a:pt x="546100" y="294795"/>
                </a:lnTo>
                <a:close/>
              </a:path>
              <a:path w="549909" h="586739">
                <a:moveTo>
                  <a:pt x="376312" y="0"/>
                </a:moveTo>
                <a:lnTo>
                  <a:pt x="358864" y="0"/>
                </a:lnTo>
                <a:lnTo>
                  <a:pt x="355770" y="3810"/>
                </a:lnTo>
                <a:lnTo>
                  <a:pt x="375973" y="3810"/>
                </a:lnTo>
                <a:lnTo>
                  <a:pt x="376312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8402319" y="5460999"/>
            <a:ext cx="542290" cy="579120"/>
          </a:xfrm>
          <a:custGeom>
            <a:avLst/>
            <a:gdLst/>
            <a:ahLst/>
            <a:cxnLst/>
            <a:rect l="l" t="t" r="r" b="b"/>
            <a:pathLst>
              <a:path w="542290" h="579120">
                <a:moveTo>
                  <a:pt x="324987" y="575310"/>
                </a:moveTo>
                <a:lnTo>
                  <a:pt x="302685" y="575310"/>
                </a:lnTo>
                <a:lnTo>
                  <a:pt x="304981" y="579119"/>
                </a:lnTo>
                <a:lnTo>
                  <a:pt x="324709" y="579119"/>
                </a:lnTo>
                <a:lnTo>
                  <a:pt x="324987" y="575310"/>
                </a:lnTo>
                <a:close/>
              </a:path>
              <a:path w="542290" h="579120">
                <a:moveTo>
                  <a:pt x="3809" y="425762"/>
                </a:moveTo>
                <a:lnTo>
                  <a:pt x="0" y="430415"/>
                </a:lnTo>
                <a:lnTo>
                  <a:pt x="0" y="458138"/>
                </a:lnTo>
                <a:lnTo>
                  <a:pt x="3809" y="457101"/>
                </a:lnTo>
                <a:lnTo>
                  <a:pt x="3809" y="425762"/>
                </a:lnTo>
                <a:close/>
              </a:path>
              <a:path w="542290" h="579120">
                <a:moveTo>
                  <a:pt x="538479" y="289448"/>
                </a:moveTo>
                <a:lnTo>
                  <a:pt x="538479" y="310855"/>
                </a:lnTo>
                <a:lnTo>
                  <a:pt x="542289" y="309823"/>
                </a:lnTo>
                <a:lnTo>
                  <a:pt x="542289" y="290985"/>
                </a:lnTo>
                <a:lnTo>
                  <a:pt x="538479" y="289448"/>
                </a:lnTo>
                <a:close/>
              </a:path>
              <a:path w="542290" h="579120">
                <a:moveTo>
                  <a:pt x="372163" y="0"/>
                </a:moveTo>
                <a:lnTo>
                  <a:pt x="351960" y="0"/>
                </a:lnTo>
                <a:lnTo>
                  <a:pt x="349897" y="2540"/>
                </a:lnTo>
                <a:lnTo>
                  <a:pt x="371937" y="2540"/>
                </a:lnTo>
                <a:lnTo>
                  <a:pt x="37216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8406129" y="5463539"/>
            <a:ext cx="534670" cy="572770"/>
          </a:xfrm>
          <a:custGeom>
            <a:avLst/>
            <a:gdLst/>
            <a:ahLst/>
            <a:cxnLst/>
            <a:rect l="l" t="t" r="r" b="b"/>
            <a:pathLst>
              <a:path w="534670" h="572770">
                <a:moveTo>
                  <a:pt x="321455" y="568960"/>
                </a:moveTo>
                <a:lnTo>
                  <a:pt x="296580" y="568960"/>
                </a:lnTo>
                <a:lnTo>
                  <a:pt x="298875" y="572770"/>
                </a:lnTo>
                <a:lnTo>
                  <a:pt x="321177" y="572770"/>
                </a:lnTo>
                <a:lnTo>
                  <a:pt x="321455" y="568960"/>
                </a:lnTo>
                <a:close/>
              </a:path>
              <a:path w="534670" h="572770">
                <a:moveTo>
                  <a:pt x="2540" y="420120"/>
                </a:moveTo>
                <a:lnTo>
                  <a:pt x="0" y="423222"/>
                </a:lnTo>
                <a:lnTo>
                  <a:pt x="0" y="454561"/>
                </a:lnTo>
                <a:lnTo>
                  <a:pt x="2540" y="453869"/>
                </a:lnTo>
                <a:lnTo>
                  <a:pt x="2540" y="420120"/>
                </a:lnTo>
                <a:close/>
              </a:path>
              <a:path w="534670" h="572770">
                <a:moveTo>
                  <a:pt x="530860" y="285371"/>
                </a:moveTo>
                <a:lnTo>
                  <a:pt x="530860" y="309346"/>
                </a:lnTo>
                <a:lnTo>
                  <a:pt x="534670" y="308315"/>
                </a:lnTo>
                <a:lnTo>
                  <a:pt x="534670" y="286908"/>
                </a:lnTo>
                <a:lnTo>
                  <a:pt x="530860" y="285371"/>
                </a:lnTo>
                <a:close/>
              </a:path>
              <a:path w="534670" h="572770">
                <a:moveTo>
                  <a:pt x="1270" y="71120"/>
                </a:moveTo>
                <a:lnTo>
                  <a:pt x="2540" y="73258"/>
                </a:lnTo>
                <a:lnTo>
                  <a:pt x="2540" y="71635"/>
                </a:lnTo>
                <a:lnTo>
                  <a:pt x="1270" y="71120"/>
                </a:lnTo>
                <a:close/>
              </a:path>
              <a:path w="534670" h="572770">
                <a:moveTo>
                  <a:pt x="368127" y="0"/>
                </a:moveTo>
                <a:lnTo>
                  <a:pt x="346087" y="0"/>
                </a:lnTo>
                <a:lnTo>
                  <a:pt x="342993" y="3810"/>
                </a:lnTo>
                <a:lnTo>
                  <a:pt x="367788" y="3810"/>
                </a:lnTo>
                <a:lnTo>
                  <a:pt x="368127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8408669" y="5467349"/>
            <a:ext cx="528320" cy="565150"/>
          </a:xfrm>
          <a:custGeom>
            <a:avLst/>
            <a:gdLst/>
            <a:ahLst/>
            <a:cxnLst/>
            <a:rect l="l" t="t" r="r" b="b"/>
            <a:pathLst>
              <a:path w="528320" h="565150">
                <a:moveTo>
                  <a:pt x="319193" y="561340"/>
                </a:moveTo>
                <a:lnTo>
                  <a:pt x="291745" y="561340"/>
                </a:lnTo>
                <a:lnTo>
                  <a:pt x="294040" y="565150"/>
                </a:lnTo>
                <a:lnTo>
                  <a:pt x="318915" y="565150"/>
                </a:lnTo>
                <a:lnTo>
                  <a:pt x="319193" y="561340"/>
                </a:lnTo>
                <a:close/>
              </a:path>
              <a:path w="528320" h="565150">
                <a:moveTo>
                  <a:pt x="3809" y="411656"/>
                </a:moveTo>
                <a:lnTo>
                  <a:pt x="0" y="416310"/>
                </a:lnTo>
                <a:lnTo>
                  <a:pt x="0" y="450059"/>
                </a:lnTo>
                <a:lnTo>
                  <a:pt x="3809" y="449022"/>
                </a:lnTo>
                <a:lnTo>
                  <a:pt x="3809" y="411656"/>
                </a:lnTo>
                <a:close/>
              </a:path>
              <a:path w="528320" h="565150">
                <a:moveTo>
                  <a:pt x="524509" y="280023"/>
                </a:moveTo>
                <a:lnTo>
                  <a:pt x="524509" y="306568"/>
                </a:lnTo>
                <a:lnTo>
                  <a:pt x="528320" y="305536"/>
                </a:lnTo>
                <a:lnTo>
                  <a:pt x="528320" y="281561"/>
                </a:lnTo>
                <a:lnTo>
                  <a:pt x="524509" y="280023"/>
                </a:lnTo>
                <a:close/>
              </a:path>
              <a:path w="528320" h="565150">
                <a:moveTo>
                  <a:pt x="0" y="67825"/>
                </a:moveTo>
                <a:lnTo>
                  <a:pt x="0" y="69448"/>
                </a:lnTo>
                <a:lnTo>
                  <a:pt x="3809" y="75865"/>
                </a:lnTo>
                <a:lnTo>
                  <a:pt x="3809" y="69371"/>
                </a:lnTo>
                <a:lnTo>
                  <a:pt x="0" y="67825"/>
                </a:lnTo>
                <a:close/>
              </a:path>
              <a:path w="528320" h="565150">
                <a:moveTo>
                  <a:pt x="365248" y="0"/>
                </a:moveTo>
                <a:lnTo>
                  <a:pt x="340453" y="0"/>
                </a:lnTo>
                <a:lnTo>
                  <a:pt x="337359" y="3810"/>
                </a:lnTo>
                <a:lnTo>
                  <a:pt x="364908" y="3810"/>
                </a:lnTo>
                <a:lnTo>
                  <a:pt x="36524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8412479" y="5471159"/>
            <a:ext cx="520700" cy="557530"/>
          </a:xfrm>
          <a:custGeom>
            <a:avLst/>
            <a:gdLst/>
            <a:ahLst/>
            <a:cxnLst/>
            <a:rect l="l" t="t" r="r" b="b"/>
            <a:pathLst>
              <a:path w="520700" h="557529">
                <a:moveTo>
                  <a:pt x="315661" y="553720"/>
                </a:moveTo>
                <a:lnTo>
                  <a:pt x="285639" y="553720"/>
                </a:lnTo>
                <a:lnTo>
                  <a:pt x="287935" y="557529"/>
                </a:lnTo>
                <a:lnTo>
                  <a:pt x="315383" y="557529"/>
                </a:lnTo>
                <a:lnTo>
                  <a:pt x="315661" y="553720"/>
                </a:lnTo>
                <a:close/>
              </a:path>
              <a:path w="520700" h="557529">
                <a:moveTo>
                  <a:pt x="3810" y="403193"/>
                </a:moveTo>
                <a:lnTo>
                  <a:pt x="0" y="407846"/>
                </a:lnTo>
                <a:lnTo>
                  <a:pt x="0" y="445212"/>
                </a:lnTo>
                <a:lnTo>
                  <a:pt x="3810" y="444175"/>
                </a:lnTo>
                <a:lnTo>
                  <a:pt x="3810" y="403193"/>
                </a:lnTo>
                <a:close/>
              </a:path>
              <a:path w="520700" h="557529">
                <a:moveTo>
                  <a:pt x="516890" y="274676"/>
                </a:moveTo>
                <a:lnTo>
                  <a:pt x="516890" y="303789"/>
                </a:lnTo>
                <a:lnTo>
                  <a:pt x="520700" y="302758"/>
                </a:lnTo>
                <a:lnTo>
                  <a:pt x="520700" y="276213"/>
                </a:lnTo>
                <a:lnTo>
                  <a:pt x="516890" y="274676"/>
                </a:lnTo>
                <a:close/>
              </a:path>
              <a:path w="520700" h="557529">
                <a:moveTo>
                  <a:pt x="0" y="65561"/>
                </a:moveTo>
                <a:lnTo>
                  <a:pt x="0" y="72055"/>
                </a:lnTo>
                <a:lnTo>
                  <a:pt x="3810" y="78472"/>
                </a:lnTo>
                <a:lnTo>
                  <a:pt x="3810" y="67108"/>
                </a:lnTo>
                <a:lnTo>
                  <a:pt x="0" y="65561"/>
                </a:lnTo>
                <a:close/>
              </a:path>
              <a:path w="520700" h="557529">
                <a:moveTo>
                  <a:pt x="361098" y="0"/>
                </a:moveTo>
                <a:lnTo>
                  <a:pt x="333549" y="0"/>
                </a:lnTo>
                <a:lnTo>
                  <a:pt x="330455" y="3809"/>
                </a:lnTo>
                <a:lnTo>
                  <a:pt x="360759" y="3809"/>
                </a:lnTo>
                <a:lnTo>
                  <a:pt x="36109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8416289" y="5474969"/>
            <a:ext cx="513080" cy="549910"/>
          </a:xfrm>
          <a:custGeom>
            <a:avLst/>
            <a:gdLst/>
            <a:ahLst/>
            <a:cxnLst/>
            <a:rect l="l" t="t" r="r" b="b"/>
            <a:pathLst>
              <a:path w="513079" h="549910">
                <a:moveTo>
                  <a:pt x="312036" y="547369"/>
                </a:moveTo>
                <a:lnTo>
                  <a:pt x="280299" y="547369"/>
                </a:lnTo>
                <a:lnTo>
                  <a:pt x="281829" y="549909"/>
                </a:lnTo>
                <a:lnTo>
                  <a:pt x="311851" y="549909"/>
                </a:lnTo>
                <a:lnTo>
                  <a:pt x="312036" y="547369"/>
                </a:lnTo>
                <a:close/>
              </a:path>
              <a:path w="513079" h="549910">
                <a:moveTo>
                  <a:pt x="3809" y="394730"/>
                </a:moveTo>
                <a:lnTo>
                  <a:pt x="0" y="399383"/>
                </a:lnTo>
                <a:lnTo>
                  <a:pt x="0" y="440365"/>
                </a:lnTo>
                <a:lnTo>
                  <a:pt x="3809" y="439328"/>
                </a:lnTo>
                <a:lnTo>
                  <a:pt x="3809" y="394730"/>
                </a:lnTo>
                <a:close/>
              </a:path>
              <a:path w="513079" h="549910">
                <a:moveTo>
                  <a:pt x="510539" y="269841"/>
                </a:moveTo>
                <a:lnTo>
                  <a:pt x="510539" y="300667"/>
                </a:lnTo>
                <a:lnTo>
                  <a:pt x="513079" y="299979"/>
                </a:lnTo>
                <a:lnTo>
                  <a:pt x="513079" y="270866"/>
                </a:lnTo>
                <a:lnTo>
                  <a:pt x="510539" y="269841"/>
                </a:lnTo>
                <a:close/>
              </a:path>
              <a:path w="513079" h="549910">
                <a:moveTo>
                  <a:pt x="0" y="63298"/>
                </a:moveTo>
                <a:lnTo>
                  <a:pt x="0" y="74662"/>
                </a:lnTo>
                <a:lnTo>
                  <a:pt x="3809" y="81079"/>
                </a:lnTo>
                <a:lnTo>
                  <a:pt x="3809" y="64844"/>
                </a:lnTo>
                <a:lnTo>
                  <a:pt x="0" y="63298"/>
                </a:lnTo>
                <a:close/>
              </a:path>
              <a:path w="513079" h="549910">
                <a:moveTo>
                  <a:pt x="356949" y="0"/>
                </a:moveTo>
                <a:lnTo>
                  <a:pt x="326645" y="0"/>
                </a:lnTo>
                <a:lnTo>
                  <a:pt x="323551" y="3809"/>
                </a:lnTo>
                <a:lnTo>
                  <a:pt x="356610" y="3809"/>
                </a:lnTo>
                <a:lnTo>
                  <a:pt x="356949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8420099" y="5478779"/>
            <a:ext cx="506730" cy="543560"/>
          </a:xfrm>
          <a:custGeom>
            <a:avLst/>
            <a:gdLst/>
            <a:ahLst/>
            <a:cxnLst/>
            <a:rect l="l" t="t" r="r" b="b"/>
            <a:pathLst>
              <a:path w="506729" h="543560">
                <a:moveTo>
                  <a:pt x="308504" y="539750"/>
                </a:moveTo>
                <a:lnTo>
                  <a:pt x="274193" y="539750"/>
                </a:lnTo>
                <a:lnTo>
                  <a:pt x="276489" y="543560"/>
                </a:lnTo>
                <a:lnTo>
                  <a:pt x="308226" y="543560"/>
                </a:lnTo>
                <a:lnTo>
                  <a:pt x="308504" y="539750"/>
                </a:lnTo>
                <a:close/>
              </a:path>
              <a:path w="506729" h="543560">
                <a:moveTo>
                  <a:pt x="3809" y="386267"/>
                </a:moveTo>
                <a:lnTo>
                  <a:pt x="0" y="390920"/>
                </a:lnTo>
                <a:lnTo>
                  <a:pt x="0" y="435518"/>
                </a:lnTo>
                <a:lnTo>
                  <a:pt x="3809" y="434481"/>
                </a:lnTo>
                <a:lnTo>
                  <a:pt x="3809" y="386267"/>
                </a:lnTo>
                <a:close/>
              </a:path>
              <a:path w="506729" h="543560">
                <a:moveTo>
                  <a:pt x="502920" y="264494"/>
                </a:moveTo>
                <a:lnTo>
                  <a:pt x="502920" y="297888"/>
                </a:lnTo>
                <a:lnTo>
                  <a:pt x="506729" y="296857"/>
                </a:lnTo>
                <a:lnTo>
                  <a:pt x="506729" y="266031"/>
                </a:lnTo>
                <a:lnTo>
                  <a:pt x="502920" y="264494"/>
                </a:lnTo>
                <a:close/>
              </a:path>
              <a:path w="506729" h="543560">
                <a:moveTo>
                  <a:pt x="0" y="61034"/>
                </a:moveTo>
                <a:lnTo>
                  <a:pt x="0" y="77269"/>
                </a:lnTo>
                <a:lnTo>
                  <a:pt x="3809" y="83686"/>
                </a:lnTo>
                <a:lnTo>
                  <a:pt x="3809" y="62581"/>
                </a:lnTo>
                <a:lnTo>
                  <a:pt x="0" y="61034"/>
                </a:lnTo>
                <a:close/>
              </a:path>
              <a:path w="506729" h="543560">
                <a:moveTo>
                  <a:pt x="352800" y="0"/>
                </a:moveTo>
                <a:lnTo>
                  <a:pt x="319741" y="0"/>
                </a:lnTo>
                <a:lnTo>
                  <a:pt x="316647" y="3810"/>
                </a:lnTo>
                <a:lnTo>
                  <a:pt x="352461" y="3810"/>
                </a:lnTo>
                <a:lnTo>
                  <a:pt x="35280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8423909" y="5482589"/>
            <a:ext cx="499109" cy="535940"/>
          </a:xfrm>
          <a:custGeom>
            <a:avLst/>
            <a:gdLst/>
            <a:ahLst/>
            <a:cxnLst/>
            <a:rect l="l" t="t" r="r" b="b"/>
            <a:pathLst>
              <a:path w="499109" h="535939">
                <a:moveTo>
                  <a:pt x="304971" y="532130"/>
                </a:moveTo>
                <a:lnTo>
                  <a:pt x="268088" y="532130"/>
                </a:lnTo>
                <a:lnTo>
                  <a:pt x="270383" y="535940"/>
                </a:lnTo>
                <a:lnTo>
                  <a:pt x="304694" y="535940"/>
                </a:lnTo>
                <a:lnTo>
                  <a:pt x="304971" y="532130"/>
                </a:lnTo>
                <a:close/>
              </a:path>
              <a:path w="499109" h="535939">
                <a:moveTo>
                  <a:pt x="3810" y="377804"/>
                </a:moveTo>
                <a:lnTo>
                  <a:pt x="0" y="382457"/>
                </a:lnTo>
                <a:lnTo>
                  <a:pt x="0" y="430671"/>
                </a:lnTo>
                <a:lnTo>
                  <a:pt x="3810" y="429633"/>
                </a:lnTo>
                <a:lnTo>
                  <a:pt x="3810" y="377804"/>
                </a:lnTo>
                <a:close/>
              </a:path>
              <a:path w="499109" h="535939">
                <a:moveTo>
                  <a:pt x="495300" y="259146"/>
                </a:moveTo>
                <a:lnTo>
                  <a:pt x="495299" y="295110"/>
                </a:lnTo>
                <a:lnTo>
                  <a:pt x="499110" y="294078"/>
                </a:lnTo>
                <a:lnTo>
                  <a:pt x="499110" y="260684"/>
                </a:lnTo>
                <a:lnTo>
                  <a:pt x="495300" y="259146"/>
                </a:lnTo>
                <a:close/>
              </a:path>
              <a:path w="499109" h="535939">
                <a:moveTo>
                  <a:pt x="0" y="58771"/>
                </a:moveTo>
                <a:lnTo>
                  <a:pt x="0" y="79876"/>
                </a:lnTo>
                <a:lnTo>
                  <a:pt x="3810" y="86293"/>
                </a:lnTo>
                <a:lnTo>
                  <a:pt x="3810" y="60317"/>
                </a:lnTo>
                <a:lnTo>
                  <a:pt x="0" y="58771"/>
                </a:lnTo>
                <a:close/>
              </a:path>
              <a:path w="499109" h="535939">
                <a:moveTo>
                  <a:pt x="348651" y="0"/>
                </a:moveTo>
                <a:lnTo>
                  <a:pt x="312837" y="0"/>
                </a:lnTo>
                <a:lnTo>
                  <a:pt x="310774" y="2540"/>
                </a:lnTo>
                <a:lnTo>
                  <a:pt x="348425" y="2540"/>
                </a:lnTo>
                <a:lnTo>
                  <a:pt x="348651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8427719" y="5485129"/>
            <a:ext cx="491490" cy="529590"/>
          </a:xfrm>
          <a:custGeom>
            <a:avLst/>
            <a:gdLst/>
            <a:ahLst/>
            <a:cxnLst/>
            <a:rect l="l" t="t" r="r" b="b"/>
            <a:pathLst>
              <a:path w="491490" h="529589">
                <a:moveTo>
                  <a:pt x="301439" y="525780"/>
                </a:moveTo>
                <a:lnTo>
                  <a:pt x="261982" y="525780"/>
                </a:lnTo>
                <a:lnTo>
                  <a:pt x="264278" y="529590"/>
                </a:lnTo>
                <a:lnTo>
                  <a:pt x="301161" y="529590"/>
                </a:lnTo>
                <a:lnTo>
                  <a:pt x="301439" y="525780"/>
                </a:lnTo>
                <a:close/>
              </a:path>
              <a:path w="491490" h="529589">
                <a:moveTo>
                  <a:pt x="2539" y="372162"/>
                </a:moveTo>
                <a:lnTo>
                  <a:pt x="0" y="375264"/>
                </a:lnTo>
                <a:lnTo>
                  <a:pt x="0" y="427093"/>
                </a:lnTo>
                <a:lnTo>
                  <a:pt x="2539" y="426402"/>
                </a:lnTo>
                <a:lnTo>
                  <a:pt x="2539" y="372162"/>
                </a:lnTo>
                <a:close/>
              </a:path>
              <a:path w="491490" h="529589">
                <a:moveTo>
                  <a:pt x="487679" y="255069"/>
                </a:moveTo>
                <a:lnTo>
                  <a:pt x="487679" y="293601"/>
                </a:lnTo>
                <a:lnTo>
                  <a:pt x="491489" y="292570"/>
                </a:lnTo>
                <a:lnTo>
                  <a:pt x="491489" y="256606"/>
                </a:lnTo>
                <a:lnTo>
                  <a:pt x="487679" y="255069"/>
                </a:lnTo>
                <a:close/>
              </a:path>
              <a:path w="491490" h="529589">
                <a:moveTo>
                  <a:pt x="0" y="57777"/>
                </a:moveTo>
                <a:lnTo>
                  <a:pt x="0" y="83753"/>
                </a:lnTo>
                <a:lnTo>
                  <a:pt x="2539" y="88031"/>
                </a:lnTo>
                <a:lnTo>
                  <a:pt x="2539" y="58808"/>
                </a:lnTo>
                <a:lnTo>
                  <a:pt x="0" y="57777"/>
                </a:lnTo>
                <a:close/>
              </a:path>
              <a:path w="491490" h="529589">
                <a:moveTo>
                  <a:pt x="344615" y="0"/>
                </a:moveTo>
                <a:lnTo>
                  <a:pt x="306964" y="0"/>
                </a:lnTo>
                <a:lnTo>
                  <a:pt x="303870" y="3810"/>
                </a:lnTo>
                <a:lnTo>
                  <a:pt x="344276" y="3810"/>
                </a:lnTo>
                <a:lnTo>
                  <a:pt x="344615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8430259" y="5488939"/>
            <a:ext cx="485140" cy="521970"/>
          </a:xfrm>
          <a:custGeom>
            <a:avLst/>
            <a:gdLst/>
            <a:ahLst/>
            <a:cxnLst/>
            <a:rect l="l" t="t" r="r" b="b"/>
            <a:pathLst>
              <a:path w="485140" h="521970">
                <a:moveTo>
                  <a:pt x="299177" y="518160"/>
                </a:moveTo>
                <a:lnTo>
                  <a:pt x="257147" y="518160"/>
                </a:lnTo>
                <a:lnTo>
                  <a:pt x="259442" y="521970"/>
                </a:lnTo>
                <a:lnTo>
                  <a:pt x="298899" y="521970"/>
                </a:lnTo>
                <a:lnTo>
                  <a:pt x="299177" y="518160"/>
                </a:lnTo>
                <a:close/>
              </a:path>
              <a:path w="485140" h="521970">
                <a:moveTo>
                  <a:pt x="3810" y="363698"/>
                </a:moveTo>
                <a:lnTo>
                  <a:pt x="0" y="368352"/>
                </a:lnTo>
                <a:lnTo>
                  <a:pt x="0" y="422592"/>
                </a:lnTo>
                <a:lnTo>
                  <a:pt x="3810" y="421555"/>
                </a:lnTo>
                <a:lnTo>
                  <a:pt x="3810" y="363698"/>
                </a:lnTo>
                <a:close/>
              </a:path>
              <a:path w="485140" h="521970">
                <a:moveTo>
                  <a:pt x="481330" y="249722"/>
                </a:moveTo>
                <a:lnTo>
                  <a:pt x="481330" y="290822"/>
                </a:lnTo>
                <a:lnTo>
                  <a:pt x="485140" y="289791"/>
                </a:lnTo>
                <a:lnTo>
                  <a:pt x="485140" y="251259"/>
                </a:lnTo>
                <a:lnTo>
                  <a:pt x="481330" y="249722"/>
                </a:lnTo>
                <a:close/>
              </a:path>
              <a:path w="485140" h="521970">
                <a:moveTo>
                  <a:pt x="0" y="54998"/>
                </a:moveTo>
                <a:lnTo>
                  <a:pt x="0" y="84221"/>
                </a:lnTo>
                <a:lnTo>
                  <a:pt x="3810" y="90637"/>
                </a:lnTo>
                <a:lnTo>
                  <a:pt x="3810" y="56544"/>
                </a:lnTo>
                <a:lnTo>
                  <a:pt x="0" y="54998"/>
                </a:lnTo>
                <a:close/>
              </a:path>
              <a:path w="485140" h="521970">
                <a:moveTo>
                  <a:pt x="341736" y="0"/>
                </a:moveTo>
                <a:lnTo>
                  <a:pt x="301330" y="0"/>
                </a:lnTo>
                <a:lnTo>
                  <a:pt x="298236" y="3810"/>
                </a:lnTo>
                <a:lnTo>
                  <a:pt x="341397" y="3810"/>
                </a:lnTo>
                <a:lnTo>
                  <a:pt x="341736" y="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8434069" y="5492749"/>
            <a:ext cx="477520" cy="514350"/>
          </a:xfrm>
          <a:custGeom>
            <a:avLst/>
            <a:gdLst/>
            <a:ahLst/>
            <a:cxnLst/>
            <a:rect l="l" t="t" r="r" b="b"/>
            <a:pathLst>
              <a:path w="477520" h="514350">
                <a:moveTo>
                  <a:pt x="295645" y="510540"/>
                </a:moveTo>
                <a:lnTo>
                  <a:pt x="251041" y="510540"/>
                </a:lnTo>
                <a:lnTo>
                  <a:pt x="253337" y="514350"/>
                </a:lnTo>
                <a:lnTo>
                  <a:pt x="295367" y="514350"/>
                </a:lnTo>
                <a:lnTo>
                  <a:pt x="295645" y="510540"/>
                </a:lnTo>
                <a:close/>
              </a:path>
              <a:path w="477520" h="514350">
                <a:moveTo>
                  <a:pt x="3809" y="355235"/>
                </a:moveTo>
                <a:lnTo>
                  <a:pt x="0" y="359888"/>
                </a:lnTo>
                <a:lnTo>
                  <a:pt x="0" y="417745"/>
                </a:lnTo>
                <a:lnTo>
                  <a:pt x="3809" y="416708"/>
                </a:lnTo>
                <a:lnTo>
                  <a:pt x="3809" y="355235"/>
                </a:lnTo>
                <a:close/>
              </a:path>
              <a:path w="477520" h="514350">
                <a:moveTo>
                  <a:pt x="473709" y="244374"/>
                </a:moveTo>
                <a:lnTo>
                  <a:pt x="473709" y="288044"/>
                </a:lnTo>
                <a:lnTo>
                  <a:pt x="477520" y="287012"/>
                </a:lnTo>
                <a:lnTo>
                  <a:pt x="477520" y="245912"/>
                </a:lnTo>
                <a:lnTo>
                  <a:pt x="473709" y="244374"/>
                </a:lnTo>
                <a:close/>
              </a:path>
              <a:path w="477520" h="514350">
                <a:moveTo>
                  <a:pt x="0" y="52734"/>
                </a:moveTo>
                <a:lnTo>
                  <a:pt x="0" y="86827"/>
                </a:lnTo>
                <a:lnTo>
                  <a:pt x="3809" y="93244"/>
                </a:lnTo>
                <a:lnTo>
                  <a:pt x="3809" y="54281"/>
                </a:lnTo>
                <a:lnTo>
                  <a:pt x="0" y="52734"/>
                </a:lnTo>
                <a:close/>
              </a:path>
              <a:path w="477520" h="514350">
                <a:moveTo>
                  <a:pt x="337587" y="0"/>
                </a:moveTo>
                <a:lnTo>
                  <a:pt x="294426" y="0"/>
                </a:lnTo>
                <a:lnTo>
                  <a:pt x="291332" y="3810"/>
                </a:lnTo>
                <a:lnTo>
                  <a:pt x="337248" y="3810"/>
                </a:lnTo>
                <a:lnTo>
                  <a:pt x="337587" y="0"/>
                </a:lnTo>
                <a:close/>
              </a:path>
            </a:pathLst>
          </a:custGeom>
          <a:solidFill>
            <a:srgbClr val="D0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8437879" y="5496559"/>
            <a:ext cx="469900" cy="506730"/>
          </a:xfrm>
          <a:custGeom>
            <a:avLst/>
            <a:gdLst/>
            <a:ahLst/>
            <a:cxnLst/>
            <a:rect l="l" t="t" r="r" b="b"/>
            <a:pathLst>
              <a:path w="469900" h="506729">
                <a:moveTo>
                  <a:pt x="292020" y="504189"/>
                </a:moveTo>
                <a:lnTo>
                  <a:pt x="245701" y="504189"/>
                </a:lnTo>
                <a:lnTo>
                  <a:pt x="247231" y="506729"/>
                </a:lnTo>
                <a:lnTo>
                  <a:pt x="291835" y="506729"/>
                </a:lnTo>
                <a:lnTo>
                  <a:pt x="292020" y="504189"/>
                </a:lnTo>
                <a:close/>
              </a:path>
              <a:path w="469900" h="506729">
                <a:moveTo>
                  <a:pt x="3810" y="346772"/>
                </a:moveTo>
                <a:lnTo>
                  <a:pt x="0" y="351425"/>
                </a:lnTo>
                <a:lnTo>
                  <a:pt x="0" y="412898"/>
                </a:lnTo>
                <a:lnTo>
                  <a:pt x="3810" y="411860"/>
                </a:lnTo>
                <a:lnTo>
                  <a:pt x="3810" y="346772"/>
                </a:lnTo>
                <a:close/>
              </a:path>
              <a:path w="469900" h="506729">
                <a:moveTo>
                  <a:pt x="466090" y="239027"/>
                </a:moveTo>
                <a:lnTo>
                  <a:pt x="466090" y="285265"/>
                </a:lnTo>
                <a:lnTo>
                  <a:pt x="469900" y="284234"/>
                </a:lnTo>
                <a:lnTo>
                  <a:pt x="469900" y="240564"/>
                </a:lnTo>
                <a:lnTo>
                  <a:pt x="466090" y="239027"/>
                </a:lnTo>
                <a:close/>
              </a:path>
              <a:path w="469900" h="506729">
                <a:moveTo>
                  <a:pt x="0" y="50471"/>
                </a:moveTo>
                <a:lnTo>
                  <a:pt x="0" y="89434"/>
                </a:lnTo>
                <a:lnTo>
                  <a:pt x="3810" y="95851"/>
                </a:lnTo>
                <a:lnTo>
                  <a:pt x="3810" y="52017"/>
                </a:lnTo>
                <a:lnTo>
                  <a:pt x="0" y="50471"/>
                </a:lnTo>
                <a:close/>
              </a:path>
              <a:path w="469900" h="506729">
                <a:moveTo>
                  <a:pt x="333438" y="0"/>
                </a:moveTo>
                <a:lnTo>
                  <a:pt x="287522" y="0"/>
                </a:lnTo>
                <a:lnTo>
                  <a:pt x="284428" y="3809"/>
                </a:lnTo>
                <a:lnTo>
                  <a:pt x="333099" y="3809"/>
                </a:lnTo>
                <a:lnTo>
                  <a:pt x="333438" y="0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8441689" y="5500369"/>
            <a:ext cx="462280" cy="500380"/>
          </a:xfrm>
          <a:custGeom>
            <a:avLst/>
            <a:gdLst/>
            <a:ahLst/>
            <a:cxnLst/>
            <a:rect l="l" t="t" r="r" b="b"/>
            <a:pathLst>
              <a:path w="462279" h="500379">
                <a:moveTo>
                  <a:pt x="288488" y="496570"/>
                </a:moveTo>
                <a:lnTo>
                  <a:pt x="239596" y="496570"/>
                </a:lnTo>
                <a:lnTo>
                  <a:pt x="241891" y="500379"/>
                </a:lnTo>
                <a:lnTo>
                  <a:pt x="288210" y="500379"/>
                </a:lnTo>
                <a:lnTo>
                  <a:pt x="288488" y="496570"/>
                </a:lnTo>
                <a:close/>
              </a:path>
              <a:path w="462279" h="500379">
                <a:moveTo>
                  <a:pt x="3809" y="338309"/>
                </a:moveTo>
                <a:lnTo>
                  <a:pt x="0" y="342962"/>
                </a:lnTo>
                <a:lnTo>
                  <a:pt x="0" y="408050"/>
                </a:lnTo>
                <a:lnTo>
                  <a:pt x="3809" y="407013"/>
                </a:lnTo>
                <a:lnTo>
                  <a:pt x="3809" y="338309"/>
                </a:lnTo>
                <a:close/>
              </a:path>
              <a:path w="462279" h="500379">
                <a:moveTo>
                  <a:pt x="459739" y="234192"/>
                </a:moveTo>
                <a:lnTo>
                  <a:pt x="459739" y="282143"/>
                </a:lnTo>
                <a:lnTo>
                  <a:pt x="462279" y="281455"/>
                </a:lnTo>
                <a:lnTo>
                  <a:pt x="462279" y="235217"/>
                </a:lnTo>
                <a:lnTo>
                  <a:pt x="459739" y="234192"/>
                </a:lnTo>
                <a:close/>
              </a:path>
              <a:path w="462279" h="500379">
                <a:moveTo>
                  <a:pt x="0" y="48207"/>
                </a:moveTo>
                <a:lnTo>
                  <a:pt x="0" y="92041"/>
                </a:lnTo>
                <a:lnTo>
                  <a:pt x="3809" y="98458"/>
                </a:lnTo>
                <a:lnTo>
                  <a:pt x="3809" y="49754"/>
                </a:lnTo>
                <a:lnTo>
                  <a:pt x="0" y="48207"/>
                </a:lnTo>
                <a:close/>
              </a:path>
              <a:path w="462279" h="500379">
                <a:moveTo>
                  <a:pt x="329289" y="0"/>
                </a:moveTo>
                <a:lnTo>
                  <a:pt x="280618" y="0"/>
                </a:lnTo>
                <a:lnTo>
                  <a:pt x="277524" y="3809"/>
                </a:lnTo>
                <a:lnTo>
                  <a:pt x="328949" y="3809"/>
                </a:lnTo>
                <a:lnTo>
                  <a:pt x="329289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8445499" y="5504179"/>
            <a:ext cx="455930" cy="492759"/>
          </a:xfrm>
          <a:custGeom>
            <a:avLst/>
            <a:gdLst/>
            <a:ahLst/>
            <a:cxnLst/>
            <a:rect l="l" t="t" r="r" b="b"/>
            <a:pathLst>
              <a:path w="455929" h="492760">
                <a:moveTo>
                  <a:pt x="284956" y="488950"/>
                </a:moveTo>
                <a:lnTo>
                  <a:pt x="233490" y="488950"/>
                </a:lnTo>
                <a:lnTo>
                  <a:pt x="235786" y="492760"/>
                </a:lnTo>
                <a:lnTo>
                  <a:pt x="284678" y="492760"/>
                </a:lnTo>
                <a:lnTo>
                  <a:pt x="284956" y="488950"/>
                </a:lnTo>
                <a:close/>
              </a:path>
              <a:path w="455929" h="492760">
                <a:moveTo>
                  <a:pt x="3809" y="329846"/>
                </a:moveTo>
                <a:lnTo>
                  <a:pt x="0" y="334499"/>
                </a:lnTo>
                <a:lnTo>
                  <a:pt x="0" y="403203"/>
                </a:lnTo>
                <a:lnTo>
                  <a:pt x="3809" y="402166"/>
                </a:lnTo>
                <a:lnTo>
                  <a:pt x="3809" y="329846"/>
                </a:lnTo>
                <a:close/>
              </a:path>
              <a:path w="455929" h="492760">
                <a:moveTo>
                  <a:pt x="452120" y="228845"/>
                </a:moveTo>
                <a:lnTo>
                  <a:pt x="452120" y="279364"/>
                </a:lnTo>
                <a:lnTo>
                  <a:pt x="455929" y="278333"/>
                </a:lnTo>
                <a:lnTo>
                  <a:pt x="455929" y="230382"/>
                </a:lnTo>
                <a:lnTo>
                  <a:pt x="452120" y="228845"/>
                </a:lnTo>
                <a:close/>
              </a:path>
              <a:path w="455929" h="492760">
                <a:moveTo>
                  <a:pt x="0" y="45944"/>
                </a:moveTo>
                <a:lnTo>
                  <a:pt x="0" y="94648"/>
                </a:lnTo>
                <a:lnTo>
                  <a:pt x="3809" y="101065"/>
                </a:lnTo>
                <a:lnTo>
                  <a:pt x="3809" y="47490"/>
                </a:lnTo>
                <a:lnTo>
                  <a:pt x="0" y="45944"/>
                </a:lnTo>
                <a:close/>
              </a:path>
              <a:path w="455929" h="492760">
                <a:moveTo>
                  <a:pt x="325139" y="0"/>
                </a:moveTo>
                <a:lnTo>
                  <a:pt x="273714" y="0"/>
                </a:lnTo>
                <a:lnTo>
                  <a:pt x="270620" y="3810"/>
                </a:lnTo>
                <a:lnTo>
                  <a:pt x="324800" y="3810"/>
                </a:lnTo>
                <a:lnTo>
                  <a:pt x="32513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8449309" y="5507989"/>
            <a:ext cx="448309" cy="485140"/>
          </a:xfrm>
          <a:custGeom>
            <a:avLst/>
            <a:gdLst/>
            <a:ahLst/>
            <a:cxnLst/>
            <a:rect l="l" t="t" r="r" b="b"/>
            <a:pathLst>
              <a:path w="448309" h="485139">
                <a:moveTo>
                  <a:pt x="281424" y="481330"/>
                </a:moveTo>
                <a:lnTo>
                  <a:pt x="227385" y="481330"/>
                </a:lnTo>
                <a:lnTo>
                  <a:pt x="229680" y="485140"/>
                </a:lnTo>
                <a:lnTo>
                  <a:pt x="281146" y="485140"/>
                </a:lnTo>
                <a:lnTo>
                  <a:pt x="281424" y="481330"/>
                </a:lnTo>
                <a:close/>
              </a:path>
              <a:path w="448309" h="485139">
                <a:moveTo>
                  <a:pt x="3810" y="321382"/>
                </a:moveTo>
                <a:lnTo>
                  <a:pt x="0" y="326036"/>
                </a:lnTo>
                <a:lnTo>
                  <a:pt x="0" y="398356"/>
                </a:lnTo>
                <a:lnTo>
                  <a:pt x="3810" y="397319"/>
                </a:lnTo>
                <a:lnTo>
                  <a:pt x="3810" y="321382"/>
                </a:lnTo>
                <a:close/>
              </a:path>
              <a:path w="448309" h="485139">
                <a:moveTo>
                  <a:pt x="444500" y="223497"/>
                </a:moveTo>
                <a:lnTo>
                  <a:pt x="444500" y="276586"/>
                </a:lnTo>
                <a:lnTo>
                  <a:pt x="448310" y="275554"/>
                </a:lnTo>
                <a:lnTo>
                  <a:pt x="448310" y="225035"/>
                </a:lnTo>
                <a:lnTo>
                  <a:pt x="444500" y="223497"/>
                </a:lnTo>
                <a:close/>
              </a:path>
              <a:path w="448309" h="485139">
                <a:moveTo>
                  <a:pt x="0" y="43680"/>
                </a:moveTo>
                <a:lnTo>
                  <a:pt x="0" y="97255"/>
                </a:lnTo>
                <a:lnTo>
                  <a:pt x="3810" y="103672"/>
                </a:lnTo>
                <a:lnTo>
                  <a:pt x="3810" y="45226"/>
                </a:lnTo>
                <a:lnTo>
                  <a:pt x="0" y="43680"/>
                </a:lnTo>
                <a:close/>
              </a:path>
              <a:path w="448309" h="485139">
                <a:moveTo>
                  <a:pt x="320990" y="0"/>
                </a:moveTo>
                <a:lnTo>
                  <a:pt x="266810" y="0"/>
                </a:lnTo>
                <a:lnTo>
                  <a:pt x="263716" y="3810"/>
                </a:lnTo>
                <a:lnTo>
                  <a:pt x="320651" y="3810"/>
                </a:lnTo>
                <a:lnTo>
                  <a:pt x="320990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8453119" y="5511799"/>
            <a:ext cx="440690" cy="477520"/>
          </a:xfrm>
          <a:custGeom>
            <a:avLst/>
            <a:gdLst/>
            <a:ahLst/>
            <a:cxnLst/>
            <a:rect l="l" t="t" r="r" b="b"/>
            <a:pathLst>
              <a:path w="440690" h="477520">
                <a:moveTo>
                  <a:pt x="277891" y="473709"/>
                </a:moveTo>
                <a:lnTo>
                  <a:pt x="221279" y="473709"/>
                </a:lnTo>
                <a:lnTo>
                  <a:pt x="223575" y="477519"/>
                </a:lnTo>
                <a:lnTo>
                  <a:pt x="277614" y="477519"/>
                </a:lnTo>
                <a:lnTo>
                  <a:pt x="277891" y="473709"/>
                </a:lnTo>
                <a:close/>
              </a:path>
              <a:path w="440690" h="477520">
                <a:moveTo>
                  <a:pt x="3809" y="312919"/>
                </a:moveTo>
                <a:lnTo>
                  <a:pt x="0" y="317572"/>
                </a:lnTo>
                <a:lnTo>
                  <a:pt x="0" y="393509"/>
                </a:lnTo>
                <a:lnTo>
                  <a:pt x="3809" y="392472"/>
                </a:lnTo>
                <a:lnTo>
                  <a:pt x="3809" y="312919"/>
                </a:lnTo>
                <a:close/>
              </a:path>
              <a:path w="440690" h="477520">
                <a:moveTo>
                  <a:pt x="436879" y="218150"/>
                </a:moveTo>
                <a:lnTo>
                  <a:pt x="436879" y="273807"/>
                </a:lnTo>
                <a:lnTo>
                  <a:pt x="440689" y="272776"/>
                </a:lnTo>
                <a:lnTo>
                  <a:pt x="440689" y="219687"/>
                </a:lnTo>
                <a:lnTo>
                  <a:pt x="436879" y="218150"/>
                </a:lnTo>
                <a:close/>
              </a:path>
              <a:path w="440690" h="477520">
                <a:moveTo>
                  <a:pt x="0" y="41416"/>
                </a:moveTo>
                <a:lnTo>
                  <a:pt x="0" y="99862"/>
                </a:lnTo>
                <a:lnTo>
                  <a:pt x="3809" y="106278"/>
                </a:lnTo>
                <a:lnTo>
                  <a:pt x="3809" y="42963"/>
                </a:lnTo>
                <a:lnTo>
                  <a:pt x="0" y="41416"/>
                </a:lnTo>
                <a:close/>
              </a:path>
              <a:path w="440690" h="477520">
                <a:moveTo>
                  <a:pt x="316841" y="0"/>
                </a:moveTo>
                <a:lnTo>
                  <a:pt x="259906" y="0"/>
                </a:lnTo>
                <a:lnTo>
                  <a:pt x="257844" y="2540"/>
                </a:lnTo>
                <a:lnTo>
                  <a:pt x="316615" y="2540"/>
                </a:lnTo>
                <a:lnTo>
                  <a:pt x="316841" y="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8456929" y="5514339"/>
            <a:ext cx="433070" cy="471170"/>
          </a:xfrm>
          <a:custGeom>
            <a:avLst/>
            <a:gdLst/>
            <a:ahLst/>
            <a:cxnLst/>
            <a:rect l="l" t="t" r="r" b="b"/>
            <a:pathLst>
              <a:path w="433070" h="471170">
                <a:moveTo>
                  <a:pt x="274359" y="467360"/>
                </a:moveTo>
                <a:lnTo>
                  <a:pt x="215174" y="467360"/>
                </a:lnTo>
                <a:lnTo>
                  <a:pt x="217469" y="471170"/>
                </a:lnTo>
                <a:lnTo>
                  <a:pt x="274081" y="471170"/>
                </a:lnTo>
                <a:lnTo>
                  <a:pt x="274359" y="467360"/>
                </a:lnTo>
                <a:close/>
              </a:path>
              <a:path w="433070" h="471170">
                <a:moveTo>
                  <a:pt x="2540" y="307277"/>
                </a:moveTo>
                <a:lnTo>
                  <a:pt x="0" y="310379"/>
                </a:lnTo>
                <a:lnTo>
                  <a:pt x="0" y="389932"/>
                </a:lnTo>
                <a:lnTo>
                  <a:pt x="2540" y="389240"/>
                </a:lnTo>
                <a:lnTo>
                  <a:pt x="2540" y="307277"/>
                </a:lnTo>
                <a:close/>
              </a:path>
              <a:path w="433070" h="471170">
                <a:moveTo>
                  <a:pt x="429260" y="214072"/>
                </a:moveTo>
                <a:lnTo>
                  <a:pt x="429260" y="272299"/>
                </a:lnTo>
                <a:lnTo>
                  <a:pt x="433070" y="271267"/>
                </a:lnTo>
                <a:lnTo>
                  <a:pt x="433070" y="215610"/>
                </a:lnTo>
                <a:lnTo>
                  <a:pt x="429260" y="214072"/>
                </a:lnTo>
                <a:close/>
              </a:path>
              <a:path w="433070" h="471170">
                <a:moveTo>
                  <a:pt x="0" y="40423"/>
                </a:moveTo>
                <a:lnTo>
                  <a:pt x="0" y="103738"/>
                </a:lnTo>
                <a:lnTo>
                  <a:pt x="2540" y="108016"/>
                </a:lnTo>
                <a:lnTo>
                  <a:pt x="2540" y="41454"/>
                </a:lnTo>
                <a:lnTo>
                  <a:pt x="0" y="40423"/>
                </a:lnTo>
                <a:close/>
              </a:path>
              <a:path w="433070" h="471170">
                <a:moveTo>
                  <a:pt x="312805" y="0"/>
                </a:moveTo>
                <a:lnTo>
                  <a:pt x="254034" y="0"/>
                </a:lnTo>
                <a:lnTo>
                  <a:pt x="250940" y="3810"/>
                </a:lnTo>
                <a:lnTo>
                  <a:pt x="312466" y="3810"/>
                </a:lnTo>
                <a:lnTo>
                  <a:pt x="312805" y="0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8459469" y="5518149"/>
            <a:ext cx="426720" cy="463550"/>
          </a:xfrm>
          <a:custGeom>
            <a:avLst/>
            <a:gdLst/>
            <a:ahLst/>
            <a:cxnLst/>
            <a:rect l="l" t="t" r="r" b="b"/>
            <a:pathLst>
              <a:path w="426720" h="463550">
                <a:moveTo>
                  <a:pt x="272097" y="459740"/>
                </a:moveTo>
                <a:lnTo>
                  <a:pt x="210338" y="459740"/>
                </a:lnTo>
                <a:lnTo>
                  <a:pt x="212634" y="463550"/>
                </a:lnTo>
                <a:lnTo>
                  <a:pt x="271819" y="463550"/>
                </a:lnTo>
                <a:lnTo>
                  <a:pt x="272097" y="459740"/>
                </a:lnTo>
                <a:close/>
              </a:path>
              <a:path w="426720" h="463550">
                <a:moveTo>
                  <a:pt x="3809" y="298814"/>
                </a:moveTo>
                <a:lnTo>
                  <a:pt x="0" y="303467"/>
                </a:lnTo>
                <a:lnTo>
                  <a:pt x="0" y="385430"/>
                </a:lnTo>
                <a:lnTo>
                  <a:pt x="3809" y="384393"/>
                </a:lnTo>
                <a:lnTo>
                  <a:pt x="3809" y="298814"/>
                </a:lnTo>
                <a:close/>
              </a:path>
              <a:path w="426720" h="463550">
                <a:moveTo>
                  <a:pt x="422909" y="208725"/>
                </a:moveTo>
                <a:lnTo>
                  <a:pt x="422909" y="269520"/>
                </a:lnTo>
                <a:lnTo>
                  <a:pt x="426720" y="268489"/>
                </a:lnTo>
                <a:lnTo>
                  <a:pt x="426720" y="210262"/>
                </a:lnTo>
                <a:lnTo>
                  <a:pt x="422909" y="208725"/>
                </a:lnTo>
                <a:close/>
              </a:path>
              <a:path w="426720" h="463550">
                <a:moveTo>
                  <a:pt x="0" y="37644"/>
                </a:moveTo>
                <a:lnTo>
                  <a:pt x="0" y="104206"/>
                </a:lnTo>
                <a:lnTo>
                  <a:pt x="3809" y="110623"/>
                </a:lnTo>
                <a:lnTo>
                  <a:pt x="3809" y="39190"/>
                </a:lnTo>
                <a:lnTo>
                  <a:pt x="0" y="37644"/>
                </a:lnTo>
                <a:close/>
              </a:path>
              <a:path w="426720" h="463550">
                <a:moveTo>
                  <a:pt x="309926" y="0"/>
                </a:moveTo>
                <a:lnTo>
                  <a:pt x="248400" y="0"/>
                </a:lnTo>
                <a:lnTo>
                  <a:pt x="245306" y="3809"/>
                </a:lnTo>
                <a:lnTo>
                  <a:pt x="309587" y="3809"/>
                </a:lnTo>
                <a:lnTo>
                  <a:pt x="309926" y="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8463280" y="5521959"/>
            <a:ext cx="419100" cy="455930"/>
          </a:xfrm>
          <a:custGeom>
            <a:avLst/>
            <a:gdLst/>
            <a:ahLst/>
            <a:cxnLst/>
            <a:rect l="l" t="t" r="r" b="b"/>
            <a:pathLst>
              <a:path w="419100" h="455929">
                <a:moveTo>
                  <a:pt x="3810" y="290360"/>
                </a:moveTo>
                <a:lnTo>
                  <a:pt x="0" y="295008"/>
                </a:lnTo>
                <a:lnTo>
                  <a:pt x="0" y="380593"/>
                </a:lnTo>
                <a:lnTo>
                  <a:pt x="3810" y="379552"/>
                </a:lnTo>
                <a:lnTo>
                  <a:pt x="3810" y="290360"/>
                </a:lnTo>
                <a:close/>
              </a:path>
              <a:path w="419100" h="455929">
                <a:moveTo>
                  <a:pt x="3810" y="36931"/>
                </a:moveTo>
                <a:lnTo>
                  <a:pt x="0" y="35382"/>
                </a:lnTo>
                <a:lnTo>
                  <a:pt x="0" y="106819"/>
                </a:lnTo>
                <a:lnTo>
                  <a:pt x="3810" y="113233"/>
                </a:lnTo>
                <a:lnTo>
                  <a:pt x="3810" y="36931"/>
                </a:lnTo>
                <a:close/>
              </a:path>
              <a:path w="419100" h="455929">
                <a:moveTo>
                  <a:pt x="268554" y="452120"/>
                </a:moveTo>
                <a:lnTo>
                  <a:pt x="204228" y="452120"/>
                </a:lnTo>
                <a:lnTo>
                  <a:pt x="206527" y="455930"/>
                </a:lnTo>
                <a:lnTo>
                  <a:pt x="268287" y="455930"/>
                </a:lnTo>
                <a:lnTo>
                  <a:pt x="268554" y="452120"/>
                </a:lnTo>
                <a:close/>
              </a:path>
              <a:path w="419100" h="455929">
                <a:moveTo>
                  <a:pt x="305765" y="0"/>
                </a:moveTo>
                <a:lnTo>
                  <a:pt x="241490" y="0"/>
                </a:lnTo>
                <a:lnTo>
                  <a:pt x="238391" y="3810"/>
                </a:lnTo>
                <a:lnTo>
                  <a:pt x="305435" y="3810"/>
                </a:lnTo>
                <a:lnTo>
                  <a:pt x="305765" y="0"/>
                </a:lnTo>
                <a:close/>
              </a:path>
              <a:path w="419100" h="455929">
                <a:moveTo>
                  <a:pt x="419100" y="204927"/>
                </a:moveTo>
                <a:lnTo>
                  <a:pt x="415290" y="203390"/>
                </a:lnTo>
                <a:lnTo>
                  <a:pt x="415290" y="266750"/>
                </a:lnTo>
                <a:lnTo>
                  <a:pt x="419100" y="265722"/>
                </a:lnTo>
                <a:lnTo>
                  <a:pt x="419100" y="204927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8467090" y="5525769"/>
            <a:ext cx="411480" cy="448309"/>
          </a:xfrm>
          <a:custGeom>
            <a:avLst/>
            <a:gdLst/>
            <a:ahLst/>
            <a:cxnLst/>
            <a:rect l="l" t="t" r="r" b="b"/>
            <a:pathLst>
              <a:path w="411479" h="448310">
                <a:moveTo>
                  <a:pt x="3810" y="281889"/>
                </a:moveTo>
                <a:lnTo>
                  <a:pt x="0" y="286550"/>
                </a:lnTo>
                <a:lnTo>
                  <a:pt x="0" y="375742"/>
                </a:lnTo>
                <a:lnTo>
                  <a:pt x="3797" y="374700"/>
                </a:lnTo>
                <a:lnTo>
                  <a:pt x="3810" y="281889"/>
                </a:lnTo>
                <a:close/>
              </a:path>
              <a:path w="411479" h="448310">
                <a:moveTo>
                  <a:pt x="3810" y="34671"/>
                </a:moveTo>
                <a:lnTo>
                  <a:pt x="0" y="33121"/>
                </a:lnTo>
                <a:lnTo>
                  <a:pt x="0" y="109423"/>
                </a:lnTo>
                <a:lnTo>
                  <a:pt x="3810" y="115849"/>
                </a:lnTo>
                <a:lnTo>
                  <a:pt x="3810" y="34671"/>
                </a:lnTo>
                <a:close/>
              </a:path>
              <a:path w="411479" h="448310">
                <a:moveTo>
                  <a:pt x="264934" y="445770"/>
                </a:moveTo>
                <a:lnTo>
                  <a:pt x="198882" y="445770"/>
                </a:lnTo>
                <a:lnTo>
                  <a:pt x="200418" y="448310"/>
                </a:lnTo>
                <a:lnTo>
                  <a:pt x="264744" y="448310"/>
                </a:lnTo>
                <a:lnTo>
                  <a:pt x="264934" y="445770"/>
                </a:lnTo>
                <a:close/>
              </a:path>
              <a:path w="411479" h="448310">
                <a:moveTo>
                  <a:pt x="301625" y="0"/>
                </a:moveTo>
                <a:lnTo>
                  <a:pt x="234581" y="0"/>
                </a:lnTo>
                <a:lnTo>
                  <a:pt x="231495" y="3810"/>
                </a:lnTo>
                <a:lnTo>
                  <a:pt x="301282" y="3810"/>
                </a:lnTo>
                <a:lnTo>
                  <a:pt x="301625" y="0"/>
                </a:lnTo>
                <a:close/>
              </a:path>
              <a:path w="411479" h="448310">
                <a:moveTo>
                  <a:pt x="411480" y="199580"/>
                </a:moveTo>
                <a:lnTo>
                  <a:pt x="408940" y="198551"/>
                </a:lnTo>
                <a:lnTo>
                  <a:pt x="408940" y="263626"/>
                </a:lnTo>
                <a:lnTo>
                  <a:pt x="411480" y="262940"/>
                </a:lnTo>
                <a:lnTo>
                  <a:pt x="411480" y="19958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8470900" y="5529579"/>
            <a:ext cx="405130" cy="441959"/>
          </a:xfrm>
          <a:custGeom>
            <a:avLst/>
            <a:gdLst/>
            <a:ahLst/>
            <a:cxnLst/>
            <a:rect l="l" t="t" r="r" b="b"/>
            <a:pathLst>
              <a:path w="405129" h="441960">
                <a:moveTo>
                  <a:pt x="3810" y="273431"/>
                </a:moveTo>
                <a:lnTo>
                  <a:pt x="0" y="278079"/>
                </a:lnTo>
                <a:lnTo>
                  <a:pt x="0" y="370890"/>
                </a:lnTo>
                <a:lnTo>
                  <a:pt x="3810" y="369862"/>
                </a:lnTo>
                <a:lnTo>
                  <a:pt x="3810" y="273431"/>
                </a:lnTo>
                <a:close/>
              </a:path>
              <a:path w="405129" h="441960">
                <a:moveTo>
                  <a:pt x="3810" y="32410"/>
                </a:moveTo>
                <a:lnTo>
                  <a:pt x="0" y="30861"/>
                </a:lnTo>
                <a:lnTo>
                  <a:pt x="0" y="112039"/>
                </a:lnTo>
                <a:lnTo>
                  <a:pt x="3810" y="118452"/>
                </a:lnTo>
                <a:lnTo>
                  <a:pt x="3810" y="32410"/>
                </a:lnTo>
                <a:close/>
              </a:path>
              <a:path w="405129" h="441960">
                <a:moveTo>
                  <a:pt x="261404" y="438150"/>
                </a:moveTo>
                <a:lnTo>
                  <a:pt x="192786" y="438150"/>
                </a:lnTo>
                <a:lnTo>
                  <a:pt x="195072" y="441960"/>
                </a:lnTo>
                <a:lnTo>
                  <a:pt x="261124" y="441960"/>
                </a:lnTo>
                <a:lnTo>
                  <a:pt x="261404" y="438150"/>
                </a:lnTo>
                <a:close/>
              </a:path>
              <a:path w="405129" h="441960">
                <a:moveTo>
                  <a:pt x="297472" y="0"/>
                </a:moveTo>
                <a:lnTo>
                  <a:pt x="227685" y="0"/>
                </a:lnTo>
                <a:lnTo>
                  <a:pt x="224586" y="3822"/>
                </a:lnTo>
                <a:lnTo>
                  <a:pt x="297129" y="3822"/>
                </a:lnTo>
                <a:lnTo>
                  <a:pt x="297472" y="0"/>
                </a:lnTo>
                <a:close/>
              </a:path>
              <a:path w="405129" h="441960">
                <a:moveTo>
                  <a:pt x="405130" y="194741"/>
                </a:moveTo>
                <a:lnTo>
                  <a:pt x="401320" y="193205"/>
                </a:lnTo>
                <a:lnTo>
                  <a:pt x="401320" y="260845"/>
                </a:lnTo>
                <a:lnTo>
                  <a:pt x="405130" y="259816"/>
                </a:lnTo>
                <a:lnTo>
                  <a:pt x="405130" y="194741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8474710" y="5533389"/>
            <a:ext cx="397510" cy="434340"/>
          </a:xfrm>
          <a:custGeom>
            <a:avLst/>
            <a:gdLst/>
            <a:ahLst/>
            <a:cxnLst/>
            <a:rect l="l" t="t" r="r" b="b"/>
            <a:pathLst>
              <a:path w="397509" h="434339">
                <a:moveTo>
                  <a:pt x="3810" y="264972"/>
                </a:moveTo>
                <a:lnTo>
                  <a:pt x="0" y="269621"/>
                </a:lnTo>
                <a:lnTo>
                  <a:pt x="0" y="366052"/>
                </a:lnTo>
                <a:lnTo>
                  <a:pt x="3810" y="365010"/>
                </a:lnTo>
                <a:lnTo>
                  <a:pt x="3810" y="264972"/>
                </a:lnTo>
                <a:close/>
              </a:path>
              <a:path w="397509" h="434339">
                <a:moveTo>
                  <a:pt x="3810" y="30137"/>
                </a:moveTo>
                <a:lnTo>
                  <a:pt x="0" y="28600"/>
                </a:lnTo>
                <a:lnTo>
                  <a:pt x="0" y="114642"/>
                </a:lnTo>
                <a:lnTo>
                  <a:pt x="3810" y="121056"/>
                </a:lnTo>
                <a:lnTo>
                  <a:pt x="3810" y="30137"/>
                </a:lnTo>
                <a:close/>
              </a:path>
              <a:path w="397509" h="434339">
                <a:moveTo>
                  <a:pt x="257873" y="430542"/>
                </a:moveTo>
                <a:lnTo>
                  <a:pt x="186677" y="430542"/>
                </a:lnTo>
                <a:lnTo>
                  <a:pt x="188976" y="434340"/>
                </a:lnTo>
                <a:lnTo>
                  <a:pt x="257594" y="434340"/>
                </a:lnTo>
                <a:lnTo>
                  <a:pt x="257873" y="430542"/>
                </a:lnTo>
                <a:close/>
              </a:path>
              <a:path w="397509" h="434339">
                <a:moveTo>
                  <a:pt x="293319" y="0"/>
                </a:moveTo>
                <a:lnTo>
                  <a:pt x="220776" y="0"/>
                </a:lnTo>
                <a:lnTo>
                  <a:pt x="218719" y="2552"/>
                </a:lnTo>
                <a:lnTo>
                  <a:pt x="293103" y="2552"/>
                </a:lnTo>
                <a:lnTo>
                  <a:pt x="293319" y="0"/>
                </a:lnTo>
                <a:close/>
              </a:path>
              <a:path w="397509" h="434339">
                <a:moveTo>
                  <a:pt x="397510" y="189395"/>
                </a:moveTo>
                <a:lnTo>
                  <a:pt x="393700" y="187858"/>
                </a:lnTo>
                <a:lnTo>
                  <a:pt x="393700" y="258064"/>
                </a:lnTo>
                <a:lnTo>
                  <a:pt x="397510" y="257035"/>
                </a:lnTo>
                <a:lnTo>
                  <a:pt x="397510" y="189395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8478520" y="5535929"/>
            <a:ext cx="389890" cy="427990"/>
          </a:xfrm>
          <a:custGeom>
            <a:avLst/>
            <a:gdLst/>
            <a:ahLst/>
            <a:cxnLst/>
            <a:rect l="l" t="t" r="r" b="b"/>
            <a:pathLst>
              <a:path w="389890" h="427989">
                <a:moveTo>
                  <a:pt x="2540" y="259321"/>
                </a:moveTo>
                <a:lnTo>
                  <a:pt x="0" y="262432"/>
                </a:lnTo>
                <a:lnTo>
                  <a:pt x="0" y="362470"/>
                </a:lnTo>
                <a:lnTo>
                  <a:pt x="2540" y="361784"/>
                </a:lnTo>
                <a:lnTo>
                  <a:pt x="2540" y="259321"/>
                </a:lnTo>
                <a:close/>
              </a:path>
              <a:path w="389890" h="427989">
                <a:moveTo>
                  <a:pt x="2540" y="28638"/>
                </a:moveTo>
                <a:lnTo>
                  <a:pt x="0" y="27597"/>
                </a:lnTo>
                <a:lnTo>
                  <a:pt x="0" y="118516"/>
                </a:lnTo>
                <a:lnTo>
                  <a:pt x="2540" y="122796"/>
                </a:lnTo>
                <a:lnTo>
                  <a:pt x="2540" y="28638"/>
                </a:lnTo>
                <a:close/>
              </a:path>
              <a:path w="389890" h="427989">
                <a:moveTo>
                  <a:pt x="254342" y="424180"/>
                </a:moveTo>
                <a:lnTo>
                  <a:pt x="180568" y="424180"/>
                </a:lnTo>
                <a:lnTo>
                  <a:pt x="182867" y="427990"/>
                </a:lnTo>
                <a:lnTo>
                  <a:pt x="254063" y="427990"/>
                </a:lnTo>
                <a:lnTo>
                  <a:pt x="254342" y="424180"/>
                </a:lnTo>
                <a:close/>
              </a:path>
              <a:path w="389890" h="427989">
                <a:moveTo>
                  <a:pt x="289293" y="0"/>
                </a:moveTo>
                <a:lnTo>
                  <a:pt x="214909" y="0"/>
                </a:lnTo>
                <a:lnTo>
                  <a:pt x="211810" y="3810"/>
                </a:lnTo>
                <a:lnTo>
                  <a:pt x="288950" y="3810"/>
                </a:lnTo>
                <a:lnTo>
                  <a:pt x="289293" y="0"/>
                </a:lnTo>
                <a:close/>
              </a:path>
              <a:path w="389890" h="427989">
                <a:moveTo>
                  <a:pt x="389890" y="185318"/>
                </a:moveTo>
                <a:lnTo>
                  <a:pt x="386080" y="183781"/>
                </a:lnTo>
                <a:lnTo>
                  <a:pt x="386080" y="256565"/>
                </a:lnTo>
                <a:lnTo>
                  <a:pt x="389890" y="255524"/>
                </a:lnTo>
                <a:lnTo>
                  <a:pt x="389890" y="185318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8481060" y="5539739"/>
            <a:ext cx="383540" cy="420370"/>
          </a:xfrm>
          <a:custGeom>
            <a:avLst/>
            <a:gdLst/>
            <a:ahLst/>
            <a:cxnLst/>
            <a:rect l="l" t="t" r="r" b="b"/>
            <a:pathLst>
              <a:path w="383540" h="420370">
                <a:moveTo>
                  <a:pt x="3810" y="250863"/>
                </a:moveTo>
                <a:lnTo>
                  <a:pt x="0" y="255511"/>
                </a:lnTo>
                <a:lnTo>
                  <a:pt x="0" y="357974"/>
                </a:lnTo>
                <a:lnTo>
                  <a:pt x="3810" y="356933"/>
                </a:lnTo>
                <a:lnTo>
                  <a:pt x="3810" y="250863"/>
                </a:lnTo>
                <a:close/>
              </a:path>
              <a:path w="383540" h="420370">
                <a:moveTo>
                  <a:pt x="3810" y="26365"/>
                </a:moveTo>
                <a:lnTo>
                  <a:pt x="0" y="24828"/>
                </a:lnTo>
                <a:lnTo>
                  <a:pt x="0" y="118986"/>
                </a:lnTo>
                <a:lnTo>
                  <a:pt x="3810" y="125399"/>
                </a:lnTo>
                <a:lnTo>
                  <a:pt x="3810" y="26365"/>
                </a:lnTo>
                <a:close/>
              </a:path>
              <a:path w="383540" h="420370">
                <a:moveTo>
                  <a:pt x="252069" y="416560"/>
                </a:moveTo>
                <a:lnTo>
                  <a:pt x="175729" y="416560"/>
                </a:lnTo>
                <a:lnTo>
                  <a:pt x="178028" y="420370"/>
                </a:lnTo>
                <a:lnTo>
                  <a:pt x="251802" y="420370"/>
                </a:lnTo>
                <a:lnTo>
                  <a:pt x="252069" y="416560"/>
                </a:lnTo>
                <a:close/>
              </a:path>
              <a:path w="383540" h="420370">
                <a:moveTo>
                  <a:pt x="286410" y="0"/>
                </a:moveTo>
                <a:lnTo>
                  <a:pt x="209270" y="0"/>
                </a:lnTo>
                <a:lnTo>
                  <a:pt x="206171" y="3810"/>
                </a:lnTo>
                <a:lnTo>
                  <a:pt x="286067" y="3810"/>
                </a:lnTo>
                <a:lnTo>
                  <a:pt x="286410" y="0"/>
                </a:lnTo>
                <a:close/>
              </a:path>
              <a:path w="383540" h="420370">
                <a:moveTo>
                  <a:pt x="383540" y="179971"/>
                </a:moveTo>
                <a:lnTo>
                  <a:pt x="379730" y="178435"/>
                </a:lnTo>
                <a:lnTo>
                  <a:pt x="379730" y="253784"/>
                </a:lnTo>
                <a:lnTo>
                  <a:pt x="383540" y="252755"/>
                </a:lnTo>
                <a:lnTo>
                  <a:pt x="383540" y="179971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g object 174"/>
          <p:cNvSpPr/>
          <p:nvPr/>
        </p:nvSpPr>
        <p:spPr>
          <a:xfrm>
            <a:off x="8484870" y="5543549"/>
            <a:ext cx="375920" cy="412750"/>
          </a:xfrm>
          <a:custGeom>
            <a:avLst/>
            <a:gdLst/>
            <a:ahLst/>
            <a:cxnLst/>
            <a:rect l="l" t="t" r="r" b="b"/>
            <a:pathLst>
              <a:path w="375920" h="412750">
                <a:moveTo>
                  <a:pt x="3810" y="242404"/>
                </a:moveTo>
                <a:lnTo>
                  <a:pt x="0" y="247053"/>
                </a:lnTo>
                <a:lnTo>
                  <a:pt x="0" y="353123"/>
                </a:lnTo>
                <a:lnTo>
                  <a:pt x="3810" y="352082"/>
                </a:lnTo>
                <a:lnTo>
                  <a:pt x="3810" y="242404"/>
                </a:lnTo>
                <a:close/>
              </a:path>
              <a:path w="375920" h="412750">
                <a:moveTo>
                  <a:pt x="3810" y="24104"/>
                </a:moveTo>
                <a:lnTo>
                  <a:pt x="0" y="22555"/>
                </a:lnTo>
                <a:lnTo>
                  <a:pt x="0" y="121589"/>
                </a:lnTo>
                <a:lnTo>
                  <a:pt x="3810" y="128003"/>
                </a:lnTo>
                <a:lnTo>
                  <a:pt x="3810" y="24104"/>
                </a:lnTo>
                <a:close/>
              </a:path>
              <a:path w="375920" h="412750">
                <a:moveTo>
                  <a:pt x="248539" y="408940"/>
                </a:moveTo>
                <a:lnTo>
                  <a:pt x="169633" y="408940"/>
                </a:lnTo>
                <a:lnTo>
                  <a:pt x="171919" y="412750"/>
                </a:lnTo>
                <a:lnTo>
                  <a:pt x="248259" y="412750"/>
                </a:lnTo>
                <a:lnTo>
                  <a:pt x="248539" y="408940"/>
                </a:lnTo>
                <a:close/>
              </a:path>
              <a:path w="375920" h="412750">
                <a:moveTo>
                  <a:pt x="282257" y="0"/>
                </a:moveTo>
                <a:lnTo>
                  <a:pt x="202361" y="0"/>
                </a:lnTo>
                <a:lnTo>
                  <a:pt x="199275" y="3810"/>
                </a:lnTo>
                <a:lnTo>
                  <a:pt x="281914" y="3810"/>
                </a:lnTo>
                <a:lnTo>
                  <a:pt x="282257" y="0"/>
                </a:lnTo>
                <a:close/>
              </a:path>
              <a:path w="375920" h="412750">
                <a:moveTo>
                  <a:pt x="375920" y="174625"/>
                </a:moveTo>
                <a:lnTo>
                  <a:pt x="372110" y="173088"/>
                </a:lnTo>
                <a:lnTo>
                  <a:pt x="372110" y="251002"/>
                </a:lnTo>
                <a:lnTo>
                  <a:pt x="375920" y="249974"/>
                </a:lnTo>
                <a:lnTo>
                  <a:pt x="375920" y="174625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g object 175"/>
          <p:cNvSpPr/>
          <p:nvPr/>
        </p:nvSpPr>
        <p:spPr>
          <a:xfrm>
            <a:off x="8488680" y="5547359"/>
            <a:ext cx="368300" cy="405130"/>
          </a:xfrm>
          <a:custGeom>
            <a:avLst/>
            <a:gdLst/>
            <a:ahLst/>
            <a:cxnLst/>
            <a:rect l="l" t="t" r="r" b="b"/>
            <a:pathLst>
              <a:path w="368300" h="405129">
                <a:moveTo>
                  <a:pt x="3810" y="233934"/>
                </a:moveTo>
                <a:lnTo>
                  <a:pt x="0" y="238594"/>
                </a:lnTo>
                <a:lnTo>
                  <a:pt x="0" y="348272"/>
                </a:lnTo>
                <a:lnTo>
                  <a:pt x="3810" y="347243"/>
                </a:lnTo>
                <a:lnTo>
                  <a:pt x="3810" y="233934"/>
                </a:lnTo>
                <a:close/>
              </a:path>
              <a:path w="368300" h="405129">
                <a:moveTo>
                  <a:pt x="3810" y="21844"/>
                </a:moveTo>
                <a:lnTo>
                  <a:pt x="0" y="20294"/>
                </a:lnTo>
                <a:lnTo>
                  <a:pt x="0" y="124193"/>
                </a:lnTo>
                <a:lnTo>
                  <a:pt x="3810" y="130619"/>
                </a:lnTo>
                <a:lnTo>
                  <a:pt x="3810" y="21844"/>
                </a:lnTo>
                <a:close/>
              </a:path>
              <a:path w="368300" h="405129">
                <a:moveTo>
                  <a:pt x="244919" y="402590"/>
                </a:moveTo>
                <a:lnTo>
                  <a:pt x="164287" y="402590"/>
                </a:lnTo>
                <a:lnTo>
                  <a:pt x="165823" y="405130"/>
                </a:lnTo>
                <a:lnTo>
                  <a:pt x="244729" y="405130"/>
                </a:lnTo>
                <a:lnTo>
                  <a:pt x="244919" y="402590"/>
                </a:lnTo>
                <a:close/>
              </a:path>
              <a:path w="368300" h="405129">
                <a:moveTo>
                  <a:pt x="278104" y="0"/>
                </a:moveTo>
                <a:lnTo>
                  <a:pt x="195465" y="0"/>
                </a:lnTo>
                <a:lnTo>
                  <a:pt x="192366" y="3810"/>
                </a:lnTo>
                <a:lnTo>
                  <a:pt x="277774" y="3810"/>
                </a:lnTo>
                <a:lnTo>
                  <a:pt x="278104" y="0"/>
                </a:lnTo>
                <a:close/>
              </a:path>
              <a:path w="368300" h="405129">
                <a:moveTo>
                  <a:pt x="368300" y="169278"/>
                </a:moveTo>
                <a:lnTo>
                  <a:pt x="365760" y="168249"/>
                </a:lnTo>
                <a:lnTo>
                  <a:pt x="365760" y="247878"/>
                </a:lnTo>
                <a:lnTo>
                  <a:pt x="368300" y="247192"/>
                </a:lnTo>
                <a:lnTo>
                  <a:pt x="368300" y="169278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g object 176"/>
          <p:cNvSpPr/>
          <p:nvPr/>
        </p:nvSpPr>
        <p:spPr>
          <a:xfrm>
            <a:off x="8492490" y="5551169"/>
            <a:ext cx="361950" cy="398780"/>
          </a:xfrm>
          <a:custGeom>
            <a:avLst/>
            <a:gdLst/>
            <a:ahLst/>
            <a:cxnLst/>
            <a:rect l="l" t="t" r="r" b="b"/>
            <a:pathLst>
              <a:path w="361950" h="398779">
                <a:moveTo>
                  <a:pt x="3810" y="225475"/>
                </a:moveTo>
                <a:lnTo>
                  <a:pt x="0" y="230124"/>
                </a:lnTo>
                <a:lnTo>
                  <a:pt x="0" y="343433"/>
                </a:lnTo>
                <a:lnTo>
                  <a:pt x="3810" y="342392"/>
                </a:lnTo>
                <a:lnTo>
                  <a:pt x="3810" y="225475"/>
                </a:lnTo>
                <a:close/>
              </a:path>
              <a:path w="361950" h="398779">
                <a:moveTo>
                  <a:pt x="3810" y="19583"/>
                </a:moveTo>
                <a:lnTo>
                  <a:pt x="0" y="18034"/>
                </a:lnTo>
                <a:lnTo>
                  <a:pt x="0" y="126809"/>
                </a:lnTo>
                <a:lnTo>
                  <a:pt x="3810" y="133223"/>
                </a:lnTo>
                <a:lnTo>
                  <a:pt x="3810" y="19583"/>
                </a:lnTo>
                <a:close/>
              </a:path>
              <a:path w="361950" h="398779">
                <a:moveTo>
                  <a:pt x="241388" y="394982"/>
                </a:moveTo>
                <a:lnTo>
                  <a:pt x="158178" y="394982"/>
                </a:lnTo>
                <a:lnTo>
                  <a:pt x="160477" y="398780"/>
                </a:lnTo>
                <a:lnTo>
                  <a:pt x="241109" y="398780"/>
                </a:lnTo>
                <a:lnTo>
                  <a:pt x="241388" y="394982"/>
                </a:lnTo>
                <a:close/>
              </a:path>
              <a:path w="361950" h="398779">
                <a:moveTo>
                  <a:pt x="273964" y="0"/>
                </a:moveTo>
                <a:lnTo>
                  <a:pt x="188556" y="0"/>
                </a:lnTo>
                <a:lnTo>
                  <a:pt x="185470" y="3810"/>
                </a:lnTo>
                <a:lnTo>
                  <a:pt x="273621" y="3810"/>
                </a:lnTo>
                <a:lnTo>
                  <a:pt x="273964" y="0"/>
                </a:lnTo>
                <a:close/>
              </a:path>
              <a:path w="361950" h="398779">
                <a:moveTo>
                  <a:pt x="361950" y="164439"/>
                </a:moveTo>
                <a:lnTo>
                  <a:pt x="358140" y="162902"/>
                </a:lnTo>
                <a:lnTo>
                  <a:pt x="358140" y="245097"/>
                </a:lnTo>
                <a:lnTo>
                  <a:pt x="361950" y="244068"/>
                </a:lnTo>
                <a:lnTo>
                  <a:pt x="361950" y="164439"/>
                </a:lnTo>
                <a:close/>
              </a:path>
            </a:pathLst>
          </a:custGeom>
          <a:solidFill>
            <a:srgbClr val="B7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8496300" y="5554979"/>
            <a:ext cx="354330" cy="391160"/>
          </a:xfrm>
          <a:custGeom>
            <a:avLst/>
            <a:gdLst/>
            <a:ahLst/>
            <a:cxnLst/>
            <a:rect l="l" t="t" r="r" b="b"/>
            <a:pathLst>
              <a:path w="354329" h="391160">
                <a:moveTo>
                  <a:pt x="3810" y="217004"/>
                </a:moveTo>
                <a:lnTo>
                  <a:pt x="0" y="221665"/>
                </a:lnTo>
                <a:lnTo>
                  <a:pt x="0" y="338582"/>
                </a:lnTo>
                <a:lnTo>
                  <a:pt x="3810" y="337540"/>
                </a:lnTo>
                <a:lnTo>
                  <a:pt x="3810" y="217004"/>
                </a:lnTo>
                <a:close/>
              </a:path>
              <a:path w="354329" h="391160">
                <a:moveTo>
                  <a:pt x="3810" y="17310"/>
                </a:moveTo>
                <a:lnTo>
                  <a:pt x="0" y="15773"/>
                </a:lnTo>
                <a:lnTo>
                  <a:pt x="0" y="129413"/>
                </a:lnTo>
                <a:lnTo>
                  <a:pt x="3810" y="135826"/>
                </a:lnTo>
                <a:lnTo>
                  <a:pt x="3810" y="17310"/>
                </a:lnTo>
                <a:close/>
              </a:path>
              <a:path w="354329" h="391160">
                <a:moveTo>
                  <a:pt x="237858" y="387350"/>
                </a:moveTo>
                <a:lnTo>
                  <a:pt x="152082" y="387350"/>
                </a:lnTo>
                <a:lnTo>
                  <a:pt x="154368" y="391160"/>
                </a:lnTo>
                <a:lnTo>
                  <a:pt x="237578" y="391160"/>
                </a:lnTo>
                <a:lnTo>
                  <a:pt x="237858" y="387350"/>
                </a:lnTo>
                <a:close/>
              </a:path>
              <a:path w="354329" h="391160">
                <a:moveTo>
                  <a:pt x="269811" y="0"/>
                </a:moveTo>
                <a:lnTo>
                  <a:pt x="181660" y="0"/>
                </a:lnTo>
                <a:lnTo>
                  <a:pt x="179590" y="2552"/>
                </a:lnTo>
                <a:lnTo>
                  <a:pt x="269582" y="2552"/>
                </a:lnTo>
                <a:lnTo>
                  <a:pt x="269811" y="0"/>
                </a:lnTo>
                <a:close/>
              </a:path>
              <a:path w="354329" h="391160">
                <a:moveTo>
                  <a:pt x="354330" y="159092"/>
                </a:moveTo>
                <a:lnTo>
                  <a:pt x="350520" y="157556"/>
                </a:lnTo>
                <a:lnTo>
                  <a:pt x="350520" y="242328"/>
                </a:lnTo>
                <a:lnTo>
                  <a:pt x="354330" y="241287"/>
                </a:lnTo>
                <a:lnTo>
                  <a:pt x="354330" y="159092"/>
                </a:lnTo>
                <a:close/>
              </a:path>
            </a:pathLst>
          </a:custGeom>
          <a:solidFill>
            <a:srgbClr val="B6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8500110" y="5557519"/>
            <a:ext cx="346710" cy="384810"/>
          </a:xfrm>
          <a:custGeom>
            <a:avLst/>
            <a:gdLst/>
            <a:ahLst/>
            <a:cxnLst/>
            <a:rect l="l" t="t" r="r" b="b"/>
            <a:pathLst>
              <a:path w="346709" h="384810">
                <a:moveTo>
                  <a:pt x="2540" y="211366"/>
                </a:moveTo>
                <a:lnTo>
                  <a:pt x="0" y="214464"/>
                </a:lnTo>
                <a:lnTo>
                  <a:pt x="0" y="335000"/>
                </a:lnTo>
                <a:lnTo>
                  <a:pt x="2540" y="334314"/>
                </a:lnTo>
                <a:lnTo>
                  <a:pt x="2540" y="211366"/>
                </a:lnTo>
                <a:close/>
              </a:path>
              <a:path w="346709" h="384810">
                <a:moveTo>
                  <a:pt x="2540" y="15811"/>
                </a:moveTo>
                <a:lnTo>
                  <a:pt x="0" y="14770"/>
                </a:lnTo>
                <a:lnTo>
                  <a:pt x="0" y="133286"/>
                </a:lnTo>
                <a:lnTo>
                  <a:pt x="2540" y="137566"/>
                </a:lnTo>
                <a:lnTo>
                  <a:pt x="2540" y="15811"/>
                </a:lnTo>
                <a:close/>
              </a:path>
              <a:path w="346709" h="384810">
                <a:moveTo>
                  <a:pt x="234327" y="381012"/>
                </a:moveTo>
                <a:lnTo>
                  <a:pt x="145973" y="381012"/>
                </a:lnTo>
                <a:lnTo>
                  <a:pt x="148272" y="384810"/>
                </a:lnTo>
                <a:lnTo>
                  <a:pt x="234048" y="384810"/>
                </a:lnTo>
                <a:lnTo>
                  <a:pt x="234327" y="381012"/>
                </a:lnTo>
                <a:close/>
              </a:path>
              <a:path w="346709" h="384810">
                <a:moveTo>
                  <a:pt x="265772" y="0"/>
                </a:moveTo>
                <a:lnTo>
                  <a:pt x="175780" y="0"/>
                </a:lnTo>
                <a:lnTo>
                  <a:pt x="172681" y="3822"/>
                </a:lnTo>
                <a:lnTo>
                  <a:pt x="265442" y="3822"/>
                </a:lnTo>
                <a:lnTo>
                  <a:pt x="265772" y="0"/>
                </a:lnTo>
                <a:close/>
              </a:path>
              <a:path w="346709" h="384810">
                <a:moveTo>
                  <a:pt x="346710" y="155016"/>
                </a:moveTo>
                <a:lnTo>
                  <a:pt x="342900" y="153479"/>
                </a:lnTo>
                <a:lnTo>
                  <a:pt x="342900" y="240817"/>
                </a:lnTo>
                <a:lnTo>
                  <a:pt x="346710" y="239788"/>
                </a:lnTo>
                <a:lnTo>
                  <a:pt x="346710" y="155016"/>
                </a:lnTo>
                <a:close/>
              </a:path>
            </a:pathLst>
          </a:custGeom>
          <a:solidFill>
            <a:srgbClr val="B4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8502650" y="5561329"/>
            <a:ext cx="340360" cy="377190"/>
          </a:xfrm>
          <a:custGeom>
            <a:avLst/>
            <a:gdLst/>
            <a:ahLst/>
            <a:cxnLst/>
            <a:rect l="l" t="t" r="r" b="b"/>
            <a:pathLst>
              <a:path w="340359" h="377189">
                <a:moveTo>
                  <a:pt x="3810" y="202907"/>
                </a:moveTo>
                <a:lnTo>
                  <a:pt x="0" y="207556"/>
                </a:lnTo>
                <a:lnTo>
                  <a:pt x="0" y="330504"/>
                </a:lnTo>
                <a:lnTo>
                  <a:pt x="3810" y="329463"/>
                </a:lnTo>
                <a:lnTo>
                  <a:pt x="3810" y="202907"/>
                </a:lnTo>
                <a:close/>
              </a:path>
              <a:path w="340359" h="377189">
                <a:moveTo>
                  <a:pt x="3810" y="13538"/>
                </a:moveTo>
                <a:lnTo>
                  <a:pt x="0" y="12001"/>
                </a:lnTo>
                <a:lnTo>
                  <a:pt x="0" y="133756"/>
                </a:lnTo>
                <a:lnTo>
                  <a:pt x="3810" y="140169"/>
                </a:lnTo>
                <a:lnTo>
                  <a:pt x="3810" y="13538"/>
                </a:lnTo>
                <a:close/>
              </a:path>
              <a:path w="340359" h="377189">
                <a:moveTo>
                  <a:pt x="232054" y="373380"/>
                </a:moveTo>
                <a:lnTo>
                  <a:pt x="141135" y="373380"/>
                </a:lnTo>
                <a:lnTo>
                  <a:pt x="143433" y="377190"/>
                </a:lnTo>
                <a:lnTo>
                  <a:pt x="231787" y="377190"/>
                </a:lnTo>
                <a:lnTo>
                  <a:pt x="232054" y="373380"/>
                </a:lnTo>
                <a:close/>
              </a:path>
              <a:path w="340359" h="377189">
                <a:moveTo>
                  <a:pt x="262902" y="0"/>
                </a:moveTo>
                <a:lnTo>
                  <a:pt x="170141" y="0"/>
                </a:lnTo>
                <a:lnTo>
                  <a:pt x="167055" y="3810"/>
                </a:lnTo>
                <a:lnTo>
                  <a:pt x="262559" y="3810"/>
                </a:lnTo>
                <a:lnTo>
                  <a:pt x="262902" y="0"/>
                </a:lnTo>
                <a:close/>
              </a:path>
              <a:path w="340359" h="377189">
                <a:moveTo>
                  <a:pt x="340360" y="149669"/>
                </a:moveTo>
                <a:lnTo>
                  <a:pt x="336550" y="148132"/>
                </a:lnTo>
                <a:lnTo>
                  <a:pt x="336550" y="238036"/>
                </a:lnTo>
                <a:lnTo>
                  <a:pt x="340360" y="237007"/>
                </a:lnTo>
                <a:lnTo>
                  <a:pt x="340360" y="149669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8506460" y="5565139"/>
            <a:ext cx="332740" cy="369570"/>
          </a:xfrm>
          <a:custGeom>
            <a:avLst/>
            <a:gdLst/>
            <a:ahLst/>
            <a:cxnLst/>
            <a:rect l="l" t="t" r="r" b="b"/>
            <a:pathLst>
              <a:path w="332740" h="369570">
                <a:moveTo>
                  <a:pt x="3810" y="194437"/>
                </a:moveTo>
                <a:lnTo>
                  <a:pt x="0" y="199097"/>
                </a:lnTo>
                <a:lnTo>
                  <a:pt x="0" y="325653"/>
                </a:lnTo>
                <a:lnTo>
                  <a:pt x="3810" y="324612"/>
                </a:lnTo>
                <a:lnTo>
                  <a:pt x="3810" y="194437"/>
                </a:lnTo>
                <a:close/>
              </a:path>
              <a:path w="332740" h="369570">
                <a:moveTo>
                  <a:pt x="3810" y="11277"/>
                </a:moveTo>
                <a:lnTo>
                  <a:pt x="0" y="9728"/>
                </a:lnTo>
                <a:lnTo>
                  <a:pt x="0" y="136359"/>
                </a:lnTo>
                <a:lnTo>
                  <a:pt x="3810" y="142786"/>
                </a:lnTo>
                <a:lnTo>
                  <a:pt x="3810" y="11277"/>
                </a:lnTo>
                <a:close/>
              </a:path>
              <a:path w="332740" h="369570">
                <a:moveTo>
                  <a:pt x="228523" y="365772"/>
                </a:moveTo>
                <a:lnTo>
                  <a:pt x="135026" y="365772"/>
                </a:lnTo>
                <a:lnTo>
                  <a:pt x="137325" y="369570"/>
                </a:lnTo>
                <a:lnTo>
                  <a:pt x="228244" y="369570"/>
                </a:lnTo>
                <a:lnTo>
                  <a:pt x="228523" y="365772"/>
                </a:lnTo>
                <a:close/>
              </a:path>
              <a:path w="332740" h="369570">
                <a:moveTo>
                  <a:pt x="258749" y="0"/>
                </a:moveTo>
                <a:lnTo>
                  <a:pt x="163245" y="0"/>
                </a:lnTo>
                <a:lnTo>
                  <a:pt x="160147" y="3810"/>
                </a:lnTo>
                <a:lnTo>
                  <a:pt x="258406" y="3810"/>
                </a:lnTo>
                <a:lnTo>
                  <a:pt x="258749" y="0"/>
                </a:lnTo>
                <a:close/>
              </a:path>
              <a:path w="332740" h="369570">
                <a:moveTo>
                  <a:pt x="332740" y="144322"/>
                </a:moveTo>
                <a:lnTo>
                  <a:pt x="328930" y="142786"/>
                </a:lnTo>
                <a:lnTo>
                  <a:pt x="328930" y="235254"/>
                </a:lnTo>
                <a:lnTo>
                  <a:pt x="332740" y="234226"/>
                </a:lnTo>
                <a:lnTo>
                  <a:pt x="332740" y="144322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8510270" y="5568949"/>
            <a:ext cx="325120" cy="361950"/>
          </a:xfrm>
          <a:custGeom>
            <a:avLst/>
            <a:gdLst/>
            <a:ahLst/>
            <a:cxnLst/>
            <a:rect l="l" t="t" r="r" b="b"/>
            <a:pathLst>
              <a:path w="325120" h="361950">
                <a:moveTo>
                  <a:pt x="3810" y="185978"/>
                </a:moveTo>
                <a:lnTo>
                  <a:pt x="0" y="190627"/>
                </a:lnTo>
                <a:lnTo>
                  <a:pt x="0" y="320802"/>
                </a:lnTo>
                <a:lnTo>
                  <a:pt x="3810" y="319773"/>
                </a:lnTo>
                <a:lnTo>
                  <a:pt x="3810" y="185978"/>
                </a:lnTo>
                <a:close/>
              </a:path>
              <a:path w="325120" h="361950">
                <a:moveTo>
                  <a:pt x="3810" y="9017"/>
                </a:moveTo>
                <a:lnTo>
                  <a:pt x="0" y="7467"/>
                </a:lnTo>
                <a:lnTo>
                  <a:pt x="0" y="138976"/>
                </a:lnTo>
                <a:lnTo>
                  <a:pt x="3810" y="145389"/>
                </a:lnTo>
                <a:lnTo>
                  <a:pt x="3810" y="9017"/>
                </a:lnTo>
                <a:close/>
              </a:path>
              <a:path w="325120" h="361950">
                <a:moveTo>
                  <a:pt x="224904" y="359410"/>
                </a:moveTo>
                <a:lnTo>
                  <a:pt x="129692" y="359410"/>
                </a:lnTo>
                <a:lnTo>
                  <a:pt x="131216" y="361950"/>
                </a:lnTo>
                <a:lnTo>
                  <a:pt x="224713" y="361950"/>
                </a:lnTo>
                <a:lnTo>
                  <a:pt x="224904" y="359410"/>
                </a:lnTo>
                <a:close/>
              </a:path>
              <a:path w="325120" h="361950">
                <a:moveTo>
                  <a:pt x="254596" y="0"/>
                </a:moveTo>
                <a:lnTo>
                  <a:pt x="156337" y="0"/>
                </a:lnTo>
                <a:lnTo>
                  <a:pt x="153250" y="3810"/>
                </a:lnTo>
                <a:lnTo>
                  <a:pt x="254254" y="3810"/>
                </a:lnTo>
                <a:lnTo>
                  <a:pt x="254596" y="0"/>
                </a:lnTo>
                <a:close/>
              </a:path>
              <a:path w="325120" h="361950">
                <a:moveTo>
                  <a:pt x="325120" y="138976"/>
                </a:moveTo>
                <a:lnTo>
                  <a:pt x="322580" y="137947"/>
                </a:lnTo>
                <a:lnTo>
                  <a:pt x="322580" y="232130"/>
                </a:lnTo>
                <a:lnTo>
                  <a:pt x="325120" y="231444"/>
                </a:lnTo>
                <a:lnTo>
                  <a:pt x="325120" y="138976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8514080" y="5572759"/>
            <a:ext cx="318770" cy="355600"/>
          </a:xfrm>
          <a:custGeom>
            <a:avLst/>
            <a:gdLst/>
            <a:ahLst/>
            <a:cxnLst/>
            <a:rect l="l" t="t" r="r" b="b"/>
            <a:pathLst>
              <a:path w="318770" h="355600">
                <a:moveTo>
                  <a:pt x="3810" y="177520"/>
                </a:moveTo>
                <a:lnTo>
                  <a:pt x="0" y="182168"/>
                </a:lnTo>
                <a:lnTo>
                  <a:pt x="0" y="315963"/>
                </a:lnTo>
                <a:lnTo>
                  <a:pt x="3810" y="314921"/>
                </a:lnTo>
                <a:lnTo>
                  <a:pt x="3810" y="177520"/>
                </a:lnTo>
                <a:close/>
              </a:path>
              <a:path w="318770" h="355600">
                <a:moveTo>
                  <a:pt x="3810" y="6756"/>
                </a:moveTo>
                <a:lnTo>
                  <a:pt x="0" y="5207"/>
                </a:lnTo>
                <a:lnTo>
                  <a:pt x="0" y="141579"/>
                </a:lnTo>
                <a:lnTo>
                  <a:pt x="3810" y="147993"/>
                </a:lnTo>
                <a:lnTo>
                  <a:pt x="3810" y="6756"/>
                </a:lnTo>
                <a:close/>
              </a:path>
              <a:path w="318770" h="355600">
                <a:moveTo>
                  <a:pt x="221373" y="351790"/>
                </a:moveTo>
                <a:lnTo>
                  <a:pt x="123583" y="351790"/>
                </a:lnTo>
                <a:lnTo>
                  <a:pt x="125882" y="355600"/>
                </a:lnTo>
                <a:lnTo>
                  <a:pt x="221094" y="355600"/>
                </a:lnTo>
                <a:lnTo>
                  <a:pt x="221373" y="351790"/>
                </a:lnTo>
                <a:close/>
              </a:path>
              <a:path w="318770" h="355600">
                <a:moveTo>
                  <a:pt x="250444" y="0"/>
                </a:moveTo>
                <a:lnTo>
                  <a:pt x="149440" y="0"/>
                </a:lnTo>
                <a:lnTo>
                  <a:pt x="146342" y="3810"/>
                </a:lnTo>
                <a:lnTo>
                  <a:pt x="250113" y="3810"/>
                </a:lnTo>
                <a:lnTo>
                  <a:pt x="250444" y="0"/>
                </a:lnTo>
                <a:close/>
              </a:path>
              <a:path w="318770" h="355600">
                <a:moveTo>
                  <a:pt x="318770" y="134137"/>
                </a:moveTo>
                <a:lnTo>
                  <a:pt x="314960" y="132600"/>
                </a:lnTo>
                <a:lnTo>
                  <a:pt x="314960" y="229362"/>
                </a:lnTo>
                <a:lnTo>
                  <a:pt x="318770" y="228320"/>
                </a:lnTo>
                <a:lnTo>
                  <a:pt x="318770" y="13413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8517890" y="5576569"/>
            <a:ext cx="311150" cy="347980"/>
          </a:xfrm>
          <a:custGeom>
            <a:avLst/>
            <a:gdLst/>
            <a:ahLst/>
            <a:cxnLst/>
            <a:rect l="l" t="t" r="r" b="b"/>
            <a:pathLst>
              <a:path w="311150" h="347979">
                <a:moveTo>
                  <a:pt x="3810" y="169049"/>
                </a:moveTo>
                <a:lnTo>
                  <a:pt x="0" y="173710"/>
                </a:lnTo>
                <a:lnTo>
                  <a:pt x="0" y="311111"/>
                </a:lnTo>
                <a:lnTo>
                  <a:pt x="3810" y="310070"/>
                </a:lnTo>
                <a:lnTo>
                  <a:pt x="3810" y="169049"/>
                </a:lnTo>
                <a:close/>
              </a:path>
              <a:path w="311150" h="347979">
                <a:moveTo>
                  <a:pt x="3810" y="4483"/>
                </a:moveTo>
                <a:lnTo>
                  <a:pt x="0" y="2946"/>
                </a:lnTo>
                <a:lnTo>
                  <a:pt x="0" y="144183"/>
                </a:lnTo>
                <a:lnTo>
                  <a:pt x="3810" y="150596"/>
                </a:lnTo>
                <a:lnTo>
                  <a:pt x="3810" y="4483"/>
                </a:lnTo>
                <a:close/>
              </a:path>
              <a:path w="311150" h="347979">
                <a:moveTo>
                  <a:pt x="217843" y="344182"/>
                </a:moveTo>
                <a:lnTo>
                  <a:pt x="117475" y="344182"/>
                </a:lnTo>
                <a:lnTo>
                  <a:pt x="119773" y="347980"/>
                </a:lnTo>
                <a:lnTo>
                  <a:pt x="217563" y="347980"/>
                </a:lnTo>
                <a:lnTo>
                  <a:pt x="217843" y="344182"/>
                </a:lnTo>
                <a:close/>
              </a:path>
              <a:path w="311150" h="347979">
                <a:moveTo>
                  <a:pt x="246303" y="0"/>
                </a:moveTo>
                <a:lnTo>
                  <a:pt x="142532" y="0"/>
                </a:lnTo>
                <a:lnTo>
                  <a:pt x="140474" y="2540"/>
                </a:lnTo>
                <a:lnTo>
                  <a:pt x="246075" y="2540"/>
                </a:lnTo>
                <a:lnTo>
                  <a:pt x="246303" y="0"/>
                </a:lnTo>
                <a:close/>
              </a:path>
              <a:path w="311150" h="347979">
                <a:moveTo>
                  <a:pt x="311150" y="128790"/>
                </a:moveTo>
                <a:lnTo>
                  <a:pt x="307340" y="127254"/>
                </a:lnTo>
                <a:lnTo>
                  <a:pt x="307340" y="226580"/>
                </a:lnTo>
                <a:lnTo>
                  <a:pt x="311150" y="225552"/>
                </a:lnTo>
                <a:lnTo>
                  <a:pt x="311150" y="128790"/>
                </a:lnTo>
                <a:close/>
              </a:path>
            </a:pathLst>
          </a:custGeom>
          <a:solidFill>
            <a:srgbClr val="ADAD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8521700" y="5579109"/>
            <a:ext cx="303530" cy="341630"/>
          </a:xfrm>
          <a:custGeom>
            <a:avLst/>
            <a:gdLst/>
            <a:ahLst/>
            <a:cxnLst/>
            <a:rect l="l" t="t" r="r" b="b"/>
            <a:pathLst>
              <a:path w="303529" h="341629">
                <a:moveTo>
                  <a:pt x="3810" y="161861"/>
                </a:moveTo>
                <a:lnTo>
                  <a:pt x="0" y="166509"/>
                </a:lnTo>
                <a:lnTo>
                  <a:pt x="0" y="307530"/>
                </a:lnTo>
                <a:lnTo>
                  <a:pt x="3810" y="306501"/>
                </a:lnTo>
                <a:lnTo>
                  <a:pt x="3810" y="161861"/>
                </a:lnTo>
                <a:close/>
              </a:path>
              <a:path w="303529" h="341629">
                <a:moveTo>
                  <a:pt x="4597" y="2540"/>
                </a:moveTo>
                <a:lnTo>
                  <a:pt x="0" y="2540"/>
                </a:lnTo>
                <a:lnTo>
                  <a:pt x="0" y="5080"/>
                </a:lnTo>
                <a:lnTo>
                  <a:pt x="0" y="148590"/>
                </a:lnTo>
                <a:lnTo>
                  <a:pt x="2197" y="148590"/>
                </a:lnTo>
                <a:lnTo>
                  <a:pt x="2197" y="154940"/>
                </a:lnTo>
                <a:lnTo>
                  <a:pt x="3810" y="154940"/>
                </a:lnTo>
                <a:lnTo>
                  <a:pt x="3810" y="148590"/>
                </a:lnTo>
                <a:lnTo>
                  <a:pt x="3810" y="5080"/>
                </a:lnTo>
                <a:lnTo>
                  <a:pt x="4597" y="5080"/>
                </a:lnTo>
                <a:lnTo>
                  <a:pt x="4597" y="2540"/>
                </a:lnTo>
                <a:close/>
              </a:path>
              <a:path w="303529" h="341629">
                <a:moveTo>
                  <a:pt x="214312" y="337820"/>
                </a:moveTo>
                <a:lnTo>
                  <a:pt x="111379" y="337820"/>
                </a:lnTo>
                <a:lnTo>
                  <a:pt x="113665" y="341630"/>
                </a:lnTo>
                <a:lnTo>
                  <a:pt x="214033" y="341630"/>
                </a:lnTo>
                <a:lnTo>
                  <a:pt x="214312" y="337820"/>
                </a:lnTo>
                <a:close/>
              </a:path>
              <a:path w="303529" h="341629">
                <a:moveTo>
                  <a:pt x="242265" y="0"/>
                </a:moveTo>
                <a:lnTo>
                  <a:pt x="136664" y="0"/>
                </a:lnTo>
                <a:lnTo>
                  <a:pt x="132537" y="5080"/>
                </a:lnTo>
                <a:lnTo>
                  <a:pt x="241808" y="5080"/>
                </a:lnTo>
                <a:lnTo>
                  <a:pt x="242265" y="0"/>
                </a:lnTo>
                <a:close/>
              </a:path>
              <a:path w="303529" h="341629">
                <a:moveTo>
                  <a:pt x="303530" y="124714"/>
                </a:moveTo>
                <a:lnTo>
                  <a:pt x="299720" y="123177"/>
                </a:lnTo>
                <a:lnTo>
                  <a:pt x="299720" y="225069"/>
                </a:lnTo>
                <a:lnTo>
                  <a:pt x="303530" y="224040"/>
                </a:lnTo>
                <a:lnTo>
                  <a:pt x="303530" y="124714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8525510" y="5584189"/>
            <a:ext cx="295910" cy="332740"/>
          </a:xfrm>
          <a:custGeom>
            <a:avLst/>
            <a:gdLst/>
            <a:ahLst/>
            <a:cxnLst/>
            <a:rect l="l" t="t" r="r" b="b"/>
            <a:pathLst>
              <a:path w="295909" h="332739">
                <a:moveTo>
                  <a:pt x="7048" y="0"/>
                </a:moveTo>
                <a:lnTo>
                  <a:pt x="0" y="0"/>
                </a:lnTo>
                <a:lnTo>
                  <a:pt x="0" y="2540"/>
                </a:lnTo>
                <a:lnTo>
                  <a:pt x="0" y="149860"/>
                </a:lnTo>
                <a:lnTo>
                  <a:pt x="1397" y="149860"/>
                </a:lnTo>
                <a:lnTo>
                  <a:pt x="1397" y="153670"/>
                </a:lnTo>
                <a:lnTo>
                  <a:pt x="1498" y="156210"/>
                </a:lnTo>
                <a:lnTo>
                  <a:pt x="0" y="156210"/>
                </a:lnTo>
                <a:lnTo>
                  <a:pt x="0" y="300990"/>
                </a:lnTo>
                <a:lnTo>
                  <a:pt x="3810" y="300990"/>
                </a:lnTo>
                <a:lnTo>
                  <a:pt x="3810" y="156210"/>
                </a:lnTo>
                <a:lnTo>
                  <a:pt x="3810" y="153670"/>
                </a:lnTo>
                <a:lnTo>
                  <a:pt x="3810" y="149860"/>
                </a:lnTo>
                <a:lnTo>
                  <a:pt x="3810" y="2540"/>
                </a:lnTo>
                <a:lnTo>
                  <a:pt x="7048" y="2540"/>
                </a:lnTo>
                <a:lnTo>
                  <a:pt x="7048" y="0"/>
                </a:lnTo>
                <a:close/>
              </a:path>
              <a:path w="295909" h="332739">
                <a:moveTo>
                  <a:pt x="210769" y="328942"/>
                </a:moveTo>
                <a:lnTo>
                  <a:pt x="105270" y="328942"/>
                </a:lnTo>
                <a:lnTo>
                  <a:pt x="107569" y="332740"/>
                </a:lnTo>
                <a:lnTo>
                  <a:pt x="210502" y="332740"/>
                </a:lnTo>
                <a:lnTo>
                  <a:pt x="210769" y="328942"/>
                </a:lnTo>
                <a:close/>
              </a:path>
              <a:path w="295909" h="332739">
                <a:moveTo>
                  <a:pt x="237998" y="0"/>
                </a:moveTo>
                <a:lnTo>
                  <a:pt x="128727" y="0"/>
                </a:lnTo>
                <a:lnTo>
                  <a:pt x="126657" y="2540"/>
                </a:lnTo>
                <a:lnTo>
                  <a:pt x="237782" y="2540"/>
                </a:lnTo>
                <a:lnTo>
                  <a:pt x="237998" y="0"/>
                </a:lnTo>
                <a:close/>
              </a:path>
              <a:path w="295909" h="332739">
                <a:moveTo>
                  <a:pt x="295910" y="118097"/>
                </a:moveTo>
                <a:lnTo>
                  <a:pt x="292100" y="116560"/>
                </a:lnTo>
                <a:lnTo>
                  <a:pt x="292100" y="221018"/>
                </a:lnTo>
                <a:lnTo>
                  <a:pt x="295910" y="219989"/>
                </a:lnTo>
                <a:lnTo>
                  <a:pt x="295910" y="118097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8529320" y="5586729"/>
            <a:ext cx="288290" cy="326390"/>
          </a:xfrm>
          <a:custGeom>
            <a:avLst/>
            <a:gdLst/>
            <a:ahLst/>
            <a:cxnLst/>
            <a:rect l="l" t="t" r="r" b="b"/>
            <a:pathLst>
              <a:path w="288290" h="326389">
                <a:moveTo>
                  <a:pt x="11061" y="0"/>
                </a:moveTo>
                <a:lnTo>
                  <a:pt x="0" y="0"/>
                </a:lnTo>
                <a:lnTo>
                  <a:pt x="0" y="3810"/>
                </a:lnTo>
                <a:lnTo>
                  <a:pt x="0" y="297180"/>
                </a:lnTo>
                <a:lnTo>
                  <a:pt x="0" y="298450"/>
                </a:lnTo>
                <a:lnTo>
                  <a:pt x="76" y="297180"/>
                </a:lnTo>
                <a:lnTo>
                  <a:pt x="2540" y="297180"/>
                </a:lnTo>
                <a:lnTo>
                  <a:pt x="2540" y="3810"/>
                </a:lnTo>
                <a:lnTo>
                  <a:pt x="11061" y="3810"/>
                </a:lnTo>
                <a:lnTo>
                  <a:pt x="11061" y="0"/>
                </a:lnTo>
                <a:close/>
              </a:path>
              <a:path w="288290" h="326389">
                <a:moveTo>
                  <a:pt x="207238" y="322592"/>
                </a:moveTo>
                <a:lnTo>
                  <a:pt x="99161" y="322592"/>
                </a:lnTo>
                <a:lnTo>
                  <a:pt x="101460" y="326390"/>
                </a:lnTo>
                <a:lnTo>
                  <a:pt x="206959" y="326390"/>
                </a:lnTo>
                <a:lnTo>
                  <a:pt x="207238" y="322592"/>
                </a:lnTo>
                <a:close/>
              </a:path>
              <a:path w="288290" h="326389">
                <a:moveTo>
                  <a:pt x="233972" y="0"/>
                </a:moveTo>
                <a:lnTo>
                  <a:pt x="122847" y="0"/>
                </a:lnTo>
                <a:lnTo>
                  <a:pt x="119761" y="3810"/>
                </a:lnTo>
                <a:lnTo>
                  <a:pt x="233629" y="3810"/>
                </a:lnTo>
                <a:lnTo>
                  <a:pt x="233972" y="0"/>
                </a:lnTo>
                <a:close/>
              </a:path>
              <a:path w="288290" h="326389">
                <a:moveTo>
                  <a:pt x="288290" y="114020"/>
                </a:moveTo>
                <a:lnTo>
                  <a:pt x="284480" y="112483"/>
                </a:lnTo>
                <a:lnTo>
                  <a:pt x="284480" y="219506"/>
                </a:lnTo>
                <a:lnTo>
                  <a:pt x="288290" y="218478"/>
                </a:lnTo>
                <a:lnTo>
                  <a:pt x="288290" y="114020"/>
                </a:lnTo>
                <a:close/>
              </a:path>
            </a:pathLst>
          </a:custGeom>
          <a:solidFill>
            <a:srgbClr val="A8A8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g object 187"/>
          <p:cNvSpPr/>
          <p:nvPr/>
        </p:nvSpPr>
        <p:spPr>
          <a:xfrm>
            <a:off x="8531860" y="5590539"/>
            <a:ext cx="281940" cy="318770"/>
          </a:xfrm>
          <a:custGeom>
            <a:avLst/>
            <a:gdLst/>
            <a:ahLst/>
            <a:cxnLst/>
            <a:rect l="l" t="t" r="r" b="b"/>
            <a:pathLst>
              <a:path w="281940" h="318770">
                <a:moveTo>
                  <a:pt x="17907" y="0"/>
                </a:moveTo>
                <a:lnTo>
                  <a:pt x="0" y="0"/>
                </a:lnTo>
                <a:lnTo>
                  <a:pt x="0" y="3810"/>
                </a:lnTo>
                <a:lnTo>
                  <a:pt x="0" y="292100"/>
                </a:lnTo>
                <a:lnTo>
                  <a:pt x="0" y="293370"/>
                </a:lnTo>
                <a:lnTo>
                  <a:pt x="2197" y="293370"/>
                </a:lnTo>
                <a:lnTo>
                  <a:pt x="2197" y="292100"/>
                </a:lnTo>
                <a:lnTo>
                  <a:pt x="3810" y="292100"/>
                </a:lnTo>
                <a:lnTo>
                  <a:pt x="3810" y="3810"/>
                </a:lnTo>
                <a:lnTo>
                  <a:pt x="17907" y="3810"/>
                </a:lnTo>
                <a:lnTo>
                  <a:pt x="17907" y="0"/>
                </a:lnTo>
                <a:close/>
              </a:path>
              <a:path w="281940" h="318770">
                <a:moveTo>
                  <a:pt x="204978" y="314972"/>
                </a:moveTo>
                <a:lnTo>
                  <a:pt x="94322" y="314972"/>
                </a:lnTo>
                <a:lnTo>
                  <a:pt x="96621" y="318770"/>
                </a:lnTo>
                <a:lnTo>
                  <a:pt x="204698" y="318770"/>
                </a:lnTo>
                <a:lnTo>
                  <a:pt x="204978" y="314972"/>
                </a:lnTo>
                <a:close/>
              </a:path>
              <a:path w="281940" h="318770">
                <a:moveTo>
                  <a:pt x="231089" y="0"/>
                </a:moveTo>
                <a:lnTo>
                  <a:pt x="117221" y="0"/>
                </a:lnTo>
                <a:lnTo>
                  <a:pt x="114122" y="3810"/>
                </a:lnTo>
                <a:lnTo>
                  <a:pt x="230746" y="3810"/>
                </a:lnTo>
                <a:lnTo>
                  <a:pt x="231089" y="0"/>
                </a:lnTo>
                <a:close/>
              </a:path>
              <a:path w="281940" h="318770">
                <a:moveTo>
                  <a:pt x="281940" y="108673"/>
                </a:moveTo>
                <a:lnTo>
                  <a:pt x="278130" y="107137"/>
                </a:lnTo>
                <a:lnTo>
                  <a:pt x="278130" y="216738"/>
                </a:lnTo>
                <a:lnTo>
                  <a:pt x="281940" y="215696"/>
                </a:lnTo>
                <a:lnTo>
                  <a:pt x="281940" y="108673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g object 188"/>
          <p:cNvSpPr/>
          <p:nvPr/>
        </p:nvSpPr>
        <p:spPr>
          <a:xfrm>
            <a:off x="8535670" y="5594349"/>
            <a:ext cx="274320" cy="311150"/>
          </a:xfrm>
          <a:custGeom>
            <a:avLst/>
            <a:gdLst/>
            <a:ahLst/>
            <a:cxnLst/>
            <a:rect l="l" t="t" r="r" b="b"/>
            <a:pathLst>
              <a:path w="274320" h="311150">
                <a:moveTo>
                  <a:pt x="23482" y="0"/>
                </a:moveTo>
                <a:lnTo>
                  <a:pt x="0" y="0"/>
                </a:lnTo>
                <a:lnTo>
                  <a:pt x="0" y="3810"/>
                </a:lnTo>
                <a:lnTo>
                  <a:pt x="0" y="287020"/>
                </a:lnTo>
                <a:lnTo>
                  <a:pt x="0" y="288290"/>
                </a:lnTo>
                <a:lnTo>
                  <a:pt x="3048" y="288290"/>
                </a:lnTo>
                <a:lnTo>
                  <a:pt x="3048" y="287020"/>
                </a:lnTo>
                <a:lnTo>
                  <a:pt x="3810" y="287020"/>
                </a:lnTo>
                <a:lnTo>
                  <a:pt x="3810" y="3810"/>
                </a:lnTo>
                <a:lnTo>
                  <a:pt x="23482" y="3810"/>
                </a:lnTo>
                <a:lnTo>
                  <a:pt x="23482" y="0"/>
                </a:lnTo>
                <a:close/>
              </a:path>
              <a:path w="274320" h="311150">
                <a:moveTo>
                  <a:pt x="201447" y="307340"/>
                </a:moveTo>
                <a:lnTo>
                  <a:pt x="88226" y="307340"/>
                </a:lnTo>
                <a:lnTo>
                  <a:pt x="90512" y="311150"/>
                </a:lnTo>
                <a:lnTo>
                  <a:pt x="201168" y="311150"/>
                </a:lnTo>
                <a:lnTo>
                  <a:pt x="201447" y="307340"/>
                </a:lnTo>
                <a:close/>
              </a:path>
              <a:path w="274320" h="311150">
                <a:moveTo>
                  <a:pt x="226936" y="0"/>
                </a:moveTo>
                <a:lnTo>
                  <a:pt x="110312" y="0"/>
                </a:lnTo>
                <a:lnTo>
                  <a:pt x="107213" y="3810"/>
                </a:lnTo>
                <a:lnTo>
                  <a:pt x="226593" y="3810"/>
                </a:lnTo>
                <a:lnTo>
                  <a:pt x="226936" y="0"/>
                </a:lnTo>
                <a:close/>
              </a:path>
              <a:path w="274320" h="311150">
                <a:moveTo>
                  <a:pt x="274320" y="103327"/>
                </a:moveTo>
                <a:lnTo>
                  <a:pt x="270510" y="101790"/>
                </a:lnTo>
                <a:lnTo>
                  <a:pt x="270510" y="213956"/>
                </a:lnTo>
                <a:lnTo>
                  <a:pt x="274320" y="212928"/>
                </a:lnTo>
                <a:lnTo>
                  <a:pt x="274320" y="103327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g object 189"/>
          <p:cNvSpPr/>
          <p:nvPr/>
        </p:nvSpPr>
        <p:spPr>
          <a:xfrm>
            <a:off x="8539480" y="5598159"/>
            <a:ext cx="266700" cy="303530"/>
          </a:xfrm>
          <a:custGeom>
            <a:avLst/>
            <a:gdLst/>
            <a:ahLst/>
            <a:cxnLst/>
            <a:rect l="l" t="t" r="r" b="b"/>
            <a:pathLst>
              <a:path w="266700" h="303529">
                <a:moveTo>
                  <a:pt x="29057" y="0"/>
                </a:moveTo>
                <a:lnTo>
                  <a:pt x="0" y="0"/>
                </a:lnTo>
                <a:lnTo>
                  <a:pt x="0" y="3810"/>
                </a:lnTo>
                <a:lnTo>
                  <a:pt x="0" y="283210"/>
                </a:lnTo>
                <a:lnTo>
                  <a:pt x="3810" y="283210"/>
                </a:lnTo>
                <a:lnTo>
                  <a:pt x="3810" y="3810"/>
                </a:lnTo>
                <a:lnTo>
                  <a:pt x="29057" y="3810"/>
                </a:lnTo>
                <a:lnTo>
                  <a:pt x="29057" y="0"/>
                </a:lnTo>
                <a:close/>
              </a:path>
              <a:path w="266700" h="303529">
                <a:moveTo>
                  <a:pt x="197827" y="300990"/>
                </a:moveTo>
                <a:lnTo>
                  <a:pt x="82880" y="300990"/>
                </a:lnTo>
                <a:lnTo>
                  <a:pt x="84416" y="303530"/>
                </a:lnTo>
                <a:lnTo>
                  <a:pt x="197637" y="303530"/>
                </a:lnTo>
                <a:lnTo>
                  <a:pt x="197827" y="300990"/>
                </a:lnTo>
                <a:close/>
              </a:path>
              <a:path w="266700" h="303529">
                <a:moveTo>
                  <a:pt x="222783" y="0"/>
                </a:moveTo>
                <a:lnTo>
                  <a:pt x="103403" y="0"/>
                </a:lnTo>
                <a:lnTo>
                  <a:pt x="100317" y="3810"/>
                </a:lnTo>
                <a:lnTo>
                  <a:pt x="222453" y="3810"/>
                </a:lnTo>
                <a:lnTo>
                  <a:pt x="222783" y="0"/>
                </a:lnTo>
                <a:close/>
              </a:path>
              <a:path w="266700" h="303529">
                <a:moveTo>
                  <a:pt x="266700" y="97980"/>
                </a:moveTo>
                <a:lnTo>
                  <a:pt x="264160" y="96951"/>
                </a:lnTo>
                <a:lnTo>
                  <a:pt x="264160" y="210832"/>
                </a:lnTo>
                <a:lnTo>
                  <a:pt x="266700" y="210146"/>
                </a:lnTo>
                <a:lnTo>
                  <a:pt x="266700" y="9798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8543290" y="5601969"/>
            <a:ext cx="260350" cy="297180"/>
          </a:xfrm>
          <a:custGeom>
            <a:avLst/>
            <a:gdLst/>
            <a:ahLst/>
            <a:cxnLst/>
            <a:rect l="l" t="t" r="r" b="b"/>
            <a:pathLst>
              <a:path w="260350" h="297179">
                <a:moveTo>
                  <a:pt x="34632" y="0"/>
                </a:moveTo>
                <a:lnTo>
                  <a:pt x="0" y="0"/>
                </a:lnTo>
                <a:lnTo>
                  <a:pt x="0" y="3810"/>
                </a:lnTo>
                <a:lnTo>
                  <a:pt x="0" y="278130"/>
                </a:lnTo>
                <a:lnTo>
                  <a:pt x="0" y="279400"/>
                </a:lnTo>
                <a:lnTo>
                  <a:pt x="101" y="278130"/>
                </a:lnTo>
                <a:lnTo>
                  <a:pt x="3810" y="278130"/>
                </a:lnTo>
                <a:lnTo>
                  <a:pt x="3810" y="3810"/>
                </a:lnTo>
                <a:lnTo>
                  <a:pt x="34632" y="3810"/>
                </a:lnTo>
                <a:lnTo>
                  <a:pt x="34632" y="0"/>
                </a:lnTo>
                <a:close/>
              </a:path>
              <a:path w="260350" h="297179">
                <a:moveTo>
                  <a:pt x="194284" y="293382"/>
                </a:moveTo>
                <a:lnTo>
                  <a:pt x="76771" y="293382"/>
                </a:lnTo>
                <a:lnTo>
                  <a:pt x="79070" y="297180"/>
                </a:lnTo>
                <a:lnTo>
                  <a:pt x="194017" y="297180"/>
                </a:lnTo>
                <a:lnTo>
                  <a:pt x="194284" y="293382"/>
                </a:lnTo>
                <a:close/>
              </a:path>
              <a:path w="260350" h="297179">
                <a:moveTo>
                  <a:pt x="218643" y="0"/>
                </a:moveTo>
                <a:lnTo>
                  <a:pt x="96507" y="0"/>
                </a:lnTo>
                <a:lnTo>
                  <a:pt x="93408" y="3810"/>
                </a:lnTo>
                <a:lnTo>
                  <a:pt x="218300" y="3810"/>
                </a:lnTo>
                <a:lnTo>
                  <a:pt x="218643" y="0"/>
                </a:lnTo>
                <a:close/>
              </a:path>
              <a:path w="260350" h="297179">
                <a:moveTo>
                  <a:pt x="260350" y="93141"/>
                </a:moveTo>
                <a:lnTo>
                  <a:pt x="256540" y="91605"/>
                </a:lnTo>
                <a:lnTo>
                  <a:pt x="256540" y="208051"/>
                </a:lnTo>
                <a:lnTo>
                  <a:pt x="260350" y="207022"/>
                </a:lnTo>
                <a:lnTo>
                  <a:pt x="260350" y="93141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g object 191"/>
          <p:cNvSpPr/>
          <p:nvPr/>
        </p:nvSpPr>
        <p:spPr>
          <a:xfrm>
            <a:off x="8547100" y="5605779"/>
            <a:ext cx="252729" cy="289560"/>
          </a:xfrm>
          <a:custGeom>
            <a:avLst/>
            <a:gdLst/>
            <a:ahLst/>
            <a:cxnLst/>
            <a:rect l="l" t="t" r="r" b="b"/>
            <a:pathLst>
              <a:path w="252729" h="289560">
                <a:moveTo>
                  <a:pt x="38646" y="0"/>
                </a:moveTo>
                <a:lnTo>
                  <a:pt x="0" y="0"/>
                </a:lnTo>
                <a:lnTo>
                  <a:pt x="0" y="2540"/>
                </a:lnTo>
                <a:lnTo>
                  <a:pt x="0" y="273050"/>
                </a:lnTo>
                <a:lnTo>
                  <a:pt x="0" y="274320"/>
                </a:lnTo>
                <a:lnTo>
                  <a:pt x="952" y="274320"/>
                </a:lnTo>
                <a:lnTo>
                  <a:pt x="952" y="273050"/>
                </a:lnTo>
                <a:lnTo>
                  <a:pt x="3810" y="273050"/>
                </a:lnTo>
                <a:lnTo>
                  <a:pt x="3810" y="2540"/>
                </a:lnTo>
                <a:lnTo>
                  <a:pt x="38646" y="2540"/>
                </a:lnTo>
                <a:lnTo>
                  <a:pt x="38646" y="0"/>
                </a:lnTo>
                <a:close/>
              </a:path>
              <a:path w="252729" h="289560">
                <a:moveTo>
                  <a:pt x="190754" y="285762"/>
                </a:moveTo>
                <a:lnTo>
                  <a:pt x="70675" y="285762"/>
                </a:lnTo>
                <a:lnTo>
                  <a:pt x="72961" y="289560"/>
                </a:lnTo>
                <a:lnTo>
                  <a:pt x="190474" y="289560"/>
                </a:lnTo>
                <a:lnTo>
                  <a:pt x="190754" y="285762"/>
                </a:lnTo>
                <a:close/>
              </a:path>
              <a:path w="252729" h="289560">
                <a:moveTo>
                  <a:pt x="214490" y="0"/>
                </a:moveTo>
                <a:lnTo>
                  <a:pt x="89598" y="0"/>
                </a:lnTo>
                <a:lnTo>
                  <a:pt x="87541" y="2540"/>
                </a:lnTo>
                <a:lnTo>
                  <a:pt x="214261" y="2540"/>
                </a:lnTo>
                <a:lnTo>
                  <a:pt x="214490" y="0"/>
                </a:lnTo>
                <a:close/>
              </a:path>
              <a:path w="252729" h="289560">
                <a:moveTo>
                  <a:pt x="252730" y="87795"/>
                </a:moveTo>
                <a:lnTo>
                  <a:pt x="248920" y="86258"/>
                </a:lnTo>
                <a:lnTo>
                  <a:pt x="248920" y="205270"/>
                </a:lnTo>
                <a:lnTo>
                  <a:pt x="252730" y="204241"/>
                </a:lnTo>
                <a:lnTo>
                  <a:pt x="252730" y="87795"/>
                </a:lnTo>
                <a:close/>
              </a:path>
            </a:pathLst>
          </a:custGeom>
          <a:solidFill>
            <a:srgbClr val="A1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g object 192"/>
          <p:cNvSpPr/>
          <p:nvPr/>
        </p:nvSpPr>
        <p:spPr>
          <a:xfrm>
            <a:off x="8550910" y="5608319"/>
            <a:ext cx="245110" cy="283210"/>
          </a:xfrm>
          <a:custGeom>
            <a:avLst/>
            <a:gdLst/>
            <a:ahLst/>
            <a:cxnLst/>
            <a:rect l="l" t="t" r="r" b="b"/>
            <a:pathLst>
              <a:path w="245109" h="283210">
                <a:moveTo>
                  <a:pt x="42659" y="0"/>
                </a:moveTo>
                <a:lnTo>
                  <a:pt x="0" y="0"/>
                </a:lnTo>
                <a:lnTo>
                  <a:pt x="0" y="3810"/>
                </a:lnTo>
                <a:lnTo>
                  <a:pt x="0" y="269240"/>
                </a:lnTo>
                <a:lnTo>
                  <a:pt x="0" y="270510"/>
                </a:lnTo>
                <a:lnTo>
                  <a:pt x="1803" y="270510"/>
                </a:lnTo>
                <a:lnTo>
                  <a:pt x="1803" y="269240"/>
                </a:lnTo>
                <a:lnTo>
                  <a:pt x="2540" y="269240"/>
                </a:lnTo>
                <a:lnTo>
                  <a:pt x="2540" y="3810"/>
                </a:lnTo>
                <a:lnTo>
                  <a:pt x="42659" y="3810"/>
                </a:lnTo>
                <a:lnTo>
                  <a:pt x="42659" y="0"/>
                </a:lnTo>
                <a:close/>
              </a:path>
              <a:path w="245109" h="283210">
                <a:moveTo>
                  <a:pt x="187223" y="279412"/>
                </a:moveTo>
                <a:lnTo>
                  <a:pt x="64566" y="279412"/>
                </a:lnTo>
                <a:lnTo>
                  <a:pt x="66865" y="283210"/>
                </a:lnTo>
                <a:lnTo>
                  <a:pt x="186944" y="283210"/>
                </a:lnTo>
                <a:lnTo>
                  <a:pt x="187223" y="279412"/>
                </a:lnTo>
                <a:close/>
              </a:path>
              <a:path w="245109" h="283210">
                <a:moveTo>
                  <a:pt x="210451" y="0"/>
                </a:moveTo>
                <a:lnTo>
                  <a:pt x="83731" y="0"/>
                </a:lnTo>
                <a:lnTo>
                  <a:pt x="80632" y="3810"/>
                </a:lnTo>
                <a:lnTo>
                  <a:pt x="210121" y="3810"/>
                </a:lnTo>
                <a:lnTo>
                  <a:pt x="210451" y="0"/>
                </a:lnTo>
                <a:close/>
              </a:path>
              <a:path w="245109" h="283210">
                <a:moveTo>
                  <a:pt x="245110" y="83718"/>
                </a:moveTo>
                <a:lnTo>
                  <a:pt x="241300" y="82181"/>
                </a:lnTo>
                <a:lnTo>
                  <a:pt x="241300" y="203771"/>
                </a:lnTo>
                <a:lnTo>
                  <a:pt x="245110" y="202730"/>
                </a:lnTo>
                <a:lnTo>
                  <a:pt x="245110" y="83718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g object 193"/>
          <p:cNvSpPr/>
          <p:nvPr/>
        </p:nvSpPr>
        <p:spPr>
          <a:xfrm>
            <a:off x="8553450" y="5612129"/>
            <a:ext cx="238760" cy="275590"/>
          </a:xfrm>
          <a:custGeom>
            <a:avLst/>
            <a:gdLst/>
            <a:ahLst/>
            <a:cxnLst/>
            <a:rect l="l" t="t" r="r" b="b"/>
            <a:pathLst>
              <a:path w="238759" h="275589">
                <a:moveTo>
                  <a:pt x="49504" y="0"/>
                </a:moveTo>
                <a:lnTo>
                  <a:pt x="0" y="0"/>
                </a:lnTo>
                <a:lnTo>
                  <a:pt x="0" y="3810"/>
                </a:lnTo>
                <a:lnTo>
                  <a:pt x="0" y="265430"/>
                </a:lnTo>
                <a:lnTo>
                  <a:pt x="3810" y="265430"/>
                </a:lnTo>
                <a:lnTo>
                  <a:pt x="3810" y="3810"/>
                </a:lnTo>
                <a:lnTo>
                  <a:pt x="49504" y="3810"/>
                </a:lnTo>
                <a:lnTo>
                  <a:pt x="49504" y="0"/>
                </a:lnTo>
                <a:close/>
              </a:path>
              <a:path w="238759" h="275589">
                <a:moveTo>
                  <a:pt x="184962" y="271780"/>
                </a:moveTo>
                <a:lnTo>
                  <a:pt x="59728" y="271780"/>
                </a:lnTo>
                <a:lnTo>
                  <a:pt x="62026" y="275590"/>
                </a:lnTo>
                <a:lnTo>
                  <a:pt x="184683" y="275590"/>
                </a:lnTo>
                <a:lnTo>
                  <a:pt x="184962" y="271780"/>
                </a:lnTo>
                <a:close/>
              </a:path>
              <a:path w="238759" h="275589">
                <a:moveTo>
                  <a:pt x="207581" y="0"/>
                </a:moveTo>
                <a:lnTo>
                  <a:pt x="78092" y="0"/>
                </a:lnTo>
                <a:lnTo>
                  <a:pt x="75006" y="3810"/>
                </a:lnTo>
                <a:lnTo>
                  <a:pt x="207238" y="3810"/>
                </a:lnTo>
                <a:lnTo>
                  <a:pt x="207581" y="0"/>
                </a:lnTo>
                <a:close/>
              </a:path>
              <a:path w="238759" h="275589">
                <a:moveTo>
                  <a:pt x="238760" y="78371"/>
                </a:moveTo>
                <a:lnTo>
                  <a:pt x="234950" y="76835"/>
                </a:lnTo>
                <a:lnTo>
                  <a:pt x="234950" y="200990"/>
                </a:lnTo>
                <a:lnTo>
                  <a:pt x="238760" y="199961"/>
                </a:lnTo>
                <a:lnTo>
                  <a:pt x="238760" y="78371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g object 194"/>
          <p:cNvSpPr/>
          <p:nvPr/>
        </p:nvSpPr>
        <p:spPr>
          <a:xfrm>
            <a:off x="8557260" y="5619749"/>
            <a:ext cx="181610" cy="264160"/>
          </a:xfrm>
          <a:custGeom>
            <a:avLst/>
            <a:gdLst/>
            <a:ahLst/>
            <a:cxnLst/>
            <a:rect l="l" t="t" r="r" b="b"/>
            <a:pathLst>
              <a:path w="181609" h="264160">
                <a:moveTo>
                  <a:pt x="3810" y="0"/>
                </a:moveTo>
                <a:lnTo>
                  <a:pt x="0" y="0"/>
                </a:lnTo>
                <a:lnTo>
                  <a:pt x="0" y="256540"/>
                </a:lnTo>
                <a:lnTo>
                  <a:pt x="0" y="257810"/>
                </a:lnTo>
                <a:lnTo>
                  <a:pt x="127" y="257810"/>
                </a:lnTo>
                <a:lnTo>
                  <a:pt x="127" y="256540"/>
                </a:lnTo>
                <a:lnTo>
                  <a:pt x="3810" y="256540"/>
                </a:lnTo>
                <a:lnTo>
                  <a:pt x="3810" y="0"/>
                </a:lnTo>
                <a:close/>
              </a:path>
              <a:path w="181609" h="264160">
                <a:moveTo>
                  <a:pt x="181432" y="260362"/>
                </a:moveTo>
                <a:lnTo>
                  <a:pt x="53619" y="260362"/>
                </a:lnTo>
                <a:lnTo>
                  <a:pt x="55918" y="264160"/>
                </a:lnTo>
                <a:lnTo>
                  <a:pt x="181152" y="264160"/>
                </a:lnTo>
                <a:lnTo>
                  <a:pt x="181432" y="260362"/>
                </a:lnTo>
                <a:close/>
              </a:path>
            </a:pathLst>
          </a:custGeom>
          <a:solidFill>
            <a:srgbClr val="9C9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5" name="bg object 195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8557259" y="5615939"/>
            <a:ext cx="231140" cy="264160"/>
          </a:xfrm>
          <a:prstGeom prst="rect">
            <a:avLst/>
          </a:prstGeom>
        </p:spPr>
      </p:pic>
      <p:sp>
        <p:nvSpPr>
          <p:cNvPr id="196" name="bg object 196"/>
          <p:cNvSpPr/>
          <p:nvPr/>
        </p:nvSpPr>
        <p:spPr>
          <a:xfrm>
            <a:off x="608330" y="1447799"/>
            <a:ext cx="8078470" cy="152400"/>
          </a:xfrm>
          <a:custGeom>
            <a:avLst/>
            <a:gdLst/>
            <a:ahLst/>
            <a:cxnLst/>
            <a:rect l="l" t="t" r="r" b="b"/>
            <a:pathLst>
              <a:path w="8078470" h="152400">
                <a:moveTo>
                  <a:pt x="8078470" y="0"/>
                </a:moveTo>
                <a:lnTo>
                  <a:pt x="8075930" y="0"/>
                </a:lnTo>
                <a:lnTo>
                  <a:pt x="8075930" y="1270"/>
                </a:lnTo>
                <a:lnTo>
                  <a:pt x="8075930" y="149860"/>
                </a:lnTo>
                <a:lnTo>
                  <a:pt x="2540" y="149860"/>
                </a:lnTo>
                <a:lnTo>
                  <a:pt x="2540" y="1270"/>
                </a:lnTo>
                <a:lnTo>
                  <a:pt x="8075930" y="1270"/>
                </a:lnTo>
                <a:lnTo>
                  <a:pt x="8075930" y="0"/>
                </a:lnTo>
                <a:lnTo>
                  <a:pt x="0" y="0"/>
                </a:lnTo>
                <a:lnTo>
                  <a:pt x="0" y="1270"/>
                </a:lnTo>
                <a:lnTo>
                  <a:pt x="0" y="149860"/>
                </a:lnTo>
                <a:lnTo>
                  <a:pt x="0" y="152400"/>
                </a:lnTo>
                <a:lnTo>
                  <a:pt x="8078470" y="152400"/>
                </a:lnTo>
                <a:lnTo>
                  <a:pt x="8078470" y="149860"/>
                </a:lnTo>
                <a:lnTo>
                  <a:pt x="8078470" y="1270"/>
                </a:lnTo>
                <a:lnTo>
                  <a:pt x="807847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610870" y="1449069"/>
            <a:ext cx="8073390" cy="148590"/>
          </a:xfrm>
          <a:custGeom>
            <a:avLst/>
            <a:gdLst/>
            <a:ahLst/>
            <a:cxnLst/>
            <a:rect l="l" t="t" r="r" b="b"/>
            <a:pathLst>
              <a:path w="8073390" h="148590">
                <a:moveTo>
                  <a:pt x="8073390" y="0"/>
                </a:moveTo>
                <a:lnTo>
                  <a:pt x="8072120" y="0"/>
                </a:lnTo>
                <a:lnTo>
                  <a:pt x="8072120" y="1270"/>
                </a:lnTo>
                <a:lnTo>
                  <a:pt x="8072120" y="147320"/>
                </a:lnTo>
                <a:lnTo>
                  <a:pt x="1270" y="147320"/>
                </a:lnTo>
                <a:lnTo>
                  <a:pt x="1270" y="1270"/>
                </a:lnTo>
                <a:lnTo>
                  <a:pt x="8072120" y="1270"/>
                </a:lnTo>
                <a:lnTo>
                  <a:pt x="8072120" y="0"/>
                </a:lnTo>
                <a:lnTo>
                  <a:pt x="0" y="0"/>
                </a:lnTo>
                <a:lnTo>
                  <a:pt x="0" y="1270"/>
                </a:lnTo>
                <a:lnTo>
                  <a:pt x="0" y="147320"/>
                </a:lnTo>
                <a:lnTo>
                  <a:pt x="0" y="148590"/>
                </a:lnTo>
                <a:lnTo>
                  <a:pt x="8073390" y="148590"/>
                </a:lnTo>
                <a:lnTo>
                  <a:pt x="8073390" y="147320"/>
                </a:lnTo>
                <a:lnTo>
                  <a:pt x="8073390" y="1270"/>
                </a:lnTo>
                <a:lnTo>
                  <a:pt x="807339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612140" y="1450339"/>
            <a:ext cx="8070850" cy="146050"/>
          </a:xfrm>
          <a:custGeom>
            <a:avLst/>
            <a:gdLst/>
            <a:ahLst/>
            <a:cxnLst/>
            <a:rect l="l" t="t" r="r" b="b"/>
            <a:pathLst>
              <a:path w="8070850" h="146050">
                <a:moveTo>
                  <a:pt x="8070850" y="0"/>
                </a:moveTo>
                <a:lnTo>
                  <a:pt x="8068310" y="0"/>
                </a:lnTo>
                <a:lnTo>
                  <a:pt x="8068310" y="2540"/>
                </a:lnTo>
                <a:lnTo>
                  <a:pt x="8068310" y="143510"/>
                </a:lnTo>
                <a:lnTo>
                  <a:pt x="2540" y="143510"/>
                </a:lnTo>
                <a:lnTo>
                  <a:pt x="2540" y="2540"/>
                </a:lnTo>
                <a:lnTo>
                  <a:pt x="8068310" y="2540"/>
                </a:lnTo>
                <a:lnTo>
                  <a:pt x="8068310" y="0"/>
                </a:lnTo>
                <a:lnTo>
                  <a:pt x="0" y="0"/>
                </a:lnTo>
                <a:lnTo>
                  <a:pt x="0" y="2540"/>
                </a:lnTo>
                <a:lnTo>
                  <a:pt x="0" y="143510"/>
                </a:lnTo>
                <a:lnTo>
                  <a:pt x="0" y="146050"/>
                </a:lnTo>
                <a:lnTo>
                  <a:pt x="8070850" y="146050"/>
                </a:lnTo>
                <a:lnTo>
                  <a:pt x="8070850" y="143510"/>
                </a:lnTo>
                <a:lnTo>
                  <a:pt x="8070850" y="2540"/>
                </a:lnTo>
                <a:lnTo>
                  <a:pt x="807085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g object 199"/>
          <p:cNvSpPr/>
          <p:nvPr/>
        </p:nvSpPr>
        <p:spPr>
          <a:xfrm>
            <a:off x="614680" y="1452879"/>
            <a:ext cx="8065770" cy="140970"/>
          </a:xfrm>
          <a:custGeom>
            <a:avLst/>
            <a:gdLst/>
            <a:ahLst/>
            <a:cxnLst/>
            <a:rect l="l" t="t" r="r" b="b"/>
            <a:pathLst>
              <a:path w="8065770" h="140969">
                <a:moveTo>
                  <a:pt x="8065770" y="0"/>
                </a:moveTo>
                <a:lnTo>
                  <a:pt x="8064500" y="0"/>
                </a:lnTo>
                <a:lnTo>
                  <a:pt x="8064500" y="1270"/>
                </a:lnTo>
                <a:lnTo>
                  <a:pt x="8064500" y="139700"/>
                </a:lnTo>
                <a:lnTo>
                  <a:pt x="1270" y="139700"/>
                </a:lnTo>
                <a:lnTo>
                  <a:pt x="1270" y="1270"/>
                </a:lnTo>
                <a:lnTo>
                  <a:pt x="8064500" y="1270"/>
                </a:lnTo>
                <a:lnTo>
                  <a:pt x="8064500" y="0"/>
                </a:lnTo>
                <a:lnTo>
                  <a:pt x="0" y="0"/>
                </a:lnTo>
                <a:lnTo>
                  <a:pt x="0" y="1270"/>
                </a:lnTo>
                <a:lnTo>
                  <a:pt x="0" y="139700"/>
                </a:lnTo>
                <a:lnTo>
                  <a:pt x="0" y="140970"/>
                </a:lnTo>
                <a:lnTo>
                  <a:pt x="8065770" y="140970"/>
                </a:lnTo>
                <a:lnTo>
                  <a:pt x="8065770" y="139700"/>
                </a:lnTo>
                <a:lnTo>
                  <a:pt x="8065770" y="1270"/>
                </a:lnTo>
                <a:lnTo>
                  <a:pt x="806577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g object 200"/>
          <p:cNvSpPr/>
          <p:nvPr/>
        </p:nvSpPr>
        <p:spPr>
          <a:xfrm>
            <a:off x="615950" y="1454149"/>
            <a:ext cx="8063230" cy="138430"/>
          </a:xfrm>
          <a:custGeom>
            <a:avLst/>
            <a:gdLst/>
            <a:ahLst/>
            <a:cxnLst/>
            <a:rect l="l" t="t" r="r" b="b"/>
            <a:pathLst>
              <a:path w="8063230" h="138430">
                <a:moveTo>
                  <a:pt x="8063230" y="0"/>
                </a:moveTo>
                <a:lnTo>
                  <a:pt x="8061960" y="0"/>
                </a:lnTo>
                <a:lnTo>
                  <a:pt x="8061960" y="2540"/>
                </a:lnTo>
                <a:lnTo>
                  <a:pt x="8061960" y="137160"/>
                </a:lnTo>
                <a:lnTo>
                  <a:pt x="1270" y="137160"/>
                </a:lnTo>
                <a:lnTo>
                  <a:pt x="1270" y="2540"/>
                </a:lnTo>
                <a:lnTo>
                  <a:pt x="8061960" y="2540"/>
                </a:lnTo>
                <a:lnTo>
                  <a:pt x="8061960" y="0"/>
                </a:lnTo>
                <a:lnTo>
                  <a:pt x="0" y="0"/>
                </a:lnTo>
                <a:lnTo>
                  <a:pt x="0" y="2540"/>
                </a:lnTo>
                <a:lnTo>
                  <a:pt x="0" y="137160"/>
                </a:lnTo>
                <a:lnTo>
                  <a:pt x="0" y="138430"/>
                </a:lnTo>
                <a:lnTo>
                  <a:pt x="8063230" y="138430"/>
                </a:lnTo>
                <a:lnTo>
                  <a:pt x="8063230" y="137160"/>
                </a:lnTo>
                <a:lnTo>
                  <a:pt x="8063230" y="2540"/>
                </a:lnTo>
                <a:lnTo>
                  <a:pt x="806323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g object 201"/>
          <p:cNvSpPr/>
          <p:nvPr/>
        </p:nvSpPr>
        <p:spPr>
          <a:xfrm>
            <a:off x="617220" y="1456689"/>
            <a:ext cx="8060690" cy="134620"/>
          </a:xfrm>
          <a:custGeom>
            <a:avLst/>
            <a:gdLst/>
            <a:ahLst/>
            <a:cxnLst/>
            <a:rect l="l" t="t" r="r" b="b"/>
            <a:pathLst>
              <a:path w="8060690" h="134619">
                <a:moveTo>
                  <a:pt x="8060690" y="0"/>
                </a:moveTo>
                <a:lnTo>
                  <a:pt x="8058150" y="0"/>
                </a:lnTo>
                <a:lnTo>
                  <a:pt x="8058150" y="1270"/>
                </a:lnTo>
                <a:lnTo>
                  <a:pt x="8058150" y="132080"/>
                </a:lnTo>
                <a:lnTo>
                  <a:pt x="2540" y="132080"/>
                </a:lnTo>
                <a:lnTo>
                  <a:pt x="2540" y="1270"/>
                </a:lnTo>
                <a:lnTo>
                  <a:pt x="8058150" y="1270"/>
                </a:lnTo>
                <a:lnTo>
                  <a:pt x="8058150" y="0"/>
                </a:lnTo>
                <a:lnTo>
                  <a:pt x="0" y="0"/>
                </a:lnTo>
                <a:lnTo>
                  <a:pt x="0" y="1270"/>
                </a:lnTo>
                <a:lnTo>
                  <a:pt x="0" y="132080"/>
                </a:lnTo>
                <a:lnTo>
                  <a:pt x="0" y="134620"/>
                </a:lnTo>
                <a:lnTo>
                  <a:pt x="8060690" y="134620"/>
                </a:lnTo>
                <a:lnTo>
                  <a:pt x="8060690" y="132080"/>
                </a:lnTo>
                <a:lnTo>
                  <a:pt x="8060690" y="1270"/>
                </a:lnTo>
                <a:lnTo>
                  <a:pt x="806069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g object 202"/>
          <p:cNvSpPr/>
          <p:nvPr/>
        </p:nvSpPr>
        <p:spPr>
          <a:xfrm>
            <a:off x="619760" y="1457959"/>
            <a:ext cx="8055609" cy="130810"/>
          </a:xfrm>
          <a:custGeom>
            <a:avLst/>
            <a:gdLst/>
            <a:ahLst/>
            <a:cxnLst/>
            <a:rect l="l" t="t" r="r" b="b"/>
            <a:pathLst>
              <a:path w="8055609" h="130809">
                <a:moveTo>
                  <a:pt x="8055610" y="0"/>
                </a:moveTo>
                <a:lnTo>
                  <a:pt x="8054340" y="0"/>
                </a:lnTo>
                <a:lnTo>
                  <a:pt x="8054340" y="1270"/>
                </a:lnTo>
                <a:lnTo>
                  <a:pt x="8054340" y="129540"/>
                </a:lnTo>
                <a:lnTo>
                  <a:pt x="1270" y="129540"/>
                </a:lnTo>
                <a:lnTo>
                  <a:pt x="1270" y="1270"/>
                </a:lnTo>
                <a:lnTo>
                  <a:pt x="8054340" y="1270"/>
                </a:lnTo>
                <a:lnTo>
                  <a:pt x="8054340" y="0"/>
                </a:lnTo>
                <a:lnTo>
                  <a:pt x="0" y="0"/>
                </a:lnTo>
                <a:lnTo>
                  <a:pt x="0" y="1270"/>
                </a:lnTo>
                <a:lnTo>
                  <a:pt x="0" y="129540"/>
                </a:lnTo>
                <a:lnTo>
                  <a:pt x="0" y="130810"/>
                </a:lnTo>
                <a:lnTo>
                  <a:pt x="8055610" y="130810"/>
                </a:lnTo>
                <a:lnTo>
                  <a:pt x="8055610" y="129540"/>
                </a:lnTo>
                <a:lnTo>
                  <a:pt x="8055610" y="1270"/>
                </a:lnTo>
                <a:lnTo>
                  <a:pt x="8055610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g object 203"/>
          <p:cNvSpPr/>
          <p:nvPr/>
        </p:nvSpPr>
        <p:spPr>
          <a:xfrm>
            <a:off x="621030" y="1459229"/>
            <a:ext cx="8053070" cy="128270"/>
          </a:xfrm>
          <a:custGeom>
            <a:avLst/>
            <a:gdLst/>
            <a:ahLst/>
            <a:cxnLst/>
            <a:rect l="l" t="t" r="r" b="b"/>
            <a:pathLst>
              <a:path w="8053070" h="128269">
                <a:moveTo>
                  <a:pt x="8053070" y="0"/>
                </a:moveTo>
                <a:lnTo>
                  <a:pt x="8050530" y="0"/>
                </a:lnTo>
                <a:lnTo>
                  <a:pt x="8050530" y="2540"/>
                </a:lnTo>
                <a:lnTo>
                  <a:pt x="8050530" y="125730"/>
                </a:lnTo>
                <a:lnTo>
                  <a:pt x="2540" y="125730"/>
                </a:lnTo>
                <a:lnTo>
                  <a:pt x="2540" y="2540"/>
                </a:lnTo>
                <a:lnTo>
                  <a:pt x="8050530" y="2540"/>
                </a:lnTo>
                <a:lnTo>
                  <a:pt x="8050530" y="0"/>
                </a:lnTo>
                <a:lnTo>
                  <a:pt x="0" y="0"/>
                </a:lnTo>
                <a:lnTo>
                  <a:pt x="0" y="2540"/>
                </a:lnTo>
                <a:lnTo>
                  <a:pt x="0" y="125730"/>
                </a:lnTo>
                <a:lnTo>
                  <a:pt x="0" y="128270"/>
                </a:lnTo>
                <a:lnTo>
                  <a:pt x="8053070" y="128270"/>
                </a:lnTo>
                <a:lnTo>
                  <a:pt x="8053070" y="125730"/>
                </a:lnTo>
                <a:lnTo>
                  <a:pt x="8053070" y="2540"/>
                </a:lnTo>
                <a:lnTo>
                  <a:pt x="8053070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g object 204"/>
          <p:cNvSpPr/>
          <p:nvPr/>
        </p:nvSpPr>
        <p:spPr>
          <a:xfrm>
            <a:off x="623570" y="1461769"/>
            <a:ext cx="8047990" cy="123189"/>
          </a:xfrm>
          <a:custGeom>
            <a:avLst/>
            <a:gdLst/>
            <a:ahLst/>
            <a:cxnLst/>
            <a:rect l="l" t="t" r="r" b="b"/>
            <a:pathLst>
              <a:path w="8047990" h="123190">
                <a:moveTo>
                  <a:pt x="8047990" y="0"/>
                </a:moveTo>
                <a:lnTo>
                  <a:pt x="8046720" y="0"/>
                </a:lnTo>
                <a:lnTo>
                  <a:pt x="8046720" y="1270"/>
                </a:lnTo>
                <a:lnTo>
                  <a:pt x="8046720" y="121920"/>
                </a:lnTo>
                <a:lnTo>
                  <a:pt x="1270" y="121920"/>
                </a:lnTo>
                <a:lnTo>
                  <a:pt x="1270" y="1270"/>
                </a:lnTo>
                <a:lnTo>
                  <a:pt x="8046720" y="1270"/>
                </a:lnTo>
                <a:lnTo>
                  <a:pt x="8046720" y="0"/>
                </a:lnTo>
                <a:lnTo>
                  <a:pt x="0" y="0"/>
                </a:lnTo>
                <a:lnTo>
                  <a:pt x="0" y="1270"/>
                </a:lnTo>
                <a:lnTo>
                  <a:pt x="0" y="121920"/>
                </a:lnTo>
                <a:lnTo>
                  <a:pt x="0" y="123190"/>
                </a:lnTo>
                <a:lnTo>
                  <a:pt x="8047990" y="123190"/>
                </a:lnTo>
                <a:lnTo>
                  <a:pt x="8047990" y="121920"/>
                </a:lnTo>
                <a:lnTo>
                  <a:pt x="8047990" y="1270"/>
                </a:lnTo>
                <a:lnTo>
                  <a:pt x="8047990" y="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g object 205"/>
          <p:cNvSpPr/>
          <p:nvPr/>
        </p:nvSpPr>
        <p:spPr>
          <a:xfrm>
            <a:off x="624840" y="1463039"/>
            <a:ext cx="8045450" cy="120650"/>
          </a:xfrm>
          <a:custGeom>
            <a:avLst/>
            <a:gdLst/>
            <a:ahLst/>
            <a:cxnLst/>
            <a:rect l="l" t="t" r="r" b="b"/>
            <a:pathLst>
              <a:path w="8045450" h="120650">
                <a:moveTo>
                  <a:pt x="8045450" y="0"/>
                </a:moveTo>
                <a:lnTo>
                  <a:pt x="8044180" y="0"/>
                </a:lnTo>
                <a:lnTo>
                  <a:pt x="8044180" y="2540"/>
                </a:lnTo>
                <a:lnTo>
                  <a:pt x="8044180" y="119380"/>
                </a:lnTo>
                <a:lnTo>
                  <a:pt x="2540" y="119380"/>
                </a:lnTo>
                <a:lnTo>
                  <a:pt x="2540" y="2540"/>
                </a:lnTo>
                <a:lnTo>
                  <a:pt x="8044180" y="2540"/>
                </a:lnTo>
                <a:lnTo>
                  <a:pt x="8044180" y="0"/>
                </a:lnTo>
                <a:lnTo>
                  <a:pt x="0" y="0"/>
                </a:lnTo>
                <a:lnTo>
                  <a:pt x="0" y="2540"/>
                </a:lnTo>
                <a:lnTo>
                  <a:pt x="0" y="119380"/>
                </a:lnTo>
                <a:lnTo>
                  <a:pt x="0" y="120650"/>
                </a:lnTo>
                <a:lnTo>
                  <a:pt x="8045450" y="120650"/>
                </a:lnTo>
                <a:lnTo>
                  <a:pt x="8045450" y="119380"/>
                </a:lnTo>
                <a:lnTo>
                  <a:pt x="8045450" y="2540"/>
                </a:lnTo>
                <a:lnTo>
                  <a:pt x="8045450" y="0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g object 206"/>
          <p:cNvSpPr/>
          <p:nvPr/>
        </p:nvSpPr>
        <p:spPr>
          <a:xfrm>
            <a:off x="627380" y="1465579"/>
            <a:ext cx="8041640" cy="116839"/>
          </a:xfrm>
          <a:custGeom>
            <a:avLst/>
            <a:gdLst/>
            <a:ahLst/>
            <a:cxnLst/>
            <a:rect l="l" t="t" r="r" b="b"/>
            <a:pathLst>
              <a:path w="8041640" h="116840">
                <a:moveTo>
                  <a:pt x="8041640" y="0"/>
                </a:moveTo>
                <a:lnTo>
                  <a:pt x="8039100" y="0"/>
                </a:lnTo>
                <a:lnTo>
                  <a:pt x="8039100" y="1270"/>
                </a:lnTo>
                <a:lnTo>
                  <a:pt x="8039100" y="114300"/>
                </a:lnTo>
                <a:lnTo>
                  <a:pt x="1270" y="114300"/>
                </a:lnTo>
                <a:lnTo>
                  <a:pt x="1270" y="1270"/>
                </a:lnTo>
                <a:lnTo>
                  <a:pt x="8039100" y="1270"/>
                </a:lnTo>
                <a:lnTo>
                  <a:pt x="8039100" y="0"/>
                </a:lnTo>
                <a:lnTo>
                  <a:pt x="0" y="0"/>
                </a:lnTo>
                <a:lnTo>
                  <a:pt x="0" y="1270"/>
                </a:lnTo>
                <a:lnTo>
                  <a:pt x="0" y="114300"/>
                </a:lnTo>
                <a:lnTo>
                  <a:pt x="0" y="116840"/>
                </a:lnTo>
                <a:lnTo>
                  <a:pt x="8041640" y="116840"/>
                </a:lnTo>
                <a:lnTo>
                  <a:pt x="8041640" y="114300"/>
                </a:lnTo>
                <a:lnTo>
                  <a:pt x="8041640" y="1270"/>
                </a:lnTo>
                <a:lnTo>
                  <a:pt x="804164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g object 207"/>
          <p:cNvSpPr/>
          <p:nvPr/>
        </p:nvSpPr>
        <p:spPr>
          <a:xfrm>
            <a:off x="628650" y="1466849"/>
            <a:ext cx="8037830" cy="113030"/>
          </a:xfrm>
          <a:custGeom>
            <a:avLst/>
            <a:gdLst/>
            <a:ahLst/>
            <a:cxnLst/>
            <a:rect l="l" t="t" r="r" b="b"/>
            <a:pathLst>
              <a:path w="8037830" h="113030">
                <a:moveTo>
                  <a:pt x="8037830" y="0"/>
                </a:moveTo>
                <a:lnTo>
                  <a:pt x="8036560" y="0"/>
                </a:lnTo>
                <a:lnTo>
                  <a:pt x="8036560" y="2540"/>
                </a:lnTo>
                <a:lnTo>
                  <a:pt x="8036560" y="111760"/>
                </a:lnTo>
                <a:lnTo>
                  <a:pt x="1270" y="111760"/>
                </a:lnTo>
                <a:lnTo>
                  <a:pt x="1270" y="2540"/>
                </a:lnTo>
                <a:lnTo>
                  <a:pt x="8036560" y="2540"/>
                </a:lnTo>
                <a:lnTo>
                  <a:pt x="8036560" y="0"/>
                </a:lnTo>
                <a:lnTo>
                  <a:pt x="0" y="0"/>
                </a:lnTo>
                <a:lnTo>
                  <a:pt x="0" y="2540"/>
                </a:lnTo>
                <a:lnTo>
                  <a:pt x="0" y="111760"/>
                </a:lnTo>
                <a:lnTo>
                  <a:pt x="0" y="113030"/>
                </a:lnTo>
                <a:lnTo>
                  <a:pt x="8037830" y="113030"/>
                </a:lnTo>
                <a:lnTo>
                  <a:pt x="8037830" y="111760"/>
                </a:lnTo>
                <a:lnTo>
                  <a:pt x="8037830" y="2540"/>
                </a:lnTo>
                <a:lnTo>
                  <a:pt x="8037830" y="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g object 208"/>
          <p:cNvSpPr/>
          <p:nvPr/>
        </p:nvSpPr>
        <p:spPr>
          <a:xfrm>
            <a:off x="629920" y="1469389"/>
            <a:ext cx="8035290" cy="109220"/>
          </a:xfrm>
          <a:custGeom>
            <a:avLst/>
            <a:gdLst/>
            <a:ahLst/>
            <a:cxnLst/>
            <a:rect l="l" t="t" r="r" b="b"/>
            <a:pathLst>
              <a:path w="8035290" h="109219">
                <a:moveTo>
                  <a:pt x="8035290" y="0"/>
                </a:moveTo>
                <a:lnTo>
                  <a:pt x="8032750" y="0"/>
                </a:lnTo>
                <a:lnTo>
                  <a:pt x="8032750" y="1270"/>
                </a:lnTo>
                <a:lnTo>
                  <a:pt x="8032750" y="106680"/>
                </a:lnTo>
                <a:lnTo>
                  <a:pt x="2540" y="106680"/>
                </a:lnTo>
                <a:lnTo>
                  <a:pt x="2540" y="1270"/>
                </a:lnTo>
                <a:lnTo>
                  <a:pt x="8032750" y="1270"/>
                </a:lnTo>
                <a:lnTo>
                  <a:pt x="8032750" y="0"/>
                </a:lnTo>
                <a:lnTo>
                  <a:pt x="0" y="0"/>
                </a:lnTo>
                <a:lnTo>
                  <a:pt x="0" y="1270"/>
                </a:lnTo>
                <a:lnTo>
                  <a:pt x="0" y="106680"/>
                </a:lnTo>
                <a:lnTo>
                  <a:pt x="0" y="109220"/>
                </a:lnTo>
                <a:lnTo>
                  <a:pt x="8035290" y="109220"/>
                </a:lnTo>
                <a:lnTo>
                  <a:pt x="8035290" y="106680"/>
                </a:lnTo>
                <a:lnTo>
                  <a:pt x="8035290" y="1270"/>
                </a:lnTo>
                <a:lnTo>
                  <a:pt x="8035290" y="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g object 209"/>
          <p:cNvSpPr/>
          <p:nvPr/>
        </p:nvSpPr>
        <p:spPr>
          <a:xfrm>
            <a:off x="632460" y="1470659"/>
            <a:ext cx="8030209" cy="105410"/>
          </a:xfrm>
          <a:custGeom>
            <a:avLst/>
            <a:gdLst/>
            <a:ahLst/>
            <a:cxnLst/>
            <a:rect l="l" t="t" r="r" b="b"/>
            <a:pathLst>
              <a:path w="8030209" h="105409">
                <a:moveTo>
                  <a:pt x="8030210" y="0"/>
                </a:moveTo>
                <a:lnTo>
                  <a:pt x="8028940" y="0"/>
                </a:lnTo>
                <a:lnTo>
                  <a:pt x="8028940" y="1270"/>
                </a:lnTo>
                <a:lnTo>
                  <a:pt x="8028940" y="104140"/>
                </a:lnTo>
                <a:lnTo>
                  <a:pt x="1270" y="104140"/>
                </a:lnTo>
                <a:lnTo>
                  <a:pt x="1270" y="1270"/>
                </a:lnTo>
                <a:lnTo>
                  <a:pt x="8028940" y="1270"/>
                </a:lnTo>
                <a:lnTo>
                  <a:pt x="8028940" y="0"/>
                </a:lnTo>
                <a:lnTo>
                  <a:pt x="0" y="0"/>
                </a:lnTo>
                <a:lnTo>
                  <a:pt x="0" y="1270"/>
                </a:lnTo>
                <a:lnTo>
                  <a:pt x="0" y="104140"/>
                </a:lnTo>
                <a:lnTo>
                  <a:pt x="0" y="105410"/>
                </a:lnTo>
                <a:lnTo>
                  <a:pt x="8030210" y="105410"/>
                </a:lnTo>
                <a:lnTo>
                  <a:pt x="8030210" y="104140"/>
                </a:lnTo>
                <a:lnTo>
                  <a:pt x="8030210" y="1270"/>
                </a:lnTo>
                <a:lnTo>
                  <a:pt x="8030210" y="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g object 210"/>
          <p:cNvSpPr/>
          <p:nvPr/>
        </p:nvSpPr>
        <p:spPr>
          <a:xfrm>
            <a:off x="633730" y="1471929"/>
            <a:ext cx="8027670" cy="102870"/>
          </a:xfrm>
          <a:custGeom>
            <a:avLst/>
            <a:gdLst/>
            <a:ahLst/>
            <a:cxnLst/>
            <a:rect l="l" t="t" r="r" b="b"/>
            <a:pathLst>
              <a:path w="8027670" h="102869">
                <a:moveTo>
                  <a:pt x="8027670" y="0"/>
                </a:moveTo>
                <a:lnTo>
                  <a:pt x="8025130" y="0"/>
                </a:lnTo>
                <a:lnTo>
                  <a:pt x="8025130" y="2540"/>
                </a:lnTo>
                <a:lnTo>
                  <a:pt x="8025130" y="100330"/>
                </a:lnTo>
                <a:lnTo>
                  <a:pt x="2540" y="100330"/>
                </a:lnTo>
                <a:lnTo>
                  <a:pt x="2540" y="2540"/>
                </a:lnTo>
                <a:lnTo>
                  <a:pt x="8025130" y="2540"/>
                </a:lnTo>
                <a:lnTo>
                  <a:pt x="8025130" y="0"/>
                </a:lnTo>
                <a:lnTo>
                  <a:pt x="0" y="0"/>
                </a:lnTo>
                <a:lnTo>
                  <a:pt x="0" y="2540"/>
                </a:lnTo>
                <a:lnTo>
                  <a:pt x="0" y="100330"/>
                </a:lnTo>
                <a:lnTo>
                  <a:pt x="0" y="102870"/>
                </a:lnTo>
                <a:lnTo>
                  <a:pt x="8027670" y="102870"/>
                </a:lnTo>
                <a:lnTo>
                  <a:pt x="8027670" y="100330"/>
                </a:lnTo>
                <a:lnTo>
                  <a:pt x="8027670" y="2540"/>
                </a:lnTo>
                <a:lnTo>
                  <a:pt x="802767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g object 211"/>
          <p:cNvSpPr/>
          <p:nvPr/>
        </p:nvSpPr>
        <p:spPr>
          <a:xfrm>
            <a:off x="636270" y="1474469"/>
            <a:ext cx="8022590" cy="97790"/>
          </a:xfrm>
          <a:custGeom>
            <a:avLst/>
            <a:gdLst/>
            <a:ahLst/>
            <a:cxnLst/>
            <a:rect l="l" t="t" r="r" b="b"/>
            <a:pathLst>
              <a:path w="8022590" h="97790">
                <a:moveTo>
                  <a:pt x="8022590" y="0"/>
                </a:moveTo>
                <a:lnTo>
                  <a:pt x="8021320" y="0"/>
                </a:lnTo>
                <a:lnTo>
                  <a:pt x="8021320" y="1270"/>
                </a:lnTo>
                <a:lnTo>
                  <a:pt x="8021320" y="96520"/>
                </a:lnTo>
                <a:lnTo>
                  <a:pt x="1270" y="96520"/>
                </a:lnTo>
                <a:lnTo>
                  <a:pt x="1270" y="1270"/>
                </a:lnTo>
                <a:lnTo>
                  <a:pt x="8021320" y="1270"/>
                </a:lnTo>
                <a:lnTo>
                  <a:pt x="8021320" y="0"/>
                </a:lnTo>
                <a:lnTo>
                  <a:pt x="0" y="0"/>
                </a:lnTo>
                <a:lnTo>
                  <a:pt x="0" y="1270"/>
                </a:lnTo>
                <a:lnTo>
                  <a:pt x="0" y="96520"/>
                </a:lnTo>
                <a:lnTo>
                  <a:pt x="0" y="97790"/>
                </a:lnTo>
                <a:lnTo>
                  <a:pt x="8022590" y="97790"/>
                </a:lnTo>
                <a:lnTo>
                  <a:pt x="8022590" y="96520"/>
                </a:lnTo>
                <a:lnTo>
                  <a:pt x="8022590" y="1270"/>
                </a:lnTo>
                <a:lnTo>
                  <a:pt x="8022590" y="0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g object 212"/>
          <p:cNvSpPr/>
          <p:nvPr/>
        </p:nvSpPr>
        <p:spPr>
          <a:xfrm>
            <a:off x="637540" y="1475739"/>
            <a:ext cx="8020050" cy="95250"/>
          </a:xfrm>
          <a:custGeom>
            <a:avLst/>
            <a:gdLst/>
            <a:ahLst/>
            <a:cxnLst/>
            <a:rect l="l" t="t" r="r" b="b"/>
            <a:pathLst>
              <a:path w="8020050" h="95250">
                <a:moveTo>
                  <a:pt x="8020050" y="0"/>
                </a:moveTo>
                <a:lnTo>
                  <a:pt x="8017510" y="0"/>
                </a:lnTo>
                <a:lnTo>
                  <a:pt x="8017510" y="2540"/>
                </a:lnTo>
                <a:lnTo>
                  <a:pt x="8017510" y="92710"/>
                </a:lnTo>
                <a:lnTo>
                  <a:pt x="2540" y="92710"/>
                </a:lnTo>
                <a:lnTo>
                  <a:pt x="2540" y="2540"/>
                </a:lnTo>
                <a:lnTo>
                  <a:pt x="8017510" y="2540"/>
                </a:lnTo>
                <a:lnTo>
                  <a:pt x="8017510" y="0"/>
                </a:lnTo>
                <a:lnTo>
                  <a:pt x="0" y="0"/>
                </a:lnTo>
                <a:lnTo>
                  <a:pt x="0" y="2540"/>
                </a:lnTo>
                <a:lnTo>
                  <a:pt x="0" y="92710"/>
                </a:lnTo>
                <a:lnTo>
                  <a:pt x="0" y="95250"/>
                </a:lnTo>
                <a:lnTo>
                  <a:pt x="8020050" y="95250"/>
                </a:lnTo>
                <a:lnTo>
                  <a:pt x="8020050" y="92710"/>
                </a:lnTo>
                <a:lnTo>
                  <a:pt x="8020050" y="2540"/>
                </a:lnTo>
                <a:lnTo>
                  <a:pt x="8020050" y="0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g object 213"/>
          <p:cNvSpPr/>
          <p:nvPr/>
        </p:nvSpPr>
        <p:spPr>
          <a:xfrm>
            <a:off x="640080" y="1478279"/>
            <a:ext cx="8014970" cy="90170"/>
          </a:xfrm>
          <a:custGeom>
            <a:avLst/>
            <a:gdLst/>
            <a:ahLst/>
            <a:cxnLst/>
            <a:rect l="l" t="t" r="r" b="b"/>
            <a:pathLst>
              <a:path w="8014970" h="90169">
                <a:moveTo>
                  <a:pt x="8014970" y="0"/>
                </a:moveTo>
                <a:lnTo>
                  <a:pt x="8013700" y="0"/>
                </a:lnTo>
                <a:lnTo>
                  <a:pt x="8013700" y="1270"/>
                </a:lnTo>
                <a:lnTo>
                  <a:pt x="8013700" y="88900"/>
                </a:lnTo>
                <a:lnTo>
                  <a:pt x="1270" y="88900"/>
                </a:lnTo>
                <a:lnTo>
                  <a:pt x="1270" y="1270"/>
                </a:lnTo>
                <a:lnTo>
                  <a:pt x="8013700" y="1270"/>
                </a:lnTo>
                <a:lnTo>
                  <a:pt x="8013700" y="0"/>
                </a:lnTo>
                <a:lnTo>
                  <a:pt x="0" y="0"/>
                </a:lnTo>
                <a:lnTo>
                  <a:pt x="0" y="1270"/>
                </a:lnTo>
                <a:lnTo>
                  <a:pt x="0" y="88900"/>
                </a:lnTo>
                <a:lnTo>
                  <a:pt x="0" y="90170"/>
                </a:lnTo>
                <a:lnTo>
                  <a:pt x="8014970" y="90170"/>
                </a:lnTo>
                <a:lnTo>
                  <a:pt x="8014970" y="88900"/>
                </a:lnTo>
                <a:lnTo>
                  <a:pt x="8014970" y="1270"/>
                </a:lnTo>
                <a:lnTo>
                  <a:pt x="8014970" y="0"/>
                </a:lnTo>
                <a:close/>
              </a:path>
            </a:pathLst>
          </a:custGeom>
          <a:solidFill>
            <a:srgbClr val="B6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g object 214"/>
          <p:cNvSpPr/>
          <p:nvPr/>
        </p:nvSpPr>
        <p:spPr>
          <a:xfrm>
            <a:off x="641350" y="1479549"/>
            <a:ext cx="8012430" cy="87630"/>
          </a:xfrm>
          <a:custGeom>
            <a:avLst/>
            <a:gdLst/>
            <a:ahLst/>
            <a:cxnLst/>
            <a:rect l="l" t="t" r="r" b="b"/>
            <a:pathLst>
              <a:path w="8012430" h="87630">
                <a:moveTo>
                  <a:pt x="8012430" y="0"/>
                </a:moveTo>
                <a:lnTo>
                  <a:pt x="8011160" y="0"/>
                </a:lnTo>
                <a:lnTo>
                  <a:pt x="8011160" y="2540"/>
                </a:lnTo>
                <a:lnTo>
                  <a:pt x="8011160" y="86360"/>
                </a:lnTo>
                <a:lnTo>
                  <a:pt x="2540" y="86360"/>
                </a:lnTo>
                <a:lnTo>
                  <a:pt x="2540" y="2540"/>
                </a:lnTo>
                <a:lnTo>
                  <a:pt x="8011160" y="2540"/>
                </a:lnTo>
                <a:lnTo>
                  <a:pt x="8011160" y="0"/>
                </a:lnTo>
                <a:lnTo>
                  <a:pt x="0" y="0"/>
                </a:lnTo>
                <a:lnTo>
                  <a:pt x="0" y="2540"/>
                </a:lnTo>
                <a:lnTo>
                  <a:pt x="0" y="86360"/>
                </a:lnTo>
                <a:lnTo>
                  <a:pt x="0" y="87630"/>
                </a:lnTo>
                <a:lnTo>
                  <a:pt x="8012430" y="87630"/>
                </a:lnTo>
                <a:lnTo>
                  <a:pt x="8012430" y="86360"/>
                </a:lnTo>
                <a:lnTo>
                  <a:pt x="8012430" y="2540"/>
                </a:lnTo>
                <a:lnTo>
                  <a:pt x="801243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g object 215"/>
          <p:cNvSpPr/>
          <p:nvPr/>
        </p:nvSpPr>
        <p:spPr>
          <a:xfrm>
            <a:off x="643890" y="1482089"/>
            <a:ext cx="8008620" cy="83820"/>
          </a:xfrm>
          <a:custGeom>
            <a:avLst/>
            <a:gdLst/>
            <a:ahLst/>
            <a:cxnLst/>
            <a:rect l="l" t="t" r="r" b="b"/>
            <a:pathLst>
              <a:path w="8008620" h="83819">
                <a:moveTo>
                  <a:pt x="8008620" y="0"/>
                </a:moveTo>
                <a:lnTo>
                  <a:pt x="8006080" y="0"/>
                </a:lnTo>
                <a:lnTo>
                  <a:pt x="8006080" y="1270"/>
                </a:lnTo>
                <a:lnTo>
                  <a:pt x="8006080" y="81280"/>
                </a:lnTo>
                <a:lnTo>
                  <a:pt x="1270" y="81280"/>
                </a:lnTo>
                <a:lnTo>
                  <a:pt x="1270" y="1270"/>
                </a:lnTo>
                <a:lnTo>
                  <a:pt x="8006080" y="1270"/>
                </a:lnTo>
                <a:lnTo>
                  <a:pt x="8006080" y="0"/>
                </a:lnTo>
                <a:lnTo>
                  <a:pt x="0" y="0"/>
                </a:lnTo>
                <a:lnTo>
                  <a:pt x="0" y="1270"/>
                </a:lnTo>
                <a:lnTo>
                  <a:pt x="0" y="81280"/>
                </a:lnTo>
                <a:lnTo>
                  <a:pt x="0" y="83820"/>
                </a:lnTo>
                <a:lnTo>
                  <a:pt x="8008620" y="83820"/>
                </a:lnTo>
                <a:lnTo>
                  <a:pt x="8008620" y="81280"/>
                </a:lnTo>
                <a:lnTo>
                  <a:pt x="8008620" y="1270"/>
                </a:lnTo>
                <a:lnTo>
                  <a:pt x="8008620" y="0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g object 216"/>
          <p:cNvSpPr/>
          <p:nvPr/>
        </p:nvSpPr>
        <p:spPr>
          <a:xfrm>
            <a:off x="645160" y="1483359"/>
            <a:ext cx="8004809" cy="80010"/>
          </a:xfrm>
          <a:custGeom>
            <a:avLst/>
            <a:gdLst/>
            <a:ahLst/>
            <a:cxnLst/>
            <a:rect l="l" t="t" r="r" b="b"/>
            <a:pathLst>
              <a:path w="8004809" h="80009">
                <a:moveTo>
                  <a:pt x="8004810" y="0"/>
                </a:moveTo>
                <a:lnTo>
                  <a:pt x="8003540" y="0"/>
                </a:lnTo>
                <a:lnTo>
                  <a:pt x="8003540" y="2540"/>
                </a:lnTo>
                <a:lnTo>
                  <a:pt x="8003540" y="78740"/>
                </a:lnTo>
                <a:lnTo>
                  <a:pt x="1270" y="78740"/>
                </a:lnTo>
                <a:lnTo>
                  <a:pt x="1270" y="2540"/>
                </a:lnTo>
                <a:lnTo>
                  <a:pt x="8003540" y="2540"/>
                </a:lnTo>
                <a:lnTo>
                  <a:pt x="8003540" y="0"/>
                </a:lnTo>
                <a:lnTo>
                  <a:pt x="0" y="0"/>
                </a:lnTo>
                <a:lnTo>
                  <a:pt x="0" y="2540"/>
                </a:lnTo>
                <a:lnTo>
                  <a:pt x="0" y="78740"/>
                </a:lnTo>
                <a:lnTo>
                  <a:pt x="0" y="80010"/>
                </a:lnTo>
                <a:lnTo>
                  <a:pt x="8004810" y="80010"/>
                </a:lnTo>
                <a:lnTo>
                  <a:pt x="8004810" y="78740"/>
                </a:lnTo>
                <a:lnTo>
                  <a:pt x="8004810" y="2540"/>
                </a:lnTo>
                <a:lnTo>
                  <a:pt x="8004810" y="0"/>
                </a:lnTo>
                <a:close/>
              </a:path>
            </a:pathLst>
          </a:custGeom>
          <a:solidFill>
            <a:srgbClr val="ADAD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g object 217"/>
          <p:cNvSpPr/>
          <p:nvPr/>
        </p:nvSpPr>
        <p:spPr>
          <a:xfrm>
            <a:off x="646430" y="1485899"/>
            <a:ext cx="8002270" cy="76200"/>
          </a:xfrm>
          <a:custGeom>
            <a:avLst/>
            <a:gdLst/>
            <a:ahLst/>
            <a:cxnLst/>
            <a:rect l="l" t="t" r="r" b="b"/>
            <a:pathLst>
              <a:path w="8002270" h="76200">
                <a:moveTo>
                  <a:pt x="8002270" y="0"/>
                </a:moveTo>
                <a:lnTo>
                  <a:pt x="7999730" y="0"/>
                </a:lnTo>
                <a:lnTo>
                  <a:pt x="7999730" y="1270"/>
                </a:lnTo>
                <a:lnTo>
                  <a:pt x="7999730" y="73660"/>
                </a:lnTo>
                <a:lnTo>
                  <a:pt x="2540" y="73660"/>
                </a:lnTo>
                <a:lnTo>
                  <a:pt x="2540" y="1270"/>
                </a:lnTo>
                <a:lnTo>
                  <a:pt x="7999730" y="1270"/>
                </a:lnTo>
                <a:lnTo>
                  <a:pt x="7999730" y="0"/>
                </a:lnTo>
                <a:lnTo>
                  <a:pt x="0" y="0"/>
                </a:lnTo>
                <a:lnTo>
                  <a:pt x="0" y="1270"/>
                </a:lnTo>
                <a:lnTo>
                  <a:pt x="0" y="73660"/>
                </a:lnTo>
                <a:lnTo>
                  <a:pt x="0" y="76200"/>
                </a:lnTo>
                <a:lnTo>
                  <a:pt x="8002270" y="76200"/>
                </a:lnTo>
                <a:lnTo>
                  <a:pt x="8002270" y="73660"/>
                </a:lnTo>
                <a:lnTo>
                  <a:pt x="8002270" y="1270"/>
                </a:lnTo>
                <a:lnTo>
                  <a:pt x="8002270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g object 218"/>
          <p:cNvSpPr/>
          <p:nvPr/>
        </p:nvSpPr>
        <p:spPr>
          <a:xfrm>
            <a:off x="648970" y="1487169"/>
            <a:ext cx="7997190" cy="72390"/>
          </a:xfrm>
          <a:custGeom>
            <a:avLst/>
            <a:gdLst/>
            <a:ahLst/>
            <a:cxnLst/>
            <a:rect l="l" t="t" r="r" b="b"/>
            <a:pathLst>
              <a:path w="7997190" h="72390">
                <a:moveTo>
                  <a:pt x="7997190" y="0"/>
                </a:moveTo>
                <a:lnTo>
                  <a:pt x="7995920" y="0"/>
                </a:lnTo>
                <a:lnTo>
                  <a:pt x="7995920" y="1270"/>
                </a:lnTo>
                <a:lnTo>
                  <a:pt x="7995920" y="71120"/>
                </a:lnTo>
                <a:lnTo>
                  <a:pt x="1270" y="71120"/>
                </a:lnTo>
                <a:lnTo>
                  <a:pt x="1270" y="1270"/>
                </a:lnTo>
                <a:lnTo>
                  <a:pt x="7995920" y="1270"/>
                </a:lnTo>
                <a:lnTo>
                  <a:pt x="7995920" y="0"/>
                </a:lnTo>
                <a:lnTo>
                  <a:pt x="0" y="0"/>
                </a:lnTo>
                <a:lnTo>
                  <a:pt x="0" y="1270"/>
                </a:lnTo>
                <a:lnTo>
                  <a:pt x="0" y="71120"/>
                </a:lnTo>
                <a:lnTo>
                  <a:pt x="0" y="72390"/>
                </a:lnTo>
                <a:lnTo>
                  <a:pt x="7997190" y="72390"/>
                </a:lnTo>
                <a:lnTo>
                  <a:pt x="7997190" y="71120"/>
                </a:lnTo>
                <a:lnTo>
                  <a:pt x="7997190" y="1270"/>
                </a:lnTo>
                <a:lnTo>
                  <a:pt x="7997190" y="0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g object 219"/>
          <p:cNvSpPr/>
          <p:nvPr/>
        </p:nvSpPr>
        <p:spPr>
          <a:xfrm>
            <a:off x="650240" y="1488439"/>
            <a:ext cx="7994650" cy="69850"/>
          </a:xfrm>
          <a:custGeom>
            <a:avLst/>
            <a:gdLst/>
            <a:ahLst/>
            <a:cxnLst/>
            <a:rect l="l" t="t" r="r" b="b"/>
            <a:pathLst>
              <a:path w="7994650" h="69850">
                <a:moveTo>
                  <a:pt x="7994650" y="0"/>
                </a:moveTo>
                <a:lnTo>
                  <a:pt x="7992110" y="0"/>
                </a:lnTo>
                <a:lnTo>
                  <a:pt x="7992110" y="2540"/>
                </a:lnTo>
                <a:lnTo>
                  <a:pt x="7992110" y="67310"/>
                </a:lnTo>
                <a:lnTo>
                  <a:pt x="2540" y="67310"/>
                </a:lnTo>
                <a:lnTo>
                  <a:pt x="2540" y="2540"/>
                </a:lnTo>
                <a:lnTo>
                  <a:pt x="7992110" y="2540"/>
                </a:lnTo>
                <a:lnTo>
                  <a:pt x="7992110" y="0"/>
                </a:lnTo>
                <a:lnTo>
                  <a:pt x="0" y="0"/>
                </a:lnTo>
                <a:lnTo>
                  <a:pt x="0" y="2540"/>
                </a:lnTo>
                <a:lnTo>
                  <a:pt x="0" y="67310"/>
                </a:lnTo>
                <a:lnTo>
                  <a:pt x="0" y="69850"/>
                </a:lnTo>
                <a:lnTo>
                  <a:pt x="7994650" y="69850"/>
                </a:lnTo>
                <a:lnTo>
                  <a:pt x="7994650" y="67310"/>
                </a:lnTo>
                <a:lnTo>
                  <a:pt x="7994650" y="2540"/>
                </a:lnTo>
                <a:lnTo>
                  <a:pt x="7994650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g object 220"/>
          <p:cNvSpPr/>
          <p:nvPr/>
        </p:nvSpPr>
        <p:spPr>
          <a:xfrm>
            <a:off x="652780" y="1490979"/>
            <a:ext cx="7989570" cy="64769"/>
          </a:xfrm>
          <a:custGeom>
            <a:avLst/>
            <a:gdLst/>
            <a:ahLst/>
            <a:cxnLst/>
            <a:rect l="l" t="t" r="r" b="b"/>
            <a:pathLst>
              <a:path w="7989570" h="64769">
                <a:moveTo>
                  <a:pt x="7989570" y="0"/>
                </a:moveTo>
                <a:lnTo>
                  <a:pt x="7988300" y="0"/>
                </a:lnTo>
                <a:lnTo>
                  <a:pt x="7988300" y="1270"/>
                </a:lnTo>
                <a:lnTo>
                  <a:pt x="7988300" y="63500"/>
                </a:lnTo>
                <a:lnTo>
                  <a:pt x="1270" y="63500"/>
                </a:lnTo>
                <a:lnTo>
                  <a:pt x="1270" y="1270"/>
                </a:lnTo>
                <a:lnTo>
                  <a:pt x="7988300" y="1270"/>
                </a:lnTo>
                <a:lnTo>
                  <a:pt x="7988300" y="0"/>
                </a:lnTo>
                <a:lnTo>
                  <a:pt x="0" y="0"/>
                </a:lnTo>
                <a:lnTo>
                  <a:pt x="0" y="1270"/>
                </a:lnTo>
                <a:lnTo>
                  <a:pt x="0" y="63500"/>
                </a:lnTo>
                <a:lnTo>
                  <a:pt x="0" y="64770"/>
                </a:lnTo>
                <a:lnTo>
                  <a:pt x="7989570" y="64770"/>
                </a:lnTo>
                <a:lnTo>
                  <a:pt x="7989570" y="63500"/>
                </a:lnTo>
                <a:lnTo>
                  <a:pt x="7989570" y="1270"/>
                </a:lnTo>
                <a:lnTo>
                  <a:pt x="7989570" y="0"/>
                </a:lnTo>
                <a:close/>
              </a:path>
            </a:pathLst>
          </a:custGeom>
          <a:solidFill>
            <a:srgbClr val="A1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g object 221"/>
          <p:cNvSpPr/>
          <p:nvPr/>
        </p:nvSpPr>
        <p:spPr>
          <a:xfrm>
            <a:off x="654050" y="1492249"/>
            <a:ext cx="7987030" cy="62230"/>
          </a:xfrm>
          <a:custGeom>
            <a:avLst/>
            <a:gdLst/>
            <a:ahLst/>
            <a:cxnLst/>
            <a:rect l="l" t="t" r="r" b="b"/>
            <a:pathLst>
              <a:path w="7987030" h="62230">
                <a:moveTo>
                  <a:pt x="7987030" y="0"/>
                </a:moveTo>
                <a:lnTo>
                  <a:pt x="7985760" y="0"/>
                </a:lnTo>
                <a:lnTo>
                  <a:pt x="7985760" y="2540"/>
                </a:lnTo>
                <a:lnTo>
                  <a:pt x="7985760" y="60960"/>
                </a:lnTo>
                <a:lnTo>
                  <a:pt x="1270" y="60960"/>
                </a:lnTo>
                <a:lnTo>
                  <a:pt x="1270" y="2540"/>
                </a:lnTo>
                <a:lnTo>
                  <a:pt x="7985760" y="2540"/>
                </a:lnTo>
                <a:lnTo>
                  <a:pt x="7985760" y="0"/>
                </a:lnTo>
                <a:lnTo>
                  <a:pt x="0" y="0"/>
                </a:lnTo>
                <a:lnTo>
                  <a:pt x="0" y="2540"/>
                </a:lnTo>
                <a:lnTo>
                  <a:pt x="0" y="60960"/>
                </a:lnTo>
                <a:lnTo>
                  <a:pt x="0" y="62230"/>
                </a:lnTo>
                <a:lnTo>
                  <a:pt x="7987030" y="62230"/>
                </a:lnTo>
                <a:lnTo>
                  <a:pt x="7987030" y="60960"/>
                </a:lnTo>
                <a:lnTo>
                  <a:pt x="7987030" y="2540"/>
                </a:lnTo>
                <a:lnTo>
                  <a:pt x="7987030" y="0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g object 222"/>
          <p:cNvSpPr/>
          <p:nvPr/>
        </p:nvSpPr>
        <p:spPr>
          <a:xfrm>
            <a:off x="655320" y="1494789"/>
            <a:ext cx="7984490" cy="58419"/>
          </a:xfrm>
          <a:custGeom>
            <a:avLst/>
            <a:gdLst/>
            <a:ahLst/>
            <a:cxnLst/>
            <a:rect l="l" t="t" r="r" b="b"/>
            <a:pathLst>
              <a:path w="7984490" h="58419">
                <a:moveTo>
                  <a:pt x="7984490" y="0"/>
                </a:moveTo>
                <a:lnTo>
                  <a:pt x="7981950" y="0"/>
                </a:lnTo>
                <a:lnTo>
                  <a:pt x="7981950" y="1270"/>
                </a:lnTo>
                <a:lnTo>
                  <a:pt x="7981950" y="55880"/>
                </a:lnTo>
                <a:lnTo>
                  <a:pt x="2540" y="55880"/>
                </a:lnTo>
                <a:lnTo>
                  <a:pt x="2540" y="1270"/>
                </a:lnTo>
                <a:lnTo>
                  <a:pt x="7981950" y="1270"/>
                </a:lnTo>
                <a:lnTo>
                  <a:pt x="7981950" y="0"/>
                </a:lnTo>
                <a:lnTo>
                  <a:pt x="0" y="0"/>
                </a:lnTo>
                <a:lnTo>
                  <a:pt x="0" y="1270"/>
                </a:lnTo>
                <a:lnTo>
                  <a:pt x="0" y="55880"/>
                </a:lnTo>
                <a:lnTo>
                  <a:pt x="0" y="58420"/>
                </a:lnTo>
                <a:lnTo>
                  <a:pt x="7984490" y="58420"/>
                </a:lnTo>
                <a:lnTo>
                  <a:pt x="7984490" y="55880"/>
                </a:lnTo>
                <a:lnTo>
                  <a:pt x="7984490" y="1270"/>
                </a:lnTo>
                <a:lnTo>
                  <a:pt x="7984490" y="0"/>
                </a:lnTo>
                <a:close/>
              </a:path>
            </a:pathLst>
          </a:custGeom>
          <a:solidFill>
            <a:srgbClr val="9B9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g object 223"/>
          <p:cNvSpPr/>
          <p:nvPr/>
        </p:nvSpPr>
        <p:spPr>
          <a:xfrm>
            <a:off x="657860" y="1496059"/>
            <a:ext cx="7979409" cy="54610"/>
          </a:xfrm>
          <a:custGeom>
            <a:avLst/>
            <a:gdLst/>
            <a:ahLst/>
            <a:cxnLst/>
            <a:rect l="l" t="t" r="r" b="b"/>
            <a:pathLst>
              <a:path w="7979409" h="54609">
                <a:moveTo>
                  <a:pt x="7979410" y="0"/>
                </a:moveTo>
                <a:lnTo>
                  <a:pt x="7978140" y="0"/>
                </a:lnTo>
                <a:lnTo>
                  <a:pt x="7978140" y="1270"/>
                </a:lnTo>
                <a:lnTo>
                  <a:pt x="7978140" y="53340"/>
                </a:lnTo>
                <a:lnTo>
                  <a:pt x="2540" y="53340"/>
                </a:lnTo>
                <a:lnTo>
                  <a:pt x="2540" y="1270"/>
                </a:lnTo>
                <a:lnTo>
                  <a:pt x="7978140" y="1270"/>
                </a:lnTo>
                <a:lnTo>
                  <a:pt x="7978140" y="0"/>
                </a:lnTo>
                <a:lnTo>
                  <a:pt x="0" y="0"/>
                </a:lnTo>
                <a:lnTo>
                  <a:pt x="0" y="1270"/>
                </a:lnTo>
                <a:lnTo>
                  <a:pt x="0" y="53340"/>
                </a:lnTo>
                <a:lnTo>
                  <a:pt x="0" y="54610"/>
                </a:lnTo>
                <a:lnTo>
                  <a:pt x="7979410" y="54610"/>
                </a:lnTo>
                <a:lnTo>
                  <a:pt x="7979410" y="53340"/>
                </a:lnTo>
                <a:lnTo>
                  <a:pt x="7979410" y="1270"/>
                </a:lnTo>
                <a:lnTo>
                  <a:pt x="797941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g object 224"/>
          <p:cNvSpPr/>
          <p:nvPr/>
        </p:nvSpPr>
        <p:spPr>
          <a:xfrm>
            <a:off x="660400" y="1497329"/>
            <a:ext cx="7975600" cy="52069"/>
          </a:xfrm>
          <a:custGeom>
            <a:avLst/>
            <a:gdLst/>
            <a:ahLst/>
            <a:cxnLst/>
            <a:rect l="l" t="t" r="r" b="b"/>
            <a:pathLst>
              <a:path w="7975600" h="52069">
                <a:moveTo>
                  <a:pt x="7975600" y="0"/>
                </a:moveTo>
                <a:lnTo>
                  <a:pt x="7973060" y="0"/>
                </a:lnTo>
                <a:lnTo>
                  <a:pt x="7973060" y="2540"/>
                </a:lnTo>
                <a:lnTo>
                  <a:pt x="7973060" y="49530"/>
                </a:lnTo>
                <a:lnTo>
                  <a:pt x="1270" y="49530"/>
                </a:lnTo>
                <a:lnTo>
                  <a:pt x="1270" y="2540"/>
                </a:lnTo>
                <a:lnTo>
                  <a:pt x="7973060" y="2540"/>
                </a:lnTo>
                <a:lnTo>
                  <a:pt x="7973060" y="0"/>
                </a:lnTo>
                <a:lnTo>
                  <a:pt x="0" y="0"/>
                </a:lnTo>
                <a:lnTo>
                  <a:pt x="0" y="2540"/>
                </a:lnTo>
                <a:lnTo>
                  <a:pt x="0" y="49530"/>
                </a:lnTo>
                <a:lnTo>
                  <a:pt x="0" y="52070"/>
                </a:lnTo>
                <a:lnTo>
                  <a:pt x="7975600" y="52070"/>
                </a:lnTo>
                <a:lnTo>
                  <a:pt x="7975600" y="49530"/>
                </a:lnTo>
                <a:lnTo>
                  <a:pt x="7975600" y="2540"/>
                </a:lnTo>
                <a:lnTo>
                  <a:pt x="7975600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g object 225"/>
          <p:cNvSpPr/>
          <p:nvPr/>
        </p:nvSpPr>
        <p:spPr>
          <a:xfrm>
            <a:off x="661670" y="1499869"/>
            <a:ext cx="7971790" cy="46990"/>
          </a:xfrm>
          <a:custGeom>
            <a:avLst/>
            <a:gdLst/>
            <a:ahLst/>
            <a:cxnLst/>
            <a:rect l="l" t="t" r="r" b="b"/>
            <a:pathLst>
              <a:path w="7971790" h="46990">
                <a:moveTo>
                  <a:pt x="7971790" y="0"/>
                </a:moveTo>
                <a:lnTo>
                  <a:pt x="7970520" y="0"/>
                </a:lnTo>
                <a:lnTo>
                  <a:pt x="7970520" y="2540"/>
                </a:lnTo>
                <a:lnTo>
                  <a:pt x="7970520" y="45720"/>
                </a:lnTo>
                <a:lnTo>
                  <a:pt x="1270" y="45720"/>
                </a:lnTo>
                <a:lnTo>
                  <a:pt x="1270" y="2540"/>
                </a:lnTo>
                <a:lnTo>
                  <a:pt x="7970520" y="2540"/>
                </a:lnTo>
                <a:lnTo>
                  <a:pt x="7970520" y="0"/>
                </a:lnTo>
                <a:lnTo>
                  <a:pt x="0" y="0"/>
                </a:lnTo>
                <a:lnTo>
                  <a:pt x="0" y="2540"/>
                </a:lnTo>
                <a:lnTo>
                  <a:pt x="0" y="45720"/>
                </a:lnTo>
                <a:lnTo>
                  <a:pt x="0" y="46990"/>
                </a:lnTo>
                <a:lnTo>
                  <a:pt x="7971790" y="46990"/>
                </a:lnTo>
                <a:lnTo>
                  <a:pt x="7971790" y="45720"/>
                </a:lnTo>
                <a:lnTo>
                  <a:pt x="7971790" y="2540"/>
                </a:lnTo>
                <a:lnTo>
                  <a:pt x="797179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g object 226"/>
          <p:cNvSpPr/>
          <p:nvPr/>
        </p:nvSpPr>
        <p:spPr>
          <a:xfrm>
            <a:off x="662940" y="1502409"/>
            <a:ext cx="7969250" cy="43180"/>
          </a:xfrm>
          <a:custGeom>
            <a:avLst/>
            <a:gdLst/>
            <a:ahLst/>
            <a:cxnLst/>
            <a:rect l="l" t="t" r="r" b="b"/>
            <a:pathLst>
              <a:path w="7969250" h="43180">
                <a:moveTo>
                  <a:pt x="7969250" y="0"/>
                </a:moveTo>
                <a:lnTo>
                  <a:pt x="7966710" y="0"/>
                </a:lnTo>
                <a:lnTo>
                  <a:pt x="7966710" y="1270"/>
                </a:lnTo>
                <a:lnTo>
                  <a:pt x="7966710" y="40640"/>
                </a:lnTo>
                <a:lnTo>
                  <a:pt x="2540" y="40640"/>
                </a:lnTo>
                <a:lnTo>
                  <a:pt x="2540" y="1270"/>
                </a:lnTo>
                <a:lnTo>
                  <a:pt x="7966710" y="1270"/>
                </a:lnTo>
                <a:lnTo>
                  <a:pt x="7966710" y="0"/>
                </a:lnTo>
                <a:lnTo>
                  <a:pt x="0" y="0"/>
                </a:lnTo>
                <a:lnTo>
                  <a:pt x="0" y="1270"/>
                </a:lnTo>
                <a:lnTo>
                  <a:pt x="0" y="40640"/>
                </a:lnTo>
                <a:lnTo>
                  <a:pt x="0" y="43180"/>
                </a:lnTo>
                <a:lnTo>
                  <a:pt x="7969250" y="43180"/>
                </a:lnTo>
                <a:lnTo>
                  <a:pt x="7969250" y="40640"/>
                </a:lnTo>
                <a:lnTo>
                  <a:pt x="7969250" y="1270"/>
                </a:lnTo>
                <a:lnTo>
                  <a:pt x="7969250" y="0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g object 227"/>
          <p:cNvSpPr/>
          <p:nvPr/>
        </p:nvSpPr>
        <p:spPr>
          <a:xfrm>
            <a:off x="665480" y="1503679"/>
            <a:ext cx="7964170" cy="39370"/>
          </a:xfrm>
          <a:custGeom>
            <a:avLst/>
            <a:gdLst/>
            <a:ahLst/>
            <a:cxnLst/>
            <a:rect l="l" t="t" r="r" b="b"/>
            <a:pathLst>
              <a:path w="7964170" h="39369">
                <a:moveTo>
                  <a:pt x="7964170" y="0"/>
                </a:moveTo>
                <a:lnTo>
                  <a:pt x="7962900" y="0"/>
                </a:lnTo>
                <a:lnTo>
                  <a:pt x="7962900" y="1270"/>
                </a:lnTo>
                <a:lnTo>
                  <a:pt x="7962900" y="38100"/>
                </a:lnTo>
                <a:lnTo>
                  <a:pt x="1270" y="38100"/>
                </a:lnTo>
                <a:lnTo>
                  <a:pt x="1270" y="1270"/>
                </a:lnTo>
                <a:lnTo>
                  <a:pt x="7962900" y="1270"/>
                </a:lnTo>
                <a:lnTo>
                  <a:pt x="7962900" y="0"/>
                </a:lnTo>
                <a:lnTo>
                  <a:pt x="0" y="0"/>
                </a:lnTo>
                <a:lnTo>
                  <a:pt x="0" y="1270"/>
                </a:lnTo>
                <a:lnTo>
                  <a:pt x="0" y="38100"/>
                </a:lnTo>
                <a:lnTo>
                  <a:pt x="0" y="39370"/>
                </a:lnTo>
                <a:lnTo>
                  <a:pt x="7964170" y="39370"/>
                </a:lnTo>
                <a:lnTo>
                  <a:pt x="7964170" y="38100"/>
                </a:lnTo>
                <a:lnTo>
                  <a:pt x="7964170" y="1270"/>
                </a:lnTo>
                <a:lnTo>
                  <a:pt x="7964170" y="0"/>
                </a:lnTo>
                <a:close/>
              </a:path>
            </a:pathLst>
          </a:custGeom>
          <a:solidFill>
            <a:srgbClr val="8C8C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g object 228"/>
          <p:cNvSpPr/>
          <p:nvPr/>
        </p:nvSpPr>
        <p:spPr>
          <a:xfrm>
            <a:off x="666750" y="1504949"/>
            <a:ext cx="7961630" cy="36830"/>
          </a:xfrm>
          <a:custGeom>
            <a:avLst/>
            <a:gdLst/>
            <a:ahLst/>
            <a:cxnLst/>
            <a:rect l="l" t="t" r="r" b="b"/>
            <a:pathLst>
              <a:path w="7961630" h="36830">
                <a:moveTo>
                  <a:pt x="7961630" y="0"/>
                </a:moveTo>
                <a:lnTo>
                  <a:pt x="7959090" y="0"/>
                </a:lnTo>
                <a:lnTo>
                  <a:pt x="7959090" y="2540"/>
                </a:lnTo>
                <a:lnTo>
                  <a:pt x="7959090" y="34290"/>
                </a:lnTo>
                <a:lnTo>
                  <a:pt x="2540" y="34290"/>
                </a:lnTo>
                <a:lnTo>
                  <a:pt x="2540" y="2540"/>
                </a:lnTo>
                <a:lnTo>
                  <a:pt x="7959090" y="2540"/>
                </a:lnTo>
                <a:lnTo>
                  <a:pt x="7959090" y="0"/>
                </a:lnTo>
                <a:lnTo>
                  <a:pt x="0" y="0"/>
                </a:lnTo>
                <a:lnTo>
                  <a:pt x="0" y="2540"/>
                </a:lnTo>
                <a:lnTo>
                  <a:pt x="0" y="34290"/>
                </a:lnTo>
                <a:lnTo>
                  <a:pt x="0" y="36830"/>
                </a:lnTo>
                <a:lnTo>
                  <a:pt x="7961630" y="36830"/>
                </a:lnTo>
                <a:lnTo>
                  <a:pt x="7961630" y="34290"/>
                </a:lnTo>
                <a:lnTo>
                  <a:pt x="7961630" y="2540"/>
                </a:lnTo>
                <a:lnTo>
                  <a:pt x="7961630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g object 229"/>
          <p:cNvSpPr/>
          <p:nvPr/>
        </p:nvSpPr>
        <p:spPr>
          <a:xfrm>
            <a:off x="669290" y="1507489"/>
            <a:ext cx="7956550" cy="31750"/>
          </a:xfrm>
          <a:custGeom>
            <a:avLst/>
            <a:gdLst/>
            <a:ahLst/>
            <a:cxnLst/>
            <a:rect l="l" t="t" r="r" b="b"/>
            <a:pathLst>
              <a:path w="7956550" h="31750">
                <a:moveTo>
                  <a:pt x="7956550" y="0"/>
                </a:moveTo>
                <a:lnTo>
                  <a:pt x="7955280" y="0"/>
                </a:lnTo>
                <a:lnTo>
                  <a:pt x="7955280" y="1270"/>
                </a:lnTo>
                <a:lnTo>
                  <a:pt x="7955280" y="30480"/>
                </a:lnTo>
                <a:lnTo>
                  <a:pt x="1270" y="30480"/>
                </a:lnTo>
                <a:lnTo>
                  <a:pt x="1270" y="1270"/>
                </a:lnTo>
                <a:lnTo>
                  <a:pt x="7955280" y="1270"/>
                </a:lnTo>
                <a:lnTo>
                  <a:pt x="7955280" y="0"/>
                </a:lnTo>
                <a:lnTo>
                  <a:pt x="0" y="0"/>
                </a:lnTo>
                <a:lnTo>
                  <a:pt x="0" y="1270"/>
                </a:lnTo>
                <a:lnTo>
                  <a:pt x="0" y="30480"/>
                </a:lnTo>
                <a:lnTo>
                  <a:pt x="0" y="31750"/>
                </a:lnTo>
                <a:lnTo>
                  <a:pt x="7956550" y="31750"/>
                </a:lnTo>
                <a:lnTo>
                  <a:pt x="7956550" y="30480"/>
                </a:lnTo>
                <a:lnTo>
                  <a:pt x="7956550" y="1270"/>
                </a:lnTo>
                <a:lnTo>
                  <a:pt x="7956550" y="0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g object 230"/>
          <p:cNvSpPr/>
          <p:nvPr/>
        </p:nvSpPr>
        <p:spPr>
          <a:xfrm>
            <a:off x="670560" y="1508759"/>
            <a:ext cx="7954009" cy="29209"/>
          </a:xfrm>
          <a:custGeom>
            <a:avLst/>
            <a:gdLst/>
            <a:ahLst/>
            <a:cxnLst/>
            <a:rect l="l" t="t" r="r" b="b"/>
            <a:pathLst>
              <a:path w="7954009" h="29209">
                <a:moveTo>
                  <a:pt x="7954010" y="0"/>
                </a:moveTo>
                <a:lnTo>
                  <a:pt x="7952740" y="0"/>
                </a:lnTo>
                <a:lnTo>
                  <a:pt x="7952740" y="2540"/>
                </a:lnTo>
                <a:lnTo>
                  <a:pt x="7952740" y="27940"/>
                </a:lnTo>
                <a:lnTo>
                  <a:pt x="2540" y="27940"/>
                </a:lnTo>
                <a:lnTo>
                  <a:pt x="2540" y="2540"/>
                </a:lnTo>
                <a:lnTo>
                  <a:pt x="7952740" y="2540"/>
                </a:lnTo>
                <a:lnTo>
                  <a:pt x="7952740" y="0"/>
                </a:lnTo>
                <a:lnTo>
                  <a:pt x="0" y="0"/>
                </a:lnTo>
                <a:lnTo>
                  <a:pt x="0" y="2540"/>
                </a:lnTo>
                <a:lnTo>
                  <a:pt x="0" y="27940"/>
                </a:lnTo>
                <a:lnTo>
                  <a:pt x="0" y="29210"/>
                </a:lnTo>
                <a:lnTo>
                  <a:pt x="7954010" y="29210"/>
                </a:lnTo>
                <a:lnTo>
                  <a:pt x="7954010" y="27940"/>
                </a:lnTo>
                <a:lnTo>
                  <a:pt x="7954010" y="2540"/>
                </a:lnTo>
                <a:lnTo>
                  <a:pt x="7954010" y="0"/>
                </a:lnTo>
                <a:close/>
              </a:path>
            </a:pathLst>
          </a:custGeom>
          <a:solidFill>
            <a:srgbClr val="838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g object 231"/>
          <p:cNvSpPr/>
          <p:nvPr/>
        </p:nvSpPr>
        <p:spPr>
          <a:xfrm>
            <a:off x="673100" y="1511299"/>
            <a:ext cx="7950200" cy="25400"/>
          </a:xfrm>
          <a:custGeom>
            <a:avLst/>
            <a:gdLst/>
            <a:ahLst/>
            <a:cxnLst/>
            <a:rect l="l" t="t" r="r" b="b"/>
            <a:pathLst>
              <a:path w="7950200" h="25400">
                <a:moveTo>
                  <a:pt x="7950200" y="0"/>
                </a:moveTo>
                <a:lnTo>
                  <a:pt x="7947660" y="0"/>
                </a:lnTo>
                <a:lnTo>
                  <a:pt x="7947660" y="1270"/>
                </a:lnTo>
                <a:lnTo>
                  <a:pt x="7947660" y="22860"/>
                </a:lnTo>
                <a:lnTo>
                  <a:pt x="1270" y="22860"/>
                </a:lnTo>
                <a:lnTo>
                  <a:pt x="1270" y="1270"/>
                </a:lnTo>
                <a:lnTo>
                  <a:pt x="7947660" y="1270"/>
                </a:lnTo>
                <a:lnTo>
                  <a:pt x="7947660" y="0"/>
                </a:lnTo>
                <a:lnTo>
                  <a:pt x="0" y="0"/>
                </a:lnTo>
                <a:lnTo>
                  <a:pt x="0" y="1270"/>
                </a:lnTo>
                <a:lnTo>
                  <a:pt x="0" y="22860"/>
                </a:lnTo>
                <a:lnTo>
                  <a:pt x="0" y="25400"/>
                </a:lnTo>
                <a:lnTo>
                  <a:pt x="7950200" y="25400"/>
                </a:lnTo>
                <a:lnTo>
                  <a:pt x="7950200" y="22860"/>
                </a:lnTo>
                <a:lnTo>
                  <a:pt x="7950200" y="1270"/>
                </a:lnTo>
                <a:lnTo>
                  <a:pt x="795020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g object 232"/>
          <p:cNvSpPr/>
          <p:nvPr/>
        </p:nvSpPr>
        <p:spPr>
          <a:xfrm>
            <a:off x="674370" y="1512569"/>
            <a:ext cx="7946390" cy="21590"/>
          </a:xfrm>
          <a:custGeom>
            <a:avLst/>
            <a:gdLst/>
            <a:ahLst/>
            <a:cxnLst/>
            <a:rect l="l" t="t" r="r" b="b"/>
            <a:pathLst>
              <a:path w="7946390" h="21590">
                <a:moveTo>
                  <a:pt x="7946390" y="0"/>
                </a:moveTo>
                <a:lnTo>
                  <a:pt x="7945120" y="0"/>
                </a:lnTo>
                <a:lnTo>
                  <a:pt x="7945120" y="2540"/>
                </a:lnTo>
                <a:lnTo>
                  <a:pt x="7945120" y="20320"/>
                </a:lnTo>
                <a:lnTo>
                  <a:pt x="1270" y="20320"/>
                </a:lnTo>
                <a:lnTo>
                  <a:pt x="1270" y="2540"/>
                </a:lnTo>
                <a:lnTo>
                  <a:pt x="7945120" y="2540"/>
                </a:lnTo>
                <a:lnTo>
                  <a:pt x="7945120" y="0"/>
                </a:lnTo>
                <a:lnTo>
                  <a:pt x="0" y="0"/>
                </a:lnTo>
                <a:lnTo>
                  <a:pt x="0" y="2540"/>
                </a:lnTo>
                <a:lnTo>
                  <a:pt x="0" y="20320"/>
                </a:lnTo>
                <a:lnTo>
                  <a:pt x="0" y="21590"/>
                </a:lnTo>
                <a:lnTo>
                  <a:pt x="7946390" y="21590"/>
                </a:lnTo>
                <a:lnTo>
                  <a:pt x="7946390" y="20320"/>
                </a:lnTo>
                <a:lnTo>
                  <a:pt x="7946390" y="2540"/>
                </a:lnTo>
                <a:lnTo>
                  <a:pt x="7946390" y="0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g object 233"/>
          <p:cNvSpPr/>
          <p:nvPr/>
        </p:nvSpPr>
        <p:spPr>
          <a:xfrm>
            <a:off x="675640" y="1515109"/>
            <a:ext cx="7943850" cy="17780"/>
          </a:xfrm>
          <a:custGeom>
            <a:avLst/>
            <a:gdLst/>
            <a:ahLst/>
            <a:cxnLst/>
            <a:rect l="l" t="t" r="r" b="b"/>
            <a:pathLst>
              <a:path w="7943850" h="17780">
                <a:moveTo>
                  <a:pt x="7943850" y="0"/>
                </a:moveTo>
                <a:lnTo>
                  <a:pt x="7941310" y="0"/>
                </a:lnTo>
                <a:lnTo>
                  <a:pt x="7941310" y="1270"/>
                </a:lnTo>
                <a:lnTo>
                  <a:pt x="7941310" y="15240"/>
                </a:lnTo>
                <a:lnTo>
                  <a:pt x="2540" y="15240"/>
                </a:lnTo>
                <a:lnTo>
                  <a:pt x="2540" y="1270"/>
                </a:lnTo>
                <a:lnTo>
                  <a:pt x="7941310" y="1270"/>
                </a:lnTo>
                <a:lnTo>
                  <a:pt x="7941310" y="0"/>
                </a:lnTo>
                <a:lnTo>
                  <a:pt x="0" y="0"/>
                </a:lnTo>
                <a:lnTo>
                  <a:pt x="0" y="1270"/>
                </a:lnTo>
                <a:lnTo>
                  <a:pt x="0" y="15240"/>
                </a:lnTo>
                <a:lnTo>
                  <a:pt x="0" y="17780"/>
                </a:lnTo>
                <a:lnTo>
                  <a:pt x="7943850" y="17780"/>
                </a:lnTo>
                <a:lnTo>
                  <a:pt x="7943850" y="15240"/>
                </a:lnTo>
                <a:lnTo>
                  <a:pt x="7943850" y="1270"/>
                </a:lnTo>
                <a:lnTo>
                  <a:pt x="7943850" y="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g object 234"/>
          <p:cNvSpPr/>
          <p:nvPr/>
        </p:nvSpPr>
        <p:spPr>
          <a:xfrm>
            <a:off x="678180" y="1516379"/>
            <a:ext cx="7938770" cy="13970"/>
          </a:xfrm>
          <a:custGeom>
            <a:avLst/>
            <a:gdLst/>
            <a:ahLst/>
            <a:cxnLst/>
            <a:rect l="l" t="t" r="r" b="b"/>
            <a:pathLst>
              <a:path w="7938770" h="13969">
                <a:moveTo>
                  <a:pt x="7938770" y="0"/>
                </a:moveTo>
                <a:lnTo>
                  <a:pt x="7937500" y="0"/>
                </a:lnTo>
                <a:lnTo>
                  <a:pt x="7937500" y="1270"/>
                </a:lnTo>
                <a:lnTo>
                  <a:pt x="7937500" y="12700"/>
                </a:lnTo>
                <a:lnTo>
                  <a:pt x="1270" y="12700"/>
                </a:lnTo>
                <a:lnTo>
                  <a:pt x="1270" y="1270"/>
                </a:lnTo>
                <a:lnTo>
                  <a:pt x="7937500" y="1270"/>
                </a:lnTo>
                <a:lnTo>
                  <a:pt x="7937500" y="0"/>
                </a:lnTo>
                <a:lnTo>
                  <a:pt x="0" y="0"/>
                </a:lnTo>
                <a:lnTo>
                  <a:pt x="0" y="1270"/>
                </a:lnTo>
                <a:lnTo>
                  <a:pt x="0" y="12700"/>
                </a:lnTo>
                <a:lnTo>
                  <a:pt x="0" y="13970"/>
                </a:lnTo>
                <a:lnTo>
                  <a:pt x="7938770" y="13970"/>
                </a:lnTo>
                <a:lnTo>
                  <a:pt x="7938770" y="12700"/>
                </a:lnTo>
                <a:lnTo>
                  <a:pt x="7938770" y="1270"/>
                </a:lnTo>
                <a:lnTo>
                  <a:pt x="7938770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g object 235"/>
          <p:cNvSpPr/>
          <p:nvPr/>
        </p:nvSpPr>
        <p:spPr>
          <a:xfrm>
            <a:off x="679450" y="1517649"/>
            <a:ext cx="7936230" cy="11430"/>
          </a:xfrm>
          <a:custGeom>
            <a:avLst/>
            <a:gdLst/>
            <a:ahLst/>
            <a:cxnLst/>
            <a:rect l="l" t="t" r="r" b="b"/>
            <a:pathLst>
              <a:path w="7936230" h="11430">
                <a:moveTo>
                  <a:pt x="7936230" y="0"/>
                </a:moveTo>
                <a:lnTo>
                  <a:pt x="7933690" y="0"/>
                </a:lnTo>
                <a:lnTo>
                  <a:pt x="7933690" y="2540"/>
                </a:lnTo>
                <a:lnTo>
                  <a:pt x="7933690" y="8890"/>
                </a:lnTo>
                <a:lnTo>
                  <a:pt x="2540" y="8890"/>
                </a:lnTo>
                <a:lnTo>
                  <a:pt x="2540" y="2540"/>
                </a:lnTo>
                <a:lnTo>
                  <a:pt x="7933690" y="2540"/>
                </a:lnTo>
                <a:lnTo>
                  <a:pt x="7933690" y="0"/>
                </a:lnTo>
                <a:lnTo>
                  <a:pt x="0" y="0"/>
                </a:lnTo>
                <a:lnTo>
                  <a:pt x="0" y="2540"/>
                </a:lnTo>
                <a:lnTo>
                  <a:pt x="0" y="8890"/>
                </a:lnTo>
                <a:lnTo>
                  <a:pt x="0" y="11430"/>
                </a:lnTo>
                <a:lnTo>
                  <a:pt x="7936230" y="11430"/>
                </a:lnTo>
                <a:lnTo>
                  <a:pt x="7936230" y="8890"/>
                </a:lnTo>
                <a:lnTo>
                  <a:pt x="7936230" y="2540"/>
                </a:lnTo>
                <a:lnTo>
                  <a:pt x="7936230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g object 236"/>
          <p:cNvSpPr/>
          <p:nvPr/>
        </p:nvSpPr>
        <p:spPr>
          <a:xfrm>
            <a:off x="681990" y="1520189"/>
            <a:ext cx="7931150" cy="6350"/>
          </a:xfrm>
          <a:custGeom>
            <a:avLst/>
            <a:gdLst/>
            <a:ahLst/>
            <a:cxnLst/>
            <a:rect l="l" t="t" r="r" b="b"/>
            <a:pathLst>
              <a:path w="7931150" h="6350">
                <a:moveTo>
                  <a:pt x="7931150" y="0"/>
                </a:moveTo>
                <a:lnTo>
                  <a:pt x="7929880" y="0"/>
                </a:lnTo>
                <a:lnTo>
                  <a:pt x="7929880" y="1270"/>
                </a:lnTo>
                <a:lnTo>
                  <a:pt x="7929880" y="5080"/>
                </a:lnTo>
                <a:lnTo>
                  <a:pt x="1270" y="5080"/>
                </a:lnTo>
                <a:lnTo>
                  <a:pt x="1270" y="1270"/>
                </a:lnTo>
                <a:lnTo>
                  <a:pt x="7929880" y="1270"/>
                </a:lnTo>
                <a:lnTo>
                  <a:pt x="7929880" y="0"/>
                </a:lnTo>
                <a:lnTo>
                  <a:pt x="0" y="0"/>
                </a:lnTo>
                <a:lnTo>
                  <a:pt x="0" y="1270"/>
                </a:lnTo>
                <a:lnTo>
                  <a:pt x="0" y="5080"/>
                </a:lnTo>
                <a:lnTo>
                  <a:pt x="0" y="6350"/>
                </a:lnTo>
                <a:lnTo>
                  <a:pt x="7931150" y="6350"/>
                </a:lnTo>
                <a:lnTo>
                  <a:pt x="7931150" y="5080"/>
                </a:lnTo>
                <a:lnTo>
                  <a:pt x="7931150" y="1270"/>
                </a:lnTo>
                <a:lnTo>
                  <a:pt x="7931150" y="0"/>
                </a:lnTo>
                <a:close/>
              </a:path>
            </a:pathLst>
          </a:custGeom>
          <a:solidFill>
            <a:srgbClr val="71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g object 237"/>
          <p:cNvSpPr/>
          <p:nvPr/>
        </p:nvSpPr>
        <p:spPr>
          <a:xfrm>
            <a:off x="683260" y="1521460"/>
            <a:ext cx="7928609" cy="3810"/>
          </a:xfrm>
          <a:custGeom>
            <a:avLst/>
            <a:gdLst/>
            <a:ahLst/>
            <a:cxnLst/>
            <a:rect l="l" t="t" r="r" b="b"/>
            <a:pathLst>
              <a:path w="7928609" h="3809">
                <a:moveTo>
                  <a:pt x="7928610" y="0"/>
                </a:moveTo>
                <a:lnTo>
                  <a:pt x="0" y="0"/>
                </a:lnTo>
                <a:lnTo>
                  <a:pt x="0" y="3810"/>
                </a:lnTo>
                <a:lnTo>
                  <a:pt x="7928610" y="3810"/>
                </a:lnTo>
                <a:lnTo>
                  <a:pt x="7928610" y="0"/>
                </a:lnTo>
                <a:close/>
              </a:path>
            </a:pathLst>
          </a:custGeom>
          <a:solidFill>
            <a:srgbClr val="6B6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g object 238"/>
          <p:cNvSpPr/>
          <p:nvPr/>
        </p:nvSpPr>
        <p:spPr>
          <a:xfrm>
            <a:off x="379730" y="1219199"/>
            <a:ext cx="8078470" cy="152400"/>
          </a:xfrm>
          <a:custGeom>
            <a:avLst/>
            <a:gdLst/>
            <a:ahLst/>
            <a:cxnLst/>
            <a:rect l="l" t="t" r="r" b="b"/>
            <a:pathLst>
              <a:path w="8078470" h="152400">
                <a:moveTo>
                  <a:pt x="8078470" y="0"/>
                </a:moveTo>
                <a:lnTo>
                  <a:pt x="8075930" y="0"/>
                </a:lnTo>
                <a:lnTo>
                  <a:pt x="8075930" y="1270"/>
                </a:lnTo>
                <a:lnTo>
                  <a:pt x="8075930" y="149860"/>
                </a:lnTo>
                <a:lnTo>
                  <a:pt x="2540" y="149860"/>
                </a:lnTo>
                <a:lnTo>
                  <a:pt x="2540" y="1270"/>
                </a:lnTo>
                <a:lnTo>
                  <a:pt x="8075930" y="1270"/>
                </a:lnTo>
                <a:lnTo>
                  <a:pt x="8075930" y="0"/>
                </a:lnTo>
                <a:lnTo>
                  <a:pt x="0" y="0"/>
                </a:lnTo>
                <a:lnTo>
                  <a:pt x="0" y="1270"/>
                </a:lnTo>
                <a:lnTo>
                  <a:pt x="0" y="149860"/>
                </a:lnTo>
                <a:lnTo>
                  <a:pt x="0" y="152400"/>
                </a:lnTo>
                <a:lnTo>
                  <a:pt x="8078470" y="152400"/>
                </a:lnTo>
                <a:lnTo>
                  <a:pt x="8078470" y="149860"/>
                </a:lnTo>
                <a:lnTo>
                  <a:pt x="8078470" y="1270"/>
                </a:lnTo>
                <a:lnTo>
                  <a:pt x="8078470" y="0"/>
                </a:lnTo>
                <a:close/>
              </a:path>
            </a:pathLst>
          </a:custGeom>
          <a:solidFill>
            <a:srgbClr val="0D14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g object 239"/>
          <p:cNvSpPr/>
          <p:nvPr/>
        </p:nvSpPr>
        <p:spPr>
          <a:xfrm>
            <a:off x="382270" y="1220469"/>
            <a:ext cx="8073390" cy="148590"/>
          </a:xfrm>
          <a:custGeom>
            <a:avLst/>
            <a:gdLst/>
            <a:ahLst/>
            <a:cxnLst/>
            <a:rect l="l" t="t" r="r" b="b"/>
            <a:pathLst>
              <a:path w="8073390" h="148590">
                <a:moveTo>
                  <a:pt x="8073390" y="0"/>
                </a:moveTo>
                <a:lnTo>
                  <a:pt x="8072120" y="0"/>
                </a:lnTo>
                <a:lnTo>
                  <a:pt x="8072120" y="1270"/>
                </a:lnTo>
                <a:lnTo>
                  <a:pt x="8072120" y="147320"/>
                </a:lnTo>
                <a:lnTo>
                  <a:pt x="1270" y="147320"/>
                </a:lnTo>
                <a:lnTo>
                  <a:pt x="1270" y="1270"/>
                </a:lnTo>
                <a:lnTo>
                  <a:pt x="8072120" y="1270"/>
                </a:lnTo>
                <a:lnTo>
                  <a:pt x="8072120" y="0"/>
                </a:lnTo>
                <a:lnTo>
                  <a:pt x="0" y="0"/>
                </a:lnTo>
                <a:lnTo>
                  <a:pt x="0" y="1270"/>
                </a:lnTo>
                <a:lnTo>
                  <a:pt x="0" y="147320"/>
                </a:lnTo>
                <a:lnTo>
                  <a:pt x="0" y="148590"/>
                </a:lnTo>
                <a:lnTo>
                  <a:pt x="8073390" y="148590"/>
                </a:lnTo>
                <a:lnTo>
                  <a:pt x="8073390" y="147320"/>
                </a:lnTo>
                <a:lnTo>
                  <a:pt x="8073390" y="1270"/>
                </a:lnTo>
                <a:lnTo>
                  <a:pt x="8073390" y="0"/>
                </a:lnTo>
                <a:close/>
              </a:path>
            </a:pathLst>
          </a:custGeom>
          <a:solidFill>
            <a:srgbClr val="0D1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g object 240"/>
          <p:cNvSpPr/>
          <p:nvPr/>
        </p:nvSpPr>
        <p:spPr>
          <a:xfrm>
            <a:off x="383540" y="1221739"/>
            <a:ext cx="8070850" cy="146050"/>
          </a:xfrm>
          <a:custGeom>
            <a:avLst/>
            <a:gdLst/>
            <a:ahLst/>
            <a:cxnLst/>
            <a:rect l="l" t="t" r="r" b="b"/>
            <a:pathLst>
              <a:path w="8070850" h="146050">
                <a:moveTo>
                  <a:pt x="8070850" y="0"/>
                </a:moveTo>
                <a:lnTo>
                  <a:pt x="8068310" y="0"/>
                </a:lnTo>
                <a:lnTo>
                  <a:pt x="8068310" y="2540"/>
                </a:lnTo>
                <a:lnTo>
                  <a:pt x="8068310" y="143510"/>
                </a:lnTo>
                <a:lnTo>
                  <a:pt x="2540" y="143510"/>
                </a:lnTo>
                <a:lnTo>
                  <a:pt x="2540" y="2540"/>
                </a:lnTo>
                <a:lnTo>
                  <a:pt x="8068310" y="2540"/>
                </a:lnTo>
                <a:lnTo>
                  <a:pt x="8068310" y="0"/>
                </a:lnTo>
                <a:lnTo>
                  <a:pt x="0" y="0"/>
                </a:lnTo>
                <a:lnTo>
                  <a:pt x="0" y="2540"/>
                </a:lnTo>
                <a:lnTo>
                  <a:pt x="0" y="143510"/>
                </a:lnTo>
                <a:lnTo>
                  <a:pt x="0" y="146050"/>
                </a:lnTo>
                <a:lnTo>
                  <a:pt x="8070850" y="146050"/>
                </a:lnTo>
                <a:lnTo>
                  <a:pt x="8070850" y="143510"/>
                </a:lnTo>
                <a:lnTo>
                  <a:pt x="8070850" y="2540"/>
                </a:lnTo>
                <a:lnTo>
                  <a:pt x="8070850" y="0"/>
                </a:lnTo>
                <a:close/>
              </a:path>
            </a:pathLst>
          </a:custGeom>
          <a:solidFill>
            <a:srgbClr val="0D1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g object 241"/>
          <p:cNvSpPr/>
          <p:nvPr/>
        </p:nvSpPr>
        <p:spPr>
          <a:xfrm>
            <a:off x="386080" y="1224279"/>
            <a:ext cx="8065770" cy="140970"/>
          </a:xfrm>
          <a:custGeom>
            <a:avLst/>
            <a:gdLst/>
            <a:ahLst/>
            <a:cxnLst/>
            <a:rect l="l" t="t" r="r" b="b"/>
            <a:pathLst>
              <a:path w="8065770" h="140969">
                <a:moveTo>
                  <a:pt x="8065770" y="0"/>
                </a:moveTo>
                <a:lnTo>
                  <a:pt x="8064500" y="0"/>
                </a:lnTo>
                <a:lnTo>
                  <a:pt x="8064500" y="1270"/>
                </a:lnTo>
                <a:lnTo>
                  <a:pt x="8064500" y="139700"/>
                </a:lnTo>
                <a:lnTo>
                  <a:pt x="1270" y="139700"/>
                </a:lnTo>
                <a:lnTo>
                  <a:pt x="1270" y="1270"/>
                </a:lnTo>
                <a:lnTo>
                  <a:pt x="8064500" y="1270"/>
                </a:lnTo>
                <a:lnTo>
                  <a:pt x="8064500" y="0"/>
                </a:lnTo>
                <a:lnTo>
                  <a:pt x="0" y="0"/>
                </a:lnTo>
                <a:lnTo>
                  <a:pt x="0" y="1270"/>
                </a:lnTo>
                <a:lnTo>
                  <a:pt x="0" y="139700"/>
                </a:lnTo>
                <a:lnTo>
                  <a:pt x="0" y="140970"/>
                </a:lnTo>
                <a:lnTo>
                  <a:pt x="8065770" y="140970"/>
                </a:lnTo>
                <a:lnTo>
                  <a:pt x="8065770" y="139700"/>
                </a:lnTo>
                <a:lnTo>
                  <a:pt x="8065770" y="1270"/>
                </a:lnTo>
                <a:lnTo>
                  <a:pt x="8065770" y="0"/>
                </a:lnTo>
                <a:close/>
              </a:path>
            </a:pathLst>
          </a:custGeom>
          <a:solidFill>
            <a:srgbClr val="0E1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g object 242"/>
          <p:cNvSpPr/>
          <p:nvPr/>
        </p:nvSpPr>
        <p:spPr>
          <a:xfrm>
            <a:off x="387350" y="1225549"/>
            <a:ext cx="8063230" cy="138430"/>
          </a:xfrm>
          <a:custGeom>
            <a:avLst/>
            <a:gdLst/>
            <a:ahLst/>
            <a:cxnLst/>
            <a:rect l="l" t="t" r="r" b="b"/>
            <a:pathLst>
              <a:path w="8063230" h="138430">
                <a:moveTo>
                  <a:pt x="8063230" y="0"/>
                </a:moveTo>
                <a:lnTo>
                  <a:pt x="8061960" y="0"/>
                </a:lnTo>
                <a:lnTo>
                  <a:pt x="8061960" y="2540"/>
                </a:lnTo>
                <a:lnTo>
                  <a:pt x="8061960" y="137160"/>
                </a:lnTo>
                <a:lnTo>
                  <a:pt x="1270" y="137160"/>
                </a:lnTo>
                <a:lnTo>
                  <a:pt x="1270" y="2540"/>
                </a:lnTo>
                <a:lnTo>
                  <a:pt x="8061960" y="2540"/>
                </a:lnTo>
                <a:lnTo>
                  <a:pt x="8061960" y="0"/>
                </a:lnTo>
                <a:lnTo>
                  <a:pt x="0" y="0"/>
                </a:lnTo>
                <a:lnTo>
                  <a:pt x="0" y="2540"/>
                </a:lnTo>
                <a:lnTo>
                  <a:pt x="0" y="137160"/>
                </a:lnTo>
                <a:lnTo>
                  <a:pt x="0" y="138430"/>
                </a:lnTo>
                <a:lnTo>
                  <a:pt x="8063230" y="138430"/>
                </a:lnTo>
                <a:lnTo>
                  <a:pt x="8063230" y="137160"/>
                </a:lnTo>
                <a:lnTo>
                  <a:pt x="8063230" y="2540"/>
                </a:lnTo>
                <a:lnTo>
                  <a:pt x="8063230" y="0"/>
                </a:lnTo>
                <a:close/>
              </a:path>
            </a:pathLst>
          </a:custGeom>
          <a:solidFill>
            <a:srgbClr val="0E1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g object 243"/>
          <p:cNvSpPr/>
          <p:nvPr/>
        </p:nvSpPr>
        <p:spPr>
          <a:xfrm>
            <a:off x="388620" y="1228089"/>
            <a:ext cx="8060690" cy="134620"/>
          </a:xfrm>
          <a:custGeom>
            <a:avLst/>
            <a:gdLst/>
            <a:ahLst/>
            <a:cxnLst/>
            <a:rect l="l" t="t" r="r" b="b"/>
            <a:pathLst>
              <a:path w="8060690" h="134619">
                <a:moveTo>
                  <a:pt x="8060690" y="0"/>
                </a:moveTo>
                <a:lnTo>
                  <a:pt x="8058150" y="0"/>
                </a:lnTo>
                <a:lnTo>
                  <a:pt x="8058150" y="1270"/>
                </a:lnTo>
                <a:lnTo>
                  <a:pt x="8058150" y="132080"/>
                </a:lnTo>
                <a:lnTo>
                  <a:pt x="2540" y="132080"/>
                </a:lnTo>
                <a:lnTo>
                  <a:pt x="2540" y="1270"/>
                </a:lnTo>
                <a:lnTo>
                  <a:pt x="8058150" y="1270"/>
                </a:lnTo>
                <a:lnTo>
                  <a:pt x="8058150" y="0"/>
                </a:lnTo>
                <a:lnTo>
                  <a:pt x="0" y="0"/>
                </a:lnTo>
                <a:lnTo>
                  <a:pt x="0" y="1270"/>
                </a:lnTo>
                <a:lnTo>
                  <a:pt x="0" y="132080"/>
                </a:lnTo>
                <a:lnTo>
                  <a:pt x="0" y="134620"/>
                </a:lnTo>
                <a:lnTo>
                  <a:pt x="8060690" y="134620"/>
                </a:lnTo>
                <a:lnTo>
                  <a:pt x="8060690" y="132080"/>
                </a:lnTo>
                <a:lnTo>
                  <a:pt x="8060690" y="1270"/>
                </a:lnTo>
                <a:lnTo>
                  <a:pt x="8060690" y="0"/>
                </a:lnTo>
                <a:close/>
              </a:path>
            </a:pathLst>
          </a:custGeom>
          <a:solidFill>
            <a:srgbClr val="0E16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g object 244"/>
          <p:cNvSpPr/>
          <p:nvPr/>
        </p:nvSpPr>
        <p:spPr>
          <a:xfrm>
            <a:off x="391160" y="1229359"/>
            <a:ext cx="8055609" cy="130810"/>
          </a:xfrm>
          <a:custGeom>
            <a:avLst/>
            <a:gdLst/>
            <a:ahLst/>
            <a:cxnLst/>
            <a:rect l="l" t="t" r="r" b="b"/>
            <a:pathLst>
              <a:path w="8055609" h="130809">
                <a:moveTo>
                  <a:pt x="8055610" y="0"/>
                </a:moveTo>
                <a:lnTo>
                  <a:pt x="8054340" y="0"/>
                </a:lnTo>
                <a:lnTo>
                  <a:pt x="8054340" y="1270"/>
                </a:lnTo>
                <a:lnTo>
                  <a:pt x="8054340" y="129540"/>
                </a:lnTo>
                <a:lnTo>
                  <a:pt x="1270" y="129540"/>
                </a:lnTo>
                <a:lnTo>
                  <a:pt x="1270" y="1270"/>
                </a:lnTo>
                <a:lnTo>
                  <a:pt x="8054340" y="1270"/>
                </a:lnTo>
                <a:lnTo>
                  <a:pt x="8054340" y="0"/>
                </a:lnTo>
                <a:lnTo>
                  <a:pt x="0" y="0"/>
                </a:lnTo>
                <a:lnTo>
                  <a:pt x="0" y="1270"/>
                </a:lnTo>
                <a:lnTo>
                  <a:pt x="0" y="129540"/>
                </a:lnTo>
                <a:lnTo>
                  <a:pt x="0" y="130810"/>
                </a:lnTo>
                <a:lnTo>
                  <a:pt x="8055610" y="130810"/>
                </a:lnTo>
                <a:lnTo>
                  <a:pt x="8055610" y="129540"/>
                </a:lnTo>
                <a:lnTo>
                  <a:pt x="8055610" y="1270"/>
                </a:lnTo>
                <a:lnTo>
                  <a:pt x="8055610" y="0"/>
                </a:lnTo>
                <a:close/>
              </a:path>
            </a:pathLst>
          </a:custGeom>
          <a:solidFill>
            <a:srgbClr val="0F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g object 245"/>
          <p:cNvSpPr/>
          <p:nvPr/>
        </p:nvSpPr>
        <p:spPr>
          <a:xfrm>
            <a:off x="392430" y="1230629"/>
            <a:ext cx="8053070" cy="128270"/>
          </a:xfrm>
          <a:custGeom>
            <a:avLst/>
            <a:gdLst/>
            <a:ahLst/>
            <a:cxnLst/>
            <a:rect l="l" t="t" r="r" b="b"/>
            <a:pathLst>
              <a:path w="8053070" h="128269">
                <a:moveTo>
                  <a:pt x="8053070" y="0"/>
                </a:moveTo>
                <a:lnTo>
                  <a:pt x="8050530" y="0"/>
                </a:lnTo>
                <a:lnTo>
                  <a:pt x="8050530" y="2540"/>
                </a:lnTo>
                <a:lnTo>
                  <a:pt x="8050530" y="125730"/>
                </a:lnTo>
                <a:lnTo>
                  <a:pt x="2540" y="125730"/>
                </a:lnTo>
                <a:lnTo>
                  <a:pt x="2540" y="2540"/>
                </a:lnTo>
                <a:lnTo>
                  <a:pt x="8050530" y="2540"/>
                </a:lnTo>
                <a:lnTo>
                  <a:pt x="8050530" y="0"/>
                </a:lnTo>
                <a:lnTo>
                  <a:pt x="0" y="0"/>
                </a:lnTo>
                <a:lnTo>
                  <a:pt x="0" y="2540"/>
                </a:lnTo>
                <a:lnTo>
                  <a:pt x="0" y="125730"/>
                </a:lnTo>
                <a:lnTo>
                  <a:pt x="0" y="128270"/>
                </a:lnTo>
                <a:lnTo>
                  <a:pt x="8053070" y="128270"/>
                </a:lnTo>
                <a:lnTo>
                  <a:pt x="8053070" y="125730"/>
                </a:lnTo>
                <a:lnTo>
                  <a:pt x="8053070" y="2540"/>
                </a:lnTo>
                <a:lnTo>
                  <a:pt x="8053070" y="0"/>
                </a:lnTo>
                <a:close/>
              </a:path>
            </a:pathLst>
          </a:custGeom>
          <a:solidFill>
            <a:srgbClr val="0F1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g object 246"/>
          <p:cNvSpPr/>
          <p:nvPr/>
        </p:nvSpPr>
        <p:spPr>
          <a:xfrm>
            <a:off x="394970" y="1233169"/>
            <a:ext cx="8047990" cy="123189"/>
          </a:xfrm>
          <a:custGeom>
            <a:avLst/>
            <a:gdLst/>
            <a:ahLst/>
            <a:cxnLst/>
            <a:rect l="l" t="t" r="r" b="b"/>
            <a:pathLst>
              <a:path w="8047990" h="123190">
                <a:moveTo>
                  <a:pt x="8047990" y="0"/>
                </a:moveTo>
                <a:lnTo>
                  <a:pt x="8046720" y="0"/>
                </a:lnTo>
                <a:lnTo>
                  <a:pt x="8046720" y="1270"/>
                </a:lnTo>
                <a:lnTo>
                  <a:pt x="8046720" y="121920"/>
                </a:lnTo>
                <a:lnTo>
                  <a:pt x="1270" y="121920"/>
                </a:lnTo>
                <a:lnTo>
                  <a:pt x="1270" y="1270"/>
                </a:lnTo>
                <a:lnTo>
                  <a:pt x="8046720" y="1270"/>
                </a:lnTo>
                <a:lnTo>
                  <a:pt x="8046720" y="0"/>
                </a:lnTo>
                <a:lnTo>
                  <a:pt x="0" y="0"/>
                </a:lnTo>
                <a:lnTo>
                  <a:pt x="0" y="1270"/>
                </a:lnTo>
                <a:lnTo>
                  <a:pt x="0" y="121920"/>
                </a:lnTo>
                <a:lnTo>
                  <a:pt x="0" y="123190"/>
                </a:lnTo>
                <a:lnTo>
                  <a:pt x="8047990" y="123190"/>
                </a:lnTo>
                <a:lnTo>
                  <a:pt x="8047990" y="121920"/>
                </a:lnTo>
                <a:lnTo>
                  <a:pt x="8047990" y="1270"/>
                </a:lnTo>
                <a:lnTo>
                  <a:pt x="8047990" y="0"/>
                </a:lnTo>
                <a:close/>
              </a:path>
            </a:pathLst>
          </a:custGeom>
          <a:solidFill>
            <a:srgbClr val="10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g object 247"/>
          <p:cNvSpPr/>
          <p:nvPr/>
        </p:nvSpPr>
        <p:spPr>
          <a:xfrm>
            <a:off x="396240" y="1234439"/>
            <a:ext cx="8045450" cy="120650"/>
          </a:xfrm>
          <a:custGeom>
            <a:avLst/>
            <a:gdLst/>
            <a:ahLst/>
            <a:cxnLst/>
            <a:rect l="l" t="t" r="r" b="b"/>
            <a:pathLst>
              <a:path w="8045450" h="120650">
                <a:moveTo>
                  <a:pt x="8045450" y="0"/>
                </a:moveTo>
                <a:lnTo>
                  <a:pt x="8044180" y="0"/>
                </a:lnTo>
                <a:lnTo>
                  <a:pt x="8044180" y="2540"/>
                </a:lnTo>
                <a:lnTo>
                  <a:pt x="8044180" y="119380"/>
                </a:lnTo>
                <a:lnTo>
                  <a:pt x="2540" y="119380"/>
                </a:lnTo>
                <a:lnTo>
                  <a:pt x="2540" y="2540"/>
                </a:lnTo>
                <a:lnTo>
                  <a:pt x="8044180" y="2540"/>
                </a:lnTo>
                <a:lnTo>
                  <a:pt x="8044180" y="0"/>
                </a:lnTo>
                <a:lnTo>
                  <a:pt x="0" y="0"/>
                </a:lnTo>
                <a:lnTo>
                  <a:pt x="0" y="2540"/>
                </a:lnTo>
                <a:lnTo>
                  <a:pt x="0" y="119380"/>
                </a:lnTo>
                <a:lnTo>
                  <a:pt x="0" y="120650"/>
                </a:lnTo>
                <a:lnTo>
                  <a:pt x="8045450" y="120650"/>
                </a:lnTo>
                <a:lnTo>
                  <a:pt x="8045450" y="119380"/>
                </a:lnTo>
                <a:lnTo>
                  <a:pt x="8045450" y="2540"/>
                </a:lnTo>
                <a:lnTo>
                  <a:pt x="8045450" y="0"/>
                </a:lnTo>
                <a:close/>
              </a:path>
            </a:pathLst>
          </a:custGeom>
          <a:solidFill>
            <a:srgbClr val="101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g object 248"/>
          <p:cNvSpPr/>
          <p:nvPr/>
        </p:nvSpPr>
        <p:spPr>
          <a:xfrm>
            <a:off x="398780" y="1236979"/>
            <a:ext cx="8041640" cy="116839"/>
          </a:xfrm>
          <a:custGeom>
            <a:avLst/>
            <a:gdLst/>
            <a:ahLst/>
            <a:cxnLst/>
            <a:rect l="l" t="t" r="r" b="b"/>
            <a:pathLst>
              <a:path w="8041640" h="116840">
                <a:moveTo>
                  <a:pt x="8041640" y="0"/>
                </a:moveTo>
                <a:lnTo>
                  <a:pt x="8039100" y="0"/>
                </a:lnTo>
                <a:lnTo>
                  <a:pt x="8039100" y="1270"/>
                </a:lnTo>
                <a:lnTo>
                  <a:pt x="8039100" y="114300"/>
                </a:lnTo>
                <a:lnTo>
                  <a:pt x="1270" y="114300"/>
                </a:lnTo>
                <a:lnTo>
                  <a:pt x="1270" y="1270"/>
                </a:lnTo>
                <a:lnTo>
                  <a:pt x="8039100" y="1270"/>
                </a:lnTo>
                <a:lnTo>
                  <a:pt x="8039100" y="0"/>
                </a:lnTo>
                <a:lnTo>
                  <a:pt x="0" y="0"/>
                </a:lnTo>
                <a:lnTo>
                  <a:pt x="0" y="1270"/>
                </a:lnTo>
                <a:lnTo>
                  <a:pt x="0" y="114300"/>
                </a:lnTo>
                <a:lnTo>
                  <a:pt x="0" y="116840"/>
                </a:lnTo>
                <a:lnTo>
                  <a:pt x="8041640" y="116840"/>
                </a:lnTo>
                <a:lnTo>
                  <a:pt x="8041640" y="114300"/>
                </a:lnTo>
                <a:lnTo>
                  <a:pt x="8041640" y="1270"/>
                </a:lnTo>
                <a:lnTo>
                  <a:pt x="8041640" y="0"/>
                </a:lnTo>
                <a:close/>
              </a:path>
            </a:pathLst>
          </a:custGeom>
          <a:solidFill>
            <a:srgbClr val="101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g object 249"/>
          <p:cNvSpPr/>
          <p:nvPr/>
        </p:nvSpPr>
        <p:spPr>
          <a:xfrm>
            <a:off x="400050" y="1238249"/>
            <a:ext cx="8037830" cy="113030"/>
          </a:xfrm>
          <a:custGeom>
            <a:avLst/>
            <a:gdLst/>
            <a:ahLst/>
            <a:cxnLst/>
            <a:rect l="l" t="t" r="r" b="b"/>
            <a:pathLst>
              <a:path w="8037830" h="113030">
                <a:moveTo>
                  <a:pt x="8037830" y="0"/>
                </a:moveTo>
                <a:lnTo>
                  <a:pt x="8036560" y="0"/>
                </a:lnTo>
                <a:lnTo>
                  <a:pt x="8036560" y="2540"/>
                </a:lnTo>
                <a:lnTo>
                  <a:pt x="8036560" y="111760"/>
                </a:lnTo>
                <a:lnTo>
                  <a:pt x="1270" y="111760"/>
                </a:lnTo>
                <a:lnTo>
                  <a:pt x="1270" y="2540"/>
                </a:lnTo>
                <a:lnTo>
                  <a:pt x="8036560" y="2540"/>
                </a:lnTo>
                <a:lnTo>
                  <a:pt x="8036560" y="0"/>
                </a:lnTo>
                <a:lnTo>
                  <a:pt x="0" y="0"/>
                </a:lnTo>
                <a:lnTo>
                  <a:pt x="0" y="2540"/>
                </a:lnTo>
                <a:lnTo>
                  <a:pt x="0" y="111760"/>
                </a:lnTo>
                <a:lnTo>
                  <a:pt x="0" y="113030"/>
                </a:lnTo>
                <a:lnTo>
                  <a:pt x="8037830" y="113030"/>
                </a:lnTo>
                <a:lnTo>
                  <a:pt x="8037830" y="111760"/>
                </a:lnTo>
                <a:lnTo>
                  <a:pt x="8037830" y="2540"/>
                </a:lnTo>
                <a:lnTo>
                  <a:pt x="8037830" y="0"/>
                </a:lnTo>
                <a:close/>
              </a:path>
            </a:pathLst>
          </a:custGeom>
          <a:solidFill>
            <a:srgbClr val="11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g object 250"/>
          <p:cNvSpPr/>
          <p:nvPr/>
        </p:nvSpPr>
        <p:spPr>
          <a:xfrm>
            <a:off x="401320" y="1240789"/>
            <a:ext cx="8035290" cy="109220"/>
          </a:xfrm>
          <a:custGeom>
            <a:avLst/>
            <a:gdLst/>
            <a:ahLst/>
            <a:cxnLst/>
            <a:rect l="l" t="t" r="r" b="b"/>
            <a:pathLst>
              <a:path w="8035290" h="109219">
                <a:moveTo>
                  <a:pt x="8035290" y="0"/>
                </a:moveTo>
                <a:lnTo>
                  <a:pt x="8032750" y="0"/>
                </a:lnTo>
                <a:lnTo>
                  <a:pt x="8032750" y="1270"/>
                </a:lnTo>
                <a:lnTo>
                  <a:pt x="8032750" y="106680"/>
                </a:lnTo>
                <a:lnTo>
                  <a:pt x="2540" y="106680"/>
                </a:lnTo>
                <a:lnTo>
                  <a:pt x="2540" y="1270"/>
                </a:lnTo>
                <a:lnTo>
                  <a:pt x="8032750" y="1270"/>
                </a:lnTo>
                <a:lnTo>
                  <a:pt x="8032750" y="0"/>
                </a:lnTo>
                <a:lnTo>
                  <a:pt x="0" y="0"/>
                </a:lnTo>
                <a:lnTo>
                  <a:pt x="0" y="1270"/>
                </a:lnTo>
                <a:lnTo>
                  <a:pt x="0" y="106680"/>
                </a:lnTo>
                <a:lnTo>
                  <a:pt x="0" y="109220"/>
                </a:lnTo>
                <a:lnTo>
                  <a:pt x="8035290" y="109220"/>
                </a:lnTo>
                <a:lnTo>
                  <a:pt x="8035290" y="106680"/>
                </a:lnTo>
                <a:lnTo>
                  <a:pt x="8035290" y="1270"/>
                </a:lnTo>
                <a:lnTo>
                  <a:pt x="8035290" y="0"/>
                </a:lnTo>
                <a:close/>
              </a:path>
            </a:pathLst>
          </a:custGeom>
          <a:solidFill>
            <a:srgbClr val="111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g object 251"/>
          <p:cNvSpPr/>
          <p:nvPr/>
        </p:nvSpPr>
        <p:spPr>
          <a:xfrm>
            <a:off x="403860" y="1242059"/>
            <a:ext cx="8030209" cy="105410"/>
          </a:xfrm>
          <a:custGeom>
            <a:avLst/>
            <a:gdLst/>
            <a:ahLst/>
            <a:cxnLst/>
            <a:rect l="l" t="t" r="r" b="b"/>
            <a:pathLst>
              <a:path w="8030209" h="105409">
                <a:moveTo>
                  <a:pt x="8030210" y="0"/>
                </a:moveTo>
                <a:lnTo>
                  <a:pt x="8028940" y="0"/>
                </a:lnTo>
                <a:lnTo>
                  <a:pt x="8028940" y="1270"/>
                </a:lnTo>
                <a:lnTo>
                  <a:pt x="8028940" y="104140"/>
                </a:lnTo>
                <a:lnTo>
                  <a:pt x="1270" y="104140"/>
                </a:lnTo>
                <a:lnTo>
                  <a:pt x="1270" y="1270"/>
                </a:lnTo>
                <a:lnTo>
                  <a:pt x="8028940" y="1270"/>
                </a:lnTo>
                <a:lnTo>
                  <a:pt x="8028940" y="0"/>
                </a:lnTo>
                <a:lnTo>
                  <a:pt x="0" y="0"/>
                </a:lnTo>
                <a:lnTo>
                  <a:pt x="0" y="1270"/>
                </a:lnTo>
                <a:lnTo>
                  <a:pt x="0" y="104140"/>
                </a:lnTo>
                <a:lnTo>
                  <a:pt x="0" y="105410"/>
                </a:lnTo>
                <a:lnTo>
                  <a:pt x="8030210" y="105410"/>
                </a:lnTo>
                <a:lnTo>
                  <a:pt x="8030210" y="104140"/>
                </a:lnTo>
                <a:lnTo>
                  <a:pt x="8030210" y="1270"/>
                </a:lnTo>
                <a:lnTo>
                  <a:pt x="8030210" y="0"/>
                </a:lnTo>
                <a:close/>
              </a:path>
            </a:pathLst>
          </a:custGeom>
          <a:solidFill>
            <a:srgbClr val="111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g object 252"/>
          <p:cNvSpPr/>
          <p:nvPr/>
        </p:nvSpPr>
        <p:spPr>
          <a:xfrm>
            <a:off x="405130" y="1243329"/>
            <a:ext cx="8027670" cy="102870"/>
          </a:xfrm>
          <a:custGeom>
            <a:avLst/>
            <a:gdLst/>
            <a:ahLst/>
            <a:cxnLst/>
            <a:rect l="l" t="t" r="r" b="b"/>
            <a:pathLst>
              <a:path w="8027670" h="102869">
                <a:moveTo>
                  <a:pt x="8027670" y="0"/>
                </a:moveTo>
                <a:lnTo>
                  <a:pt x="8025130" y="0"/>
                </a:lnTo>
                <a:lnTo>
                  <a:pt x="8025130" y="2540"/>
                </a:lnTo>
                <a:lnTo>
                  <a:pt x="8025130" y="100330"/>
                </a:lnTo>
                <a:lnTo>
                  <a:pt x="2540" y="100330"/>
                </a:lnTo>
                <a:lnTo>
                  <a:pt x="2540" y="2540"/>
                </a:lnTo>
                <a:lnTo>
                  <a:pt x="8025130" y="2540"/>
                </a:lnTo>
                <a:lnTo>
                  <a:pt x="8025130" y="0"/>
                </a:lnTo>
                <a:lnTo>
                  <a:pt x="0" y="0"/>
                </a:lnTo>
                <a:lnTo>
                  <a:pt x="0" y="2540"/>
                </a:lnTo>
                <a:lnTo>
                  <a:pt x="0" y="100330"/>
                </a:lnTo>
                <a:lnTo>
                  <a:pt x="0" y="102870"/>
                </a:lnTo>
                <a:lnTo>
                  <a:pt x="8027670" y="102870"/>
                </a:lnTo>
                <a:lnTo>
                  <a:pt x="8027670" y="100330"/>
                </a:lnTo>
                <a:lnTo>
                  <a:pt x="8027670" y="2540"/>
                </a:lnTo>
                <a:lnTo>
                  <a:pt x="8027670" y="0"/>
                </a:lnTo>
                <a:close/>
              </a:path>
            </a:pathLst>
          </a:custGeom>
          <a:solidFill>
            <a:srgbClr val="121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g object 253"/>
          <p:cNvSpPr/>
          <p:nvPr/>
        </p:nvSpPr>
        <p:spPr>
          <a:xfrm>
            <a:off x="407670" y="1245869"/>
            <a:ext cx="8022590" cy="97790"/>
          </a:xfrm>
          <a:custGeom>
            <a:avLst/>
            <a:gdLst/>
            <a:ahLst/>
            <a:cxnLst/>
            <a:rect l="l" t="t" r="r" b="b"/>
            <a:pathLst>
              <a:path w="8022590" h="97790">
                <a:moveTo>
                  <a:pt x="8022590" y="0"/>
                </a:moveTo>
                <a:lnTo>
                  <a:pt x="8021320" y="0"/>
                </a:lnTo>
                <a:lnTo>
                  <a:pt x="8021320" y="1270"/>
                </a:lnTo>
                <a:lnTo>
                  <a:pt x="8021320" y="96520"/>
                </a:lnTo>
                <a:lnTo>
                  <a:pt x="1270" y="96520"/>
                </a:lnTo>
                <a:lnTo>
                  <a:pt x="1270" y="1270"/>
                </a:lnTo>
                <a:lnTo>
                  <a:pt x="8021320" y="1270"/>
                </a:lnTo>
                <a:lnTo>
                  <a:pt x="8021320" y="0"/>
                </a:lnTo>
                <a:lnTo>
                  <a:pt x="0" y="0"/>
                </a:lnTo>
                <a:lnTo>
                  <a:pt x="0" y="1270"/>
                </a:lnTo>
                <a:lnTo>
                  <a:pt x="0" y="96520"/>
                </a:lnTo>
                <a:lnTo>
                  <a:pt x="0" y="97790"/>
                </a:lnTo>
                <a:lnTo>
                  <a:pt x="8022590" y="97790"/>
                </a:lnTo>
                <a:lnTo>
                  <a:pt x="8022590" y="96520"/>
                </a:lnTo>
                <a:lnTo>
                  <a:pt x="8022590" y="1270"/>
                </a:lnTo>
                <a:lnTo>
                  <a:pt x="8022590" y="0"/>
                </a:lnTo>
                <a:close/>
              </a:path>
            </a:pathLst>
          </a:custGeom>
          <a:solidFill>
            <a:srgbClr val="121C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g object 254"/>
          <p:cNvSpPr/>
          <p:nvPr/>
        </p:nvSpPr>
        <p:spPr>
          <a:xfrm>
            <a:off x="408940" y="1247139"/>
            <a:ext cx="8020050" cy="95250"/>
          </a:xfrm>
          <a:custGeom>
            <a:avLst/>
            <a:gdLst/>
            <a:ahLst/>
            <a:cxnLst/>
            <a:rect l="l" t="t" r="r" b="b"/>
            <a:pathLst>
              <a:path w="8020050" h="95250">
                <a:moveTo>
                  <a:pt x="8020050" y="0"/>
                </a:moveTo>
                <a:lnTo>
                  <a:pt x="8017510" y="0"/>
                </a:lnTo>
                <a:lnTo>
                  <a:pt x="8017510" y="2540"/>
                </a:lnTo>
                <a:lnTo>
                  <a:pt x="8017510" y="92710"/>
                </a:lnTo>
                <a:lnTo>
                  <a:pt x="2540" y="92710"/>
                </a:lnTo>
                <a:lnTo>
                  <a:pt x="2540" y="2540"/>
                </a:lnTo>
                <a:lnTo>
                  <a:pt x="8017510" y="2540"/>
                </a:lnTo>
                <a:lnTo>
                  <a:pt x="8017510" y="0"/>
                </a:lnTo>
                <a:lnTo>
                  <a:pt x="0" y="0"/>
                </a:lnTo>
                <a:lnTo>
                  <a:pt x="0" y="2540"/>
                </a:lnTo>
                <a:lnTo>
                  <a:pt x="0" y="92710"/>
                </a:lnTo>
                <a:lnTo>
                  <a:pt x="0" y="95250"/>
                </a:lnTo>
                <a:lnTo>
                  <a:pt x="8020050" y="95250"/>
                </a:lnTo>
                <a:lnTo>
                  <a:pt x="8020050" y="92710"/>
                </a:lnTo>
                <a:lnTo>
                  <a:pt x="8020050" y="2540"/>
                </a:lnTo>
                <a:lnTo>
                  <a:pt x="8020050" y="0"/>
                </a:lnTo>
                <a:close/>
              </a:path>
            </a:pathLst>
          </a:custGeom>
          <a:solidFill>
            <a:srgbClr val="131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g object 255"/>
          <p:cNvSpPr/>
          <p:nvPr/>
        </p:nvSpPr>
        <p:spPr>
          <a:xfrm>
            <a:off x="411480" y="1249679"/>
            <a:ext cx="8014970" cy="90170"/>
          </a:xfrm>
          <a:custGeom>
            <a:avLst/>
            <a:gdLst/>
            <a:ahLst/>
            <a:cxnLst/>
            <a:rect l="l" t="t" r="r" b="b"/>
            <a:pathLst>
              <a:path w="8014970" h="90169">
                <a:moveTo>
                  <a:pt x="8014970" y="0"/>
                </a:moveTo>
                <a:lnTo>
                  <a:pt x="8013700" y="0"/>
                </a:lnTo>
                <a:lnTo>
                  <a:pt x="8013700" y="1270"/>
                </a:lnTo>
                <a:lnTo>
                  <a:pt x="8013700" y="88900"/>
                </a:lnTo>
                <a:lnTo>
                  <a:pt x="1270" y="88900"/>
                </a:lnTo>
                <a:lnTo>
                  <a:pt x="1270" y="1270"/>
                </a:lnTo>
                <a:lnTo>
                  <a:pt x="8013700" y="1270"/>
                </a:lnTo>
                <a:lnTo>
                  <a:pt x="8013700" y="0"/>
                </a:lnTo>
                <a:lnTo>
                  <a:pt x="0" y="0"/>
                </a:lnTo>
                <a:lnTo>
                  <a:pt x="0" y="1270"/>
                </a:lnTo>
                <a:lnTo>
                  <a:pt x="0" y="88900"/>
                </a:lnTo>
                <a:lnTo>
                  <a:pt x="0" y="90170"/>
                </a:lnTo>
                <a:lnTo>
                  <a:pt x="8014970" y="90170"/>
                </a:lnTo>
                <a:lnTo>
                  <a:pt x="8014970" y="88900"/>
                </a:lnTo>
                <a:lnTo>
                  <a:pt x="8014970" y="1270"/>
                </a:lnTo>
                <a:lnTo>
                  <a:pt x="8014970" y="0"/>
                </a:lnTo>
                <a:close/>
              </a:path>
            </a:pathLst>
          </a:custGeom>
          <a:solidFill>
            <a:srgbClr val="131E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g object 256"/>
          <p:cNvSpPr/>
          <p:nvPr/>
        </p:nvSpPr>
        <p:spPr>
          <a:xfrm>
            <a:off x="412750" y="1250949"/>
            <a:ext cx="8012430" cy="87630"/>
          </a:xfrm>
          <a:custGeom>
            <a:avLst/>
            <a:gdLst/>
            <a:ahLst/>
            <a:cxnLst/>
            <a:rect l="l" t="t" r="r" b="b"/>
            <a:pathLst>
              <a:path w="8012430" h="87630">
                <a:moveTo>
                  <a:pt x="8012430" y="0"/>
                </a:moveTo>
                <a:lnTo>
                  <a:pt x="8011160" y="0"/>
                </a:lnTo>
                <a:lnTo>
                  <a:pt x="8011160" y="2540"/>
                </a:lnTo>
                <a:lnTo>
                  <a:pt x="8011160" y="86360"/>
                </a:lnTo>
                <a:lnTo>
                  <a:pt x="2540" y="86360"/>
                </a:lnTo>
                <a:lnTo>
                  <a:pt x="2540" y="2540"/>
                </a:lnTo>
                <a:lnTo>
                  <a:pt x="8011160" y="2540"/>
                </a:lnTo>
                <a:lnTo>
                  <a:pt x="8011160" y="0"/>
                </a:lnTo>
                <a:lnTo>
                  <a:pt x="0" y="0"/>
                </a:lnTo>
                <a:lnTo>
                  <a:pt x="0" y="2540"/>
                </a:lnTo>
                <a:lnTo>
                  <a:pt x="0" y="86360"/>
                </a:lnTo>
                <a:lnTo>
                  <a:pt x="0" y="87630"/>
                </a:lnTo>
                <a:lnTo>
                  <a:pt x="8012430" y="87630"/>
                </a:lnTo>
                <a:lnTo>
                  <a:pt x="8012430" y="86360"/>
                </a:lnTo>
                <a:lnTo>
                  <a:pt x="8012430" y="2540"/>
                </a:lnTo>
                <a:lnTo>
                  <a:pt x="8012430" y="0"/>
                </a:lnTo>
                <a:close/>
              </a:path>
            </a:pathLst>
          </a:custGeom>
          <a:solidFill>
            <a:srgbClr val="131E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g object 257"/>
          <p:cNvSpPr/>
          <p:nvPr/>
        </p:nvSpPr>
        <p:spPr>
          <a:xfrm>
            <a:off x="415290" y="1253489"/>
            <a:ext cx="8008620" cy="83820"/>
          </a:xfrm>
          <a:custGeom>
            <a:avLst/>
            <a:gdLst/>
            <a:ahLst/>
            <a:cxnLst/>
            <a:rect l="l" t="t" r="r" b="b"/>
            <a:pathLst>
              <a:path w="8008620" h="83819">
                <a:moveTo>
                  <a:pt x="8008620" y="0"/>
                </a:moveTo>
                <a:lnTo>
                  <a:pt x="8006080" y="0"/>
                </a:lnTo>
                <a:lnTo>
                  <a:pt x="8006080" y="1270"/>
                </a:lnTo>
                <a:lnTo>
                  <a:pt x="8006080" y="81280"/>
                </a:lnTo>
                <a:lnTo>
                  <a:pt x="1270" y="81280"/>
                </a:lnTo>
                <a:lnTo>
                  <a:pt x="1270" y="1270"/>
                </a:lnTo>
                <a:lnTo>
                  <a:pt x="8006080" y="1270"/>
                </a:lnTo>
                <a:lnTo>
                  <a:pt x="8006080" y="0"/>
                </a:lnTo>
                <a:lnTo>
                  <a:pt x="0" y="0"/>
                </a:lnTo>
                <a:lnTo>
                  <a:pt x="0" y="1270"/>
                </a:lnTo>
                <a:lnTo>
                  <a:pt x="0" y="81280"/>
                </a:lnTo>
                <a:lnTo>
                  <a:pt x="0" y="83820"/>
                </a:lnTo>
                <a:lnTo>
                  <a:pt x="8008620" y="83820"/>
                </a:lnTo>
                <a:lnTo>
                  <a:pt x="8008620" y="81280"/>
                </a:lnTo>
                <a:lnTo>
                  <a:pt x="8008620" y="1270"/>
                </a:lnTo>
                <a:lnTo>
                  <a:pt x="8008620" y="0"/>
                </a:lnTo>
                <a:close/>
              </a:path>
            </a:pathLst>
          </a:custGeom>
          <a:solidFill>
            <a:srgbClr val="141F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g object 258"/>
          <p:cNvSpPr/>
          <p:nvPr/>
        </p:nvSpPr>
        <p:spPr>
          <a:xfrm>
            <a:off x="416560" y="1254759"/>
            <a:ext cx="8004809" cy="80010"/>
          </a:xfrm>
          <a:custGeom>
            <a:avLst/>
            <a:gdLst/>
            <a:ahLst/>
            <a:cxnLst/>
            <a:rect l="l" t="t" r="r" b="b"/>
            <a:pathLst>
              <a:path w="8004809" h="80009">
                <a:moveTo>
                  <a:pt x="8004810" y="0"/>
                </a:moveTo>
                <a:lnTo>
                  <a:pt x="8003540" y="0"/>
                </a:lnTo>
                <a:lnTo>
                  <a:pt x="8003540" y="2540"/>
                </a:lnTo>
                <a:lnTo>
                  <a:pt x="8003540" y="78740"/>
                </a:lnTo>
                <a:lnTo>
                  <a:pt x="1270" y="78740"/>
                </a:lnTo>
                <a:lnTo>
                  <a:pt x="1270" y="2540"/>
                </a:lnTo>
                <a:lnTo>
                  <a:pt x="8003540" y="2540"/>
                </a:lnTo>
                <a:lnTo>
                  <a:pt x="8003540" y="0"/>
                </a:lnTo>
                <a:lnTo>
                  <a:pt x="0" y="0"/>
                </a:lnTo>
                <a:lnTo>
                  <a:pt x="0" y="2540"/>
                </a:lnTo>
                <a:lnTo>
                  <a:pt x="0" y="78740"/>
                </a:lnTo>
                <a:lnTo>
                  <a:pt x="0" y="80010"/>
                </a:lnTo>
                <a:lnTo>
                  <a:pt x="8004810" y="80010"/>
                </a:lnTo>
                <a:lnTo>
                  <a:pt x="8004810" y="78740"/>
                </a:lnTo>
                <a:lnTo>
                  <a:pt x="8004810" y="2540"/>
                </a:lnTo>
                <a:lnTo>
                  <a:pt x="8004810" y="0"/>
                </a:lnTo>
                <a:close/>
              </a:path>
            </a:pathLst>
          </a:custGeom>
          <a:solidFill>
            <a:srgbClr val="141F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g object 259"/>
          <p:cNvSpPr/>
          <p:nvPr/>
        </p:nvSpPr>
        <p:spPr>
          <a:xfrm>
            <a:off x="417830" y="1257299"/>
            <a:ext cx="8002270" cy="76200"/>
          </a:xfrm>
          <a:custGeom>
            <a:avLst/>
            <a:gdLst/>
            <a:ahLst/>
            <a:cxnLst/>
            <a:rect l="l" t="t" r="r" b="b"/>
            <a:pathLst>
              <a:path w="8002270" h="76200">
                <a:moveTo>
                  <a:pt x="8002270" y="0"/>
                </a:moveTo>
                <a:lnTo>
                  <a:pt x="7999730" y="0"/>
                </a:lnTo>
                <a:lnTo>
                  <a:pt x="7999730" y="1270"/>
                </a:lnTo>
                <a:lnTo>
                  <a:pt x="7999730" y="73660"/>
                </a:lnTo>
                <a:lnTo>
                  <a:pt x="2540" y="73660"/>
                </a:lnTo>
                <a:lnTo>
                  <a:pt x="2540" y="1270"/>
                </a:lnTo>
                <a:lnTo>
                  <a:pt x="7999730" y="1270"/>
                </a:lnTo>
                <a:lnTo>
                  <a:pt x="7999730" y="0"/>
                </a:lnTo>
                <a:lnTo>
                  <a:pt x="0" y="0"/>
                </a:lnTo>
                <a:lnTo>
                  <a:pt x="0" y="1270"/>
                </a:lnTo>
                <a:lnTo>
                  <a:pt x="0" y="73660"/>
                </a:lnTo>
                <a:lnTo>
                  <a:pt x="0" y="76200"/>
                </a:lnTo>
                <a:lnTo>
                  <a:pt x="8002270" y="76200"/>
                </a:lnTo>
                <a:lnTo>
                  <a:pt x="8002270" y="73660"/>
                </a:lnTo>
                <a:lnTo>
                  <a:pt x="8002270" y="1270"/>
                </a:lnTo>
                <a:lnTo>
                  <a:pt x="8002270" y="0"/>
                </a:lnTo>
                <a:close/>
              </a:path>
            </a:pathLst>
          </a:custGeom>
          <a:solidFill>
            <a:srgbClr val="1520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g object 260"/>
          <p:cNvSpPr/>
          <p:nvPr/>
        </p:nvSpPr>
        <p:spPr>
          <a:xfrm>
            <a:off x="420370" y="1258569"/>
            <a:ext cx="7997190" cy="72390"/>
          </a:xfrm>
          <a:custGeom>
            <a:avLst/>
            <a:gdLst/>
            <a:ahLst/>
            <a:cxnLst/>
            <a:rect l="l" t="t" r="r" b="b"/>
            <a:pathLst>
              <a:path w="7997190" h="72390">
                <a:moveTo>
                  <a:pt x="7997190" y="0"/>
                </a:moveTo>
                <a:lnTo>
                  <a:pt x="7995920" y="0"/>
                </a:lnTo>
                <a:lnTo>
                  <a:pt x="7995920" y="1270"/>
                </a:lnTo>
                <a:lnTo>
                  <a:pt x="7995920" y="71120"/>
                </a:lnTo>
                <a:lnTo>
                  <a:pt x="1270" y="71120"/>
                </a:lnTo>
                <a:lnTo>
                  <a:pt x="1270" y="1270"/>
                </a:lnTo>
                <a:lnTo>
                  <a:pt x="7995920" y="1270"/>
                </a:lnTo>
                <a:lnTo>
                  <a:pt x="7995920" y="0"/>
                </a:lnTo>
                <a:lnTo>
                  <a:pt x="0" y="0"/>
                </a:lnTo>
                <a:lnTo>
                  <a:pt x="0" y="1270"/>
                </a:lnTo>
                <a:lnTo>
                  <a:pt x="0" y="71120"/>
                </a:lnTo>
                <a:lnTo>
                  <a:pt x="0" y="72390"/>
                </a:lnTo>
                <a:lnTo>
                  <a:pt x="7997190" y="72390"/>
                </a:lnTo>
                <a:lnTo>
                  <a:pt x="7997190" y="71120"/>
                </a:lnTo>
                <a:lnTo>
                  <a:pt x="7997190" y="1270"/>
                </a:lnTo>
                <a:lnTo>
                  <a:pt x="7997190" y="0"/>
                </a:lnTo>
                <a:close/>
              </a:path>
            </a:pathLst>
          </a:custGeom>
          <a:solidFill>
            <a:srgbClr val="1521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g object 261"/>
          <p:cNvSpPr/>
          <p:nvPr/>
        </p:nvSpPr>
        <p:spPr>
          <a:xfrm>
            <a:off x="421640" y="1259839"/>
            <a:ext cx="7994650" cy="69850"/>
          </a:xfrm>
          <a:custGeom>
            <a:avLst/>
            <a:gdLst/>
            <a:ahLst/>
            <a:cxnLst/>
            <a:rect l="l" t="t" r="r" b="b"/>
            <a:pathLst>
              <a:path w="7994650" h="69850">
                <a:moveTo>
                  <a:pt x="7994650" y="0"/>
                </a:moveTo>
                <a:lnTo>
                  <a:pt x="7992110" y="0"/>
                </a:lnTo>
                <a:lnTo>
                  <a:pt x="7992110" y="2540"/>
                </a:lnTo>
                <a:lnTo>
                  <a:pt x="7992110" y="67310"/>
                </a:lnTo>
                <a:lnTo>
                  <a:pt x="2540" y="67310"/>
                </a:lnTo>
                <a:lnTo>
                  <a:pt x="2540" y="2540"/>
                </a:lnTo>
                <a:lnTo>
                  <a:pt x="7992110" y="2540"/>
                </a:lnTo>
                <a:lnTo>
                  <a:pt x="7992110" y="0"/>
                </a:lnTo>
                <a:lnTo>
                  <a:pt x="0" y="0"/>
                </a:lnTo>
                <a:lnTo>
                  <a:pt x="0" y="2540"/>
                </a:lnTo>
                <a:lnTo>
                  <a:pt x="0" y="67310"/>
                </a:lnTo>
                <a:lnTo>
                  <a:pt x="0" y="69850"/>
                </a:lnTo>
                <a:lnTo>
                  <a:pt x="7994650" y="69850"/>
                </a:lnTo>
                <a:lnTo>
                  <a:pt x="7994650" y="67310"/>
                </a:lnTo>
                <a:lnTo>
                  <a:pt x="7994650" y="2540"/>
                </a:lnTo>
                <a:lnTo>
                  <a:pt x="7994650" y="0"/>
                </a:lnTo>
                <a:close/>
              </a:path>
            </a:pathLst>
          </a:custGeom>
          <a:solidFill>
            <a:srgbClr val="1521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g object 262"/>
          <p:cNvSpPr/>
          <p:nvPr/>
        </p:nvSpPr>
        <p:spPr>
          <a:xfrm>
            <a:off x="424180" y="1262379"/>
            <a:ext cx="7989570" cy="64769"/>
          </a:xfrm>
          <a:custGeom>
            <a:avLst/>
            <a:gdLst/>
            <a:ahLst/>
            <a:cxnLst/>
            <a:rect l="l" t="t" r="r" b="b"/>
            <a:pathLst>
              <a:path w="7989570" h="64769">
                <a:moveTo>
                  <a:pt x="7989570" y="0"/>
                </a:moveTo>
                <a:lnTo>
                  <a:pt x="7988300" y="0"/>
                </a:lnTo>
                <a:lnTo>
                  <a:pt x="7988300" y="1270"/>
                </a:lnTo>
                <a:lnTo>
                  <a:pt x="7988300" y="63500"/>
                </a:lnTo>
                <a:lnTo>
                  <a:pt x="1270" y="63500"/>
                </a:lnTo>
                <a:lnTo>
                  <a:pt x="1270" y="1270"/>
                </a:lnTo>
                <a:lnTo>
                  <a:pt x="7988300" y="1270"/>
                </a:lnTo>
                <a:lnTo>
                  <a:pt x="7988300" y="0"/>
                </a:lnTo>
                <a:lnTo>
                  <a:pt x="0" y="0"/>
                </a:lnTo>
                <a:lnTo>
                  <a:pt x="0" y="1270"/>
                </a:lnTo>
                <a:lnTo>
                  <a:pt x="0" y="63500"/>
                </a:lnTo>
                <a:lnTo>
                  <a:pt x="0" y="64770"/>
                </a:lnTo>
                <a:lnTo>
                  <a:pt x="7989570" y="64770"/>
                </a:lnTo>
                <a:lnTo>
                  <a:pt x="7989570" y="63500"/>
                </a:lnTo>
                <a:lnTo>
                  <a:pt x="7989570" y="1270"/>
                </a:lnTo>
                <a:lnTo>
                  <a:pt x="7989570" y="0"/>
                </a:lnTo>
                <a:close/>
              </a:path>
            </a:pathLst>
          </a:custGeom>
          <a:solidFill>
            <a:srgbClr val="1622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g object 263"/>
          <p:cNvSpPr/>
          <p:nvPr/>
        </p:nvSpPr>
        <p:spPr>
          <a:xfrm>
            <a:off x="425450" y="1263649"/>
            <a:ext cx="7987030" cy="62230"/>
          </a:xfrm>
          <a:custGeom>
            <a:avLst/>
            <a:gdLst/>
            <a:ahLst/>
            <a:cxnLst/>
            <a:rect l="l" t="t" r="r" b="b"/>
            <a:pathLst>
              <a:path w="7987030" h="62230">
                <a:moveTo>
                  <a:pt x="7987030" y="0"/>
                </a:moveTo>
                <a:lnTo>
                  <a:pt x="7985760" y="0"/>
                </a:lnTo>
                <a:lnTo>
                  <a:pt x="7985760" y="2540"/>
                </a:lnTo>
                <a:lnTo>
                  <a:pt x="7985760" y="60960"/>
                </a:lnTo>
                <a:lnTo>
                  <a:pt x="1270" y="60960"/>
                </a:lnTo>
                <a:lnTo>
                  <a:pt x="1270" y="2540"/>
                </a:lnTo>
                <a:lnTo>
                  <a:pt x="7985760" y="2540"/>
                </a:lnTo>
                <a:lnTo>
                  <a:pt x="7985760" y="0"/>
                </a:lnTo>
                <a:lnTo>
                  <a:pt x="0" y="0"/>
                </a:lnTo>
                <a:lnTo>
                  <a:pt x="0" y="2540"/>
                </a:lnTo>
                <a:lnTo>
                  <a:pt x="0" y="60960"/>
                </a:lnTo>
                <a:lnTo>
                  <a:pt x="0" y="62230"/>
                </a:lnTo>
                <a:lnTo>
                  <a:pt x="7987030" y="62230"/>
                </a:lnTo>
                <a:lnTo>
                  <a:pt x="7987030" y="60960"/>
                </a:lnTo>
                <a:lnTo>
                  <a:pt x="7987030" y="2540"/>
                </a:lnTo>
                <a:lnTo>
                  <a:pt x="7987030" y="0"/>
                </a:lnTo>
                <a:close/>
              </a:path>
            </a:pathLst>
          </a:custGeom>
          <a:solidFill>
            <a:srgbClr val="162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g object 264"/>
          <p:cNvSpPr/>
          <p:nvPr/>
        </p:nvSpPr>
        <p:spPr>
          <a:xfrm>
            <a:off x="426720" y="1266189"/>
            <a:ext cx="7984490" cy="58419"/>
          </a:xfrm>
          <a:custGeom>
            <a:avLst/>
            <a:gdLst/>
            <a:ahLst/>
            <a:cxnLst/>
            <a:rect l="l" t="t" r="r" b="b"/>
            <a:pathLst>
              <a:path w="7984490" h="58419">
                <a:moveTo>
                  <a:pt x="7984490" y="0"/>
                </a:moveTo>
                <a:lnTo>
                  <a:pt x="7981950" y="0"/>
                </a:lnTo>
                <a:lnTo>
                  <a:pt x="7981950" y="1270"/>
                </a:lnTo>
                <a:lnTo>
                  <a:pt x="7981950" y="55880"/>
                </a:lnTo>
                <a:lnTo>
                  <a:pt x="2540" y="55880"/>
                </a:lnTo>
                <a:lnTo>
                  <a:pt x="2540" y="1270"/>
                </a:lnTo>
                <a:lnTo>
                  <a:pt x="7981950" y="1270"/>
                </a:lnTo>
                <a:lnTo>
                  <a:pt x="7981950" y="0"/>
                </a:lnTo>
                <a:lnTo>
                  <a:pt x="0" y="0"/>
                </a:lnTo>
                <a:lnTo>
                  <a:pt x="0" y="1270"/>
                </a:lnTo>
                <a:lnTo>
                  <a:pt x="0" y="55880"/>
                </a:lnTo>
                <a:lnTo>
                  <a:pt x="0" y="58420"/>
                </a:lnTo>
                <a:lnTo>
                  <a:pt x="7984490" y="58420"/>
                </a:lnTo>
                <a:lnTo>
                  <a:pt x="7984490" y="55880"/>
                </a:lnTo>
                <a:lnTo>
                  <a:pt x="7984490" y="1270"/>
                </a:lnTo>
                <a:lnTo>
                  <a:pt x="7984490" y="0"/>
                </a:lnTo>
                <a:close/>
              </a:path>
            </a:pathLst>
          </a:custGeom>
          <a:solidFill>
            <a:srgbClr val="162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g object 265"/>
          <p:cNvSpPr/>
          <p:nvPr/>
        </p:nvSpPr>
        <p:spPr>
          <a:xfrm>
            <a:off x="429260" y="1267459"/>
            <a:ext cx="7979409" cy="54610"/>
          </a:xfrm>
          <a:custGeom>
            <a:avLst/>
            <a:gdLst/>
            <a:ahLst/>
            <a:cxnLst/>
            <a:rect l="l" t="t" r="r" b="b"/>
            <a:pathLst>
              <a:path w="7979409" h="54609">
                <a:moveTo>
                  <a:pt x="7979410" y="0"/>
                </a:moveTo>
                <a:lnTo>
                  <a:pt x="7978140" y="0"/>
                </a:lnTo>
                <a:lnTo>
                  <a:pt x="7978140" y="1270"/>
                </a:lnTo>
                <a:lnTo>
                  <a:pt x="7978140" y="53340"/>
                </a:lnTo>
                <a:lnTo>
                  <a:pt x="2540" y="53340"/>
                </a:lnTo>
                <a:lnTo>
                  <a:pt x="2540" y="1270"/>
                </a:lnTo>
                <a:lnTo>
                  <a:pt x="7978140" y="1270"/>
                </a:lnTo>
                <a:lnTo>
                  <a:pt x="7978140" y="0"/>
                </a:lnTo>
                <a:lnTo>
                  <a:pt x="0" y="0"/>
                </a:lnTo>
                <a:lnTo>
                  <a:pt x="0" y="1270"/>
                </a:lnTo>
                <a:lnTo>
                  <a:pt x="0" y="53340"/>
                </a:lnTo>
                <a:lnTo>
                  <a:pt x="0" y="54610"/>
                </a:lnTo>
                <a:lnTo>
                  <a:pt x="7979410" y="54610"/>
                </a:lnTo>
                <a:lnTo>
                  <a:pt x="7979410" y="53340"/>
                </a:lnTo>
                <a:lnTo>
                  <a:pt x="7979410" y="1270"/>
                </a:lnTo>
                <a:lnTo>
                  <a:pt x="7979410" y="0"/>
                </a:lnTo>
                <a:close/>
              </a:path>
            </a:pathLst>
          </a:custGeom>
          <a:solidFill>
            <a:srgbClr val="1724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g object 266"/>
          <p:cNvSpPr/>
          <p:nvPr/>
        </p:nvSpPr>
        <p:spPr>
          <a:xfrm>
            <a:off x="431800" y="1268729"/>
            <a:ext cx="7975600" cy="52069"/>
          </a:xfrm>
          <a:custGeom>
            <a:avLst/>
            <a:gdLst/>
            <a:ahLst/>
            <a:cxnLst/>
            <a:rect l="l" t="t" r="r" b="b"/>
            <a:pathLst>
              <a:path w="7975600" h="52069">
                <a:moveTo>
                  <a:pt x="7975600" y="0"/>
                </a:moveTo>
                <a:lnTo>
                  <a:pt x="7973060" y="0"/>
                </a:lnTo>
                <a:lnTo>
                  <a:pt x="7973060" y="2540"/>
                </a:lnTo>
                <a:lnTo>
                  <a:pt x="7973060" y="49530"/>
                </a:lnTo>
                <a:lnTo>
                  <a:pt x="1270" y="49530"/>
                </a:lnTo>
                <a:lnTo>
                  <a:pt x="1270" y="2540"/>
                </a:lnTo>
                <a:lnTo>
                  <a:pt x="7973060" y="2540"/>
                </a:lnTo>
                <a:lnTo>
                  <a:pt x="7973060" y="0"/>
                </a:lnTo>
                <a:lnTo>
                  <a:pt x="0" y="0"/>
                </a:lnTo>
                <a:lnTo>
                  <a:pt x="0" y="2540"/>
                </a:lnTo>
                <a:lnTo>
                  <a:pt x="0" y="49530"/>
                </a:lnTo>
                <a:lnTo>
                  <a:pt x="0" y="52070"/>
                </a:lnTo>
                <a:lnTo>
                  <a:pt x="7975600" y="52070"/>
                </a:lnTo>
                <a:lnTo>
                  <a:pt x="7975600" y="49530"/>
                </a:lnTo>
                <a:lnTo>
                  <a:pt x="7975600" y="2540"/>
                </a:lnTo>
                <a:lnTo>
                  <a:pt x="7975600" y="0"/>
                </a:lnTo>
                <a:close/>
              </a:path>
            </a:pathLst>
          </a:custGeom>
          <a:solidFill>
            <a:srgbClr val="172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g object 267"/>
          <p:cNvSpPr/>
          <p:nvPr/>
        </p:nvSpPr>
        <p:spPr>
          <a:xfrm>
            <a:off x="433070" y="1271269"/>
            <a:ext cx="7971790" cy="46990"/>
          </a:xfrm>
          <a:custGeom>
            <a:avLst/>
            <a:gdLst/>
            <a:ahLst/>
            <a:cxnLst/>
            <a:rect l="l" t="t" r="r" b="b"/>
            <a:pathLst>
              <a:path w="7971790" h="46990">
                <a:moveTo>
                  <a:pt x="7971790" y="0"/>
                </a:moveTo>
                <a:lnTo>
                  <a:pt x="7970520" y="0"/>
                </a:lnTo>
                <a:lnTo>
                  <a:pt x="7970520" y="2540"/>
                </a:lnTo>
                <a:lnTo>
                  <a:pt x="7970520" y="45720"/>
                </a:lnTo>
                <a:lnTo>
                  <a:pt x="1270" y="45720"/>
                </a:lnTo>
                <a:lnTo>
                  <a:pt x="1270" y="2540"/>
                </a:lnTo>
                <a:lnTo>
                  <a:pt x="7970520" y="2540"/>
                </a:lnTo>
                <a:lnTo>
                  <a:pt x="7970520" y="0"/>
                </a:lnTo>
                <a:lnTo>
                  <a:pt x="0" y="0"/>
                </a:lnTo>
                <a:lnTo>
                  <a:pt x="0" y="2540"/>
                </a:lnTo>
                <a:lnTo>
                  <a:pt x="0" y="45720"/>
                </a:lnTo>
                <a:lnTo>
                  <a:pt x="0" y="46990"/>
                </a:lnTo>
                <a:lnTo>
                  <a:pt x="7971790" y="46990"/>
                </a:lnTo>
                <a:lnTo>
                  <a:pt x="7971790" y="45720"/>
                </a:lnTo>
                <a:lnTo>
                  <a:pt x="7971790" y="2540"/>
                </a:lnTo>
                <a:lnTo>
                  <a:pt x="7971790" y="0"/>
                </a:lnTo>
                <a:close/>
              </a:path>
            </a:pathLst>
          </a:custGeom>
          <a:solidFill>
            <a:srgbClr val="182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g object 268"/>
          <p:cNvSpPr/>
          <p:nvPr/>
        </p:nvSpPr>
        <p:spPr>
          <a:xfrm>
            <a:off x="434340" y="1273809"/>
            <a:ext cx="7969250" cy="43180"/>
          </a:xfrm>
          <a:custGeom>
            <a:avLst/>
            <a:gdLst/>
            <a:ahLst/>
            <a:cxnLst/>
            <a:rect l="l" t="t" r="r" b="b"/>
            <a:pathLst>
              <a:path w="7969250" h="43180">
                <a:moveTo>
                  <a:pt x="7969250" y="0"/>
                </a:moveTo>
                <a:lnTo>
                  <a:pt x="7966710" y="0"/>
                </a:lnTo>
                <a:lnTo>
                  <a:pt x="7966710" y="1270"/>
                </a:lnTo>
                <a:lnTo>
                  <a:pt x="7966710" y="40640"/>
                </a:lnTo>
                <a:lnTo>
                  <a:pt x="2540" y="40640"/>
                </a:lnTo>
                <a:lnTo>
                  <a:pt x="2540" y="1270"/>
                </a:lnTo>
                <a:lnTo>
                  <a:pt x="7966710" y="1270"/>
                </a:lnTo>
                <a:lnTo>
                  <a:pt x="7966710" y="0"/>
                </a:lnTo>
                <a:lnTo>
                  <a:pt x="0" y="0"/>
                </a:lnTo>
                <a:lnTo>
                  <a:pt x="0" y="1270"/>
                </a:lnTo>
                <a:lnTo>
                  <a:pt x="0" y="40640"/>
                </a:lnTo>
                <a:lnTo>
                  <a:pt x="0" y="43180"/>
                </a:lnTo>
                <a:lnTo>
                  <a:pt x="7969250" y="43180"/>
                </a:lnTo>
                <a:lnTo>
                  <a:pt x="7969250" y="40640"/>
                </a:lnTo>
                <a:lnTo>
                  <a:pt x="7969250" y="1270"/>
                </a:lnTo>
                <a:lnTo>
                  <a:pt x="7969250" y="0"/>
                </a:lnTo>
                <a:close/>
              </a:path>
            </a:pathLst>
          </a:custGeom>
          <a:solidFill>
            <a:srgbClr val="182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g object 269"/>
          <p:cNvSpPr/>
          <p:nvPr/>
        </p:nvSpPr>
        <p:spPr>
          <a:xfrm>
            <a:off x="436880" y="1275079"/>
            <a:ext cx="7964170" cy="39370"/>
          </a:xfrm>
          <a:custGeom>
            <a:avLst/>
            <a:gdLst/>
            <a:ahLst/>
            <a:cxnLst/>
            <a:rect l="l" t="t" r="r" b="b"/>
            <a:pathLst>
              <a:path w="7964170" h="39369">
                <a:moveTo>
                  <a:pt x="7964170" y="0"/>
                </a:moveTo>
                <a:lnTo>
                  <a:pt x="7962900" y="0"/>
                </a:lnTo>
                <a:lnTo>
                  <a:pt x="7962900" y="1270"/>
                </a:lnTo>
                <a:lnTo>
                  <a:pt x="7962900" y="38100"/>
                </a:lnTo>
                <a:lnTo>
                  <a:pt x="1270" y="38100"/>
                </a:lnTo>
                <a:lnTo>
                  <a:pt x="1270" y="1270"/>
                </a:lnTo>
                <a:lnTo>
                  <a:pt x="7962900" y="1270"/>
                </a:lnTo>
                <a:lnTo>
                  <a:pt x="7962900" y="0"/>
                </a:lnTo>
                <a:lnTo>
                  <a:pt x="0" y="0"/>
                </a:lnTo>
                <a:lnTo>
                  <a:pt x="0" y="1270"/>
                </a:lnTo>
                <a:lnTo>
                  <a:pt x="0" y="38100"/>
                </a:lnTo>
                <a:lnTo>
                  <a:pt x="0" y="39370"/>
                </a:lnTo>
                <a:lnTo>
                  <a:pt x="7964170" y="39370"/>
                </a:lnTo>
                <a:lnTo>
                  <a:pt x="7964170" y="38100"/>
                </a:lnTo>
                <a:lnTo>
                  <a:pt x="7964170" y="1270"/>
                </a:lnTo>
                <a:lnTo>
                  <a:pt x="7964170" y="0"/>
                </a:lnTo>
                <a:close/>
              </a:path>
            </a:pathLst>
          </a:custGeom>
          <a:solidFill>
            <a:srgbClr val="182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g object 270"/>
          <p:cNvSpPr/>
          <p:nvPr/>
        </p:nvSpPr>
        <p:spPr>
          <a:xfrm>
            <a:off x="438150" y="1276349"/>
            <a:ext cx="7961630" cy="36830"/>
          </a:xfrm>
          <a:custGeom>
            <a:avLst/>
            <a:gdLst/>
            <a:ahLst/>
            <a:cxnLst/>
            <a:rect l="l" t="t" r="r" b="b"/>
            <a:pathLst>
              <a:path w="7961630" h="36830">
                <a:moveTo>
                  <a:pt x="7961630" y="0"/>
                </a:moveTo>
                <a:lnTo>
                  <a:pt x="7959090" y="0"/>
                </a:lnTo>
                <a:lnTo>
                  <a:pt x="7959090" y="2540"/>
                </a:lnTo>
                <a:lnTo>
                  <a:pt x="7959090" y="34290"/>
                </a:lnTo>
                <a:lnTo>
                  <a:pt x="2540" y="34290"/>
                </a:lnTo>
                <a:lnTo>
                  <a:pt x="2540" y="2540"/>
                </a:lnTo>
                <a:lnTo>
                  <a:pt x="7959090" y="2540"/>
                </a:lnTo>
                <a:lnTo>
                  <a:pt x="7959090" y="0"/>
                </a:lnTo>
                <a:lnTo>
                  <a:pt x="0" y="0"/>
                </a:lnTo>
                <a:lnTo>
                  <a:pt x="0" y="2540"/>
                </a:lnTo>
                <a:lnTo>
                  <a:pt x="0" y="34290"/>
                </a:lnTo>
                <a:lnTo>
                  <a:pt x="0" y="36830"/>
                </a:lnTo>
                <a:lnTo>
                  <a:pt x="7961630" y="36830"/>
                </a:lnTo>
                <a:lnTo>
                  <a:pt x="7961630" y="34290"/>
                </a:lnTo>
                <a:lnTo>
                  <a:pt x="7961630" y="2540"/>
                </a:lnTo>
                <a:lnTo>
                  <a:pt x="7961630" y="0"/>
                </a:lnTo>
                <a:close/>
              </a:path>
            </a:pathLst>
          </a:custGeom>
          <a:solidFill>
            <a:srgbClr val="1927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g object 271"/>
          <p:cNvSpPr/>
          <p:nvPr/>
        </p:nvSpPr>
        <p:spPr>
          <a:xfrm>
            <a:off x="440690" y="1278889"/>
            <a:ext cx="7956550" cy="31750"/>
          </a:xfrm>
          <a:custGeom>
            <a:avLst/>
            <a:gdLst/>
            <a:ahLst/>
            <a:cxnLst/>
            <a:rect l="l" t="t" r="r" b="b"/>
            <a:pathLst>
              <a:path w="7956550" h="31750">
                <a:moveTo>
                  <a:pt x="7956550" y="0"/>
                </a:moveTo>
                <a:lnTo>
                  <a:pt x="7955280" y="0"/>
                </a:lnTo>
                <a:lnTo>
                  <a:pt x="7955280" y="1270"/>
                </a:lnTo>
                <a:lnTo>
                  <a:pt x="7955280" y="30480"/>
                </a:lnTo>
                <a:lnTo>
                  <a:pt x="1270" y="30480"/>
                </a:lnTo>
                <a:lnTo>
                  <a:pt x="1270" y="1270"/>
                </a:lnTo>
                <a:lnTo>
                  <a:pt x="7955280" y="1270"/>
                </a:lnTo>
                <a:lnTo>
                  <a:pt x="7955280" y="0"/>
                </a:lnTo>
                <a:lnTo>
                  <a:pt x="0" y="0"/>
                </a:lnTo>
                <a:lnTo>
                  <a:pt x="0" y="1270"/>
                </a:lnTo>
                <a:lnTo>
                  <a:pt x="0" y="30480"/>
                </a:lnTo>
                <a:lnTo>
                  <a:pt x="0" y="31750"/>
                </a:lnTo>
                <a:lnTo>
                  <a:pt x="7956550" y="31750"/>
                </a:lnTo>
                <a:lnTo>
                  <a:pt x="7956550" y="30480"/>
                </a:lnTo>
                <a:lnTo>
                  <a:pt x="7956550" y="1270"/>
                </a:lnTo>
                <a:lnTo>
                  <a:pt x="7956550" y="0"/>
                </a:lnTo>
                <a:close/>
              </a:path>
            </a:pathLst>
          </a:custGeom>
          <a:solidFill>
            <a:srgbClr val="1927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g object 272"/>
          <p:cNvSpPr/>
          <p:nvPr/>
        </p:nvSpPr>
        <p:spPr>
          <a:xfrm>
            <a:off x="441960" y="1280159"/>
            <a:ext cx="7954009" cy="29209"/>
          </a:xfrm>
          <a:custGeom>
            <a:avLst/>
            <a:gdLst/>
            <a:ahLst/>
            <a:cxnLst/>
            <a:rect l="l" t="t" r="r" b="b"/>
            <a:pathLst>
              <a:path w="7954009" h="29209">
                <a:moveTo>
                  <a:pt x="7954010" y="0"/>
                </a:moveTo>
                <a:lnTo>
                  <a:pt x="7952740" y="0"/>
                </a:lnTo>
                <a:lnTo>
                  <a:pt x="7952740" y="2540"/>
                </a:lnTo>
                <a:lnTo>
                  <a:pt x="7952740" y="27940"/>
                </a:lnTo>
                <a:lnTo>
                  <a:pt x="2540" y="27940"/>
                </a:lnTo>
                <a:lnTo>
                  <a:pt x="2540" y="2540"/>
                </a:lnTo>
                <a:lnTo>
                  <a:pt x="7952740" y="2540"/>
                </a:lnTo>
                <a:lnTo>
                  <a:pt x="7952740" y="0"/>
                </a:lnTo>
                <a:lnTo>
                  <a:pt x="0" y="0"/>
                </a:lnTo>
                <a:lnTo>
                  <a:pt x="0" y="2540"/>
                </a:lnTo>
                <a:lnTo>
                  <a:pt x="0" y="27940"/>
                </a:lnTo>
                <a:lnTo>
                  <a:pt x="0" y="29210"/>
                </a:lnTo>
                <a:lnTo>
                  <a:pt x="7954010" y="29210"/>
                </a:lnTo>
                <a:lnTo>
                  <a:pt x="7954010" y="27940"/>
                </a:lnTo>
                <a:lnTo>
                  <a:pt x="7954010" y="2540"/>
                </a:lnTo>
                <a:lnTo>
                  <a:pt x="7954010" y="0"/>
                </a:lnTo>
                <a:close/>
              </a:path>
            </a:pathLst>
          </a:custGeom>
          <a:solidFill>
            <a:srgbClr val="192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g object 273"/>
          <p:cNvSpPr/>
          <p:nvPr/>
        </p:nvSpPr>
        <p:spPr>
          <a:xfrm>
            <a:off x="444500" y="1282699"/>
            <a:ext cx="7950200" cy="25400"/>
          </a:xfrm>
          <a:custGeom>
            <a:avLst/>
            <a:gdLst/>
            <a:ahLst/>
            <a:cxnLst/>
            <a:rect l="l" t="t" r="r" b="b"/>
            <a:pathLst>
              <a:path w="7950200" h="25400">
                <a:moveTo>
                  <a:pt x="7950200" y="0"/>
                </a:moveTo>
                <a:lnTo>
                  <a:pt x="7947660" y="0"/>
                </a:lnTo>
                <a:lnTo>
                  <a:pt x="7947660" y="1270"/>
                </a:lnTo>
                <a:lnTo>
                  <a:pt x="7947660" y="22860"/>
                </a:lnTo>
                <a:lnTo>
                  <a:pt x="1270" y="22860"/>
                </a:lnTo>
                <a:lnTo>
                  <a:pt x="1270" y="1270"/>
                </a:lnTo>
                <a:lnTo>
                  <a:pt x="7947660" y="1270"/>
                </a:lnTo>
                <a:lnTo>
                  <a:pt x="7947660" y="0"/>
                </a:lnTo>
                <a:lnTo>
                  <a:pt x="0" y="0"/>
                </a:lnTo>
                <a:lnTo>
                  <a:pt x="0" y="1270"/>
                </a:lnTo>
                <a:lnTo>
                  <a:pt x="0" y="22860"/>
                </a:lnTo>
                <a:lnTo>
                  <a:pt x="0" y="25400"/>
                </a:lnTo>
                <a:lnTo>
                  <a:pt x="7950200" y="25400"/>
                </a:lnTo>
                <a:lnTo>
                  <a:pt x="7950200" y="22860"/>
                </a:lnTo>
                <a:lnTo>
                  <a:pt x="7950200" y="1270"/>
                </a:lnTo>
                <a:lnTo>
                  <a:pt x="7950200" y="0"/>
                </a:lnTo>
                <a:close/>
              </a:path>
            </a:pathLst>
          </a:custGeom>
          <a:solidFill>
            <a:srgbClr val="1A2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g object 274"/>
          <p:cNvSpPr/>
          <p:nvPr/>
        </p:nvSpPr>
        <p:spPr>
          <a:xfrm>
            <a:off x="445770" y="1283969"/>
            <a:ext cx="7946390" cy="21590"/>
          </a:xfrm>
          <a:custGeom>
            <a:avLst/>
            <a:gdLst/>
            <a:ahLst/>
            <a:cxnLst/>
            <a:rect l="l" t="t" r="r" b="b"/>
            <a:pathLst>
              <a:path w="7946390" h="21590">
                <a:moveTo>
                  <a:pt x="7946390" y="0"/>
                </a:moveTo>
                <a:lnTo>
                  <a:pt x="7945120" y="0"/>
                </a:lnTo>
                <a:lnTo>
                  <a:pt x="7945120" y="2540"/>
                </a:lnTo>
                <a:lnTo>
                  <a:pt x="7945120" y="20320"/>
                </a:lnTo>
                <a:lnTo>
                  <a:pt x="1270" y="20320"/>
                </a:lnTo>
                <a:lnTo>
                  <a:pt x="1270" y="2540"/>
                </a:lnTo>
                <a:lnTo>
                  <a:pt x="7945120" y="2540"/>
                </a:lnTo>
                <a:lnTo>
                  <a:pt x="7945120" y="0"/>
                </a:lnTo>
                <a:lnTo>
                  <a:pt x="0" y="0"/>
                </a:lnTo>
                <a:lnTo>
                  <a:pt x="0" y="2540"/>
                </a:lnTo>
                <a:lnTo>
                  <a:pt x="0" y="20320"/>
                </a:lnTo>
                <a:lnTo>
                  <a:pt x="0" y="21590"/>
                </a:lnTo>
                <a:lnTo>
                  <a:pt x="7946390" y="21590"/>
                </a:lnTo>
                <a:lnTo>
                  <a:pt x="7946390" y="20320"/>
                </a:lnTo>
                <a:lnTo>
                  <a:pt x="7946390" y="2540"/>
                </a:lnTo>
                <a:lnTo>
                  <a:pt x="7946390" y="0"/>
                </a:lnTo>
                <a:close/>
              </a:path>
            </a:pathLst>
          </a:custGeom>
          <a:solidFill>
            <a:srgbClr val="1A29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g object 275"/>
          <p:cNvSpPr/>
          <p:nvPr/>
        </p:nvSpPr>
        <p:spPr>
          <a:xfrm>
            <a:off x="447040" y="1286509"/>
            <a:ext cx="7943850" cy="17780"/>
          </a:xfrm>
          <a:custGeom>
            <a:avLst/>
            <a:gdLst/>
            <a:ahLst/>
            <a:cxnLst/>
            <a:rect l="l" t="t" r="r" b="b"/>
            <a:pathLst>
              <a:path w="7943850" h="17780">
                <a:moveTo>
                  <a:pt x="7943850" y="0"/>
                </a:moveTo>
                <a:lnTo>
                  <a:pt x="7941310" y="0"/>
                </a:lnTo>
                <a:lnTo>
                  <a:pt x="7941310" y="1270"/>
                </a:lnTo>
                <a:lnTo>
                  <a:pt x="7941310" y="15240"/>
                </a:lnTo>
                <a:lnTo>
                  <a:pt x="2540" y="15240"/>
                </a:lnTo>
                <a:lnTo>
                  <a:pt x="2540" y="1270"/>
                </a:lnTo>
                <a:lnTo>
                  <a:pt x="7941310" y="1270"/>
                </a:lnTo>
                <a:lnTo>
                  <a:pt x="7941310" y="0"/>
                </a:lnTo>
                <a:lnTo>
                  <a:pt x="0" y="0"/>
                </a:lnTo>
                <a:lnTo>
                  <a:pt x="0" y="1270"/>
                </a:lnTo>
                <a:lnTo>
                  <a:pt x="0" y="15240"/>
                </a:lnTo>
                <a:lnTo>
                  <a:pt x="0" y="17780"/>
                </a:lnTo>
                <a:lnTo>
                  <a:pt x="7943850" y="17780"/>
                </a:lnTo>
                <a:lnTo>
                  <a:pt x="7943850" y="15240"/>
                </a:lnTo>
                <a:lnTo>
                  <a:pt x="7943850" y="1270"/>
                </a:lnTo>
                <a:lnTo>
                  <a:pt x="7943850" y="0"/>
                </a:lnTo>
                <a:close/>
              </a:path>
            </a:pathLst>
          </a:custGeom>
          <a:solidFill>
            <a:srgbClr val="1B2A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g object 276"/>
          <p:cNvSpPr/>
          <p:nvPr/>
        </p:nvSpPr>
        <p:spPr>
          <a:xfrm>
            <a:off x="449580" y="1287779"/>
            <a:ext cx="7938770" cy="13970"/>
          </a:xfrm>
          <a:custGeom>
            <a:avLst/>
            <a:gdLst/>
            <a:ahLst/>
            <a:cxnLst/>
            <a:rect l="l" t="t" r="r" b="b"/>
            <a:pathLst>
              <a:path w="7938770" h="13969">
                <a:moveTo>
                  <a:pt x="7938770" y="0"/>
                </a:moveTo>
                <a:lnTo>
                  <a:pt x="7937500" y="0"/>
                </a:lnTo>
                <a:lnTo>
                  <a:pt x="7937500" y="1270"/>
                </a:lnTo>
                <a:lnTo>
                  <a:pt x="7937500" y="12700"/>
                </a:lnTo>
                <a:lnTo>
                  <a:pt x="1270" y="12700"/>
                </a:lnTo>
                <a:lnTo>
                  <a:pt x="1270" y="1270"/>
                </a:lnTo>
                <a:lnTo>
                  <a:pt x="7937500" y="1270"/>
                </a:lnTo>
                <a:lnTo>
                  <a:pt x="7937500" y="0"/>
                </a:lnTo>
                <a:lnTo>
                  <a:pt x="0" y="0"/>
                </a:lnTo>
                <a:lnTo>
                  <a:pt x="0" y="1270"/>
                </a:lnTo>
                <a:lnTo>
                  <a:pt x="0" y="12700"/>
                </a:lnTo>
                <a:lnTo>
                  <a:pt x="0" y="13970"/>
                </a:lnTo>
                <a:lnTo>
                  <a:pt x="7938770" y="13970"/>
                </a:lnTo>
                <a:lnTo>
                  <a:pt x="7938770" y="12700"/>
                </a:lnTo>
                <a:lnTo>
                  <a:pt x="7938770" y="1270"/>
                </a:lnTo>
                <a:lnTo>
                  <a:pt x="7938770" y="0"/>
                </a:lnTo>
                <a:close/>
              </a:path>
            </a:pathLst>
          </a:custGeom>
          <a:solidFill>
            <a:srgbClr val="1B2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g object 277"/>
          <p:cNvSpPr/>
          <p:nvPr/>
        </p:nvSpPr>
        <p:spPr>
          <a:xfrm>
            <a:off x="450850" y="1289049"/>
            <a:ext cx="7936230" cy="11430"/>
          </a:xfrm>
          <a:custGeom>
            <a:avLst/>
            <a:gdLst/>
            <a:ahLst/>
            <a:cxnLst/>
            <a:rect l="l" t="t" r="r" b="b"/>
            <a:pathLst>
              <a:path w="7936230" h="11430">
                <a:moveTo>
                  <a:pt x="7936230" y="0"/>
                </a:moveTo>
                <a:lnTo>
                  <a:pt x="7933690" y="0"/>
                </a:lnTo>
                <a:lnTo>
                  <a:pt x="7933690" y="2540"/>
                </a:lnTo>
                <a:lnTo>
                  <a:pt x="7933690" y="8890"/>
                </a:lnTo>
                <a:lnTo>
                  <a:pt x="2540" y="8890"/>
                </a:lnTo>
                <a:lnTo>
                  <a:pt x="2540" y="2540"/>
                </a:lnTo>
                <a:lnTo>
                  <a:pt x="7933690" y="2540"/>
                </a:lnTo>
                <a:lnTo>
                  <a:pt x="7933690" y="0"/>
                </a:lnTo>
                <a:lnTo>
                  <a:pt x="0" y="0"/>
                </a:lnTo>
                <a:lnTo>
                  <a:pt x="0" y="2540"/>
                </a:lnTo>
                <a:lnTo>
                  <a:pt x="0" y="8890"/>
                </a:lnTo>
                <a:lnTo>
                  <a:pt x="0" y="11430"/>
                </a:lnTo>
                <a:lnTo>
                  <a:pt x="7936230" y="11430"/>
                </a:lnTo>
                <a:lnTo>
                  <a:pt x="7936230" y="8890"/>
                </a:lnTo>
                <a:lnTo>
                  <a:pt x="7936230" y="2540"/>
                </a:lnTo>
                <a:lnTo>
                  <a:pt x="7936230" y="0"/>
                </a:lnTo>
                <a:close/>
              </a:path>
            </a:pathLst>
          </a:custGeom>
          <a:solidFill>
            <a:srgbClr val="1B2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g object 278"/>
          <p:cNvSpPr/>
          <p:nvPr/>
        </p:nvSpPr>
        <p:spPr>
          <a:xfrm>
            <a:off x="453390" y="1291589"/>
            <a:ext cx="7931150" cy="6350"/>
          </a:xfrm>
          <a:custGeom>
            <a:avLst/>
            <a:gdLst/>
            <a:ahLst/>
            <a:cxnLst/>
            <a:rect l="l" t="t" r="r" b="b"/>
            <a:pathLst>
              <a:path w="7931150" h="6350">
                <a:moveTo>
                  <a:pt x="7931150" y="0"/>
                </a:moveTo>
                <a:lnTo>
                  <a:pt x="7929880" y="0"/>
                </a:lnTo>
                <a:lnTo>
                  <a:pt x="7929880" y="1270"/>
                </a:lnTo>
                <a:lnTo>
                  <a:pt x="7929880" y="5080"/>
                </a:lnTo>
                <a:lnTo>
                  <a:pt x="1270" y="5080"/>
                </a:lnTo>
                <a:lnTo>
                  <a:pt x="1270" y="1270"/>
                </a:lnTo>
                <a:lnTo>
                  <a:pt x="7929880" y="1270"/>
                </a:lnTo>
                <a:lnTo>
                  <a:pt x="7929880" y="0"/>
                </a:lnTo>
                <a:lnTo>
                  <a:pt x="0" y="0"/>
                </a:lnTo>
                <a:lnTo>
                  <a:pt x="0" y="1270"/>
                </a:lnTo>
                <a:lnTo>
                  <a:pt x="0" y="5080"/>
                </a:lnTo>
                <a:lnTo>
                  <a:pt x="0" y="6350"/>
                </a:lnTo>
                <a:lnTo>
                  <a:pt x="7931150" y="6350"/>
                </a:lnTo>
                <a:lnTo>
                  <a:pt x="7931150" y="5080"/>
                </a:lnTo>
                <a:lnTo>
                  <a:pt x="7931150" y="1270"/>
                </a:lnTo>
                <a:lnTo>
                  <a:pt x="7931150" y="0"/>
                </a:lnTo>
                <a:close/>
              </a:path>
            </a:pathLst>
          </a:custGeom>
          <a:solidFill>
            <a:srgbClr val="1C2B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g object 279"/>
          <p:cNvSpPr/>
          <p:nvPr/>
        </p:nvSpPr>
        <p:spPr>
          <a:xfrm>
            <a:off x="454659" y="1292860"/>
            <a:ext cx="7928609" cy="3810"/>
          </a:xfrm>
          <a:custGeom>
            <a:avLst/>
            <a:gdLst/>
            <a:ahLst/>
            <a:cxnLst/>
            <a:rect l="l" t="t" r="r" b="b"/>
            <a:pathLst>
              <a:path w="7928609" h="3809">
                <a:moveTo>
                  <a:pt x="7928610" y="0"/>
                </a:moveTo>
                <a:lnTo>
                  <a:pt x="0" y="0"/>
                </a:lnTo>
                <a:lnTo>
                  <a:pt x="0" y="3810"/>
                </a:lnTo>
                <a:lnTo>
                  <a:pt x="7928610" y="3810"/>
                </a:lnTo>
                <a:lnTo>
                  <a:pt x="7928610" y="0"/>
                </a:lnTo>
                <a:close/>
              </a:path>
            </a:pathLst>
          </a:custGeom>
          <a:solidFill>
            <a:srgbClr val="1D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g object 280"/>
          <p:cNvSpPr/>
          <p:nvPr/>
        </p:nvSpPr>
        <p:spPr>
          <a:xfrm>
            <a:off x="890270" y="6310629"/>
            <a:ext cx="1228090" cy="381000"/>
          </a:xfrm>
          <a:custGeom>
            <a:avLst/>
            <a:gdLst/>
            <a:ahLst/>
            <a:cxnLst/>
            <a:rect l="l" t="t" r="r" b="b"/>
            <a:pathLst>
              <a:path w="1228089" h="381000">
                <a:moveTo>
                  <a:pt x="1073150" y="377190"/>
                </a:moveTo>
                <a:lnTo>
                  <a:pt x="153670" y="377190"/>
                </a:lnTo>
                <a:lnTo>
                  <a:pt x="171450" y="381000"/>
                </a:lnTo>
                <a:lnTo>
                  <a:pt x="1055370" y="381000"/>
                </a:lnTo>
                <a:lnTo>
                  <a:pt x="1073150" y="377190"/>
                </a:lnTo>
                <a:close/>
              </a:path>
              <a:path w="1228089" h="381000">
                <a:moveTo>
                  <a:pt x="3810" y="153670"/>
                </a:moveTo>
                <a:lnTo>
                  <a:pt x="0" y="172720"/>
                </a:lnTo>
                <a:lnTo>
                  <a:pt x="0" y="208280"/>
                </a:lnTo>
                <a:lnTo>
                  <a:pt x="3810" y="226060"/>
                </a:lnTo>
                <a:lnTo>
                  <a:pt x="3810" y="153670"/>
                </a:lnTo>
                <a:close/>
              </a:path>
              <a:path w="1228089" h="381000">
                <a:moveTo>
                  <a:pt x="1225550" y="163195"/>
                </a:moveTo>
                <a:lnTo>
                  <a:pt x="1225550" y="217170"/>
                </a:lnTo>
                <a:lnTo>
                  <a:pt x="1226820" y="208280"/>
                </a:lnTo>
                <a:lnTo>
                  <a:pt x="1228090" y="190500"/>
                </a:lnTo>
                <a:lnTo>
                  <a:pt x="1226820" y="172720"/>
                </a:lnTo>
                <a:lnTo>
                  <a:pt x="1225550" y="163195"/>
                </a:lnTo>
                <a:close/>
              </a:path>
              <a:path w="1228089" h="381000">
                <a:moveTo>
                  <a:pt x="1037590" y="0"/>
                </a:moveTo>
                <a:lnTo>
                  <a:pt x="189230" y="0"/>
                </a:lnTo>
                <a:lnTo>
                  <a:pt x="171450" y="1270"/>
                </a:lnTo>
                <a:lnTo>
                  <a:pt x="159596" y="3810"/>
                </a:lnTo>
                <a:lnTo>
                  <a:pt x="1067223" y="3810"/>
                </a:lnTo>
                <a:lnTo>
                  <a:pt x="1055370" y="1270"/>
                </a:lnTo>
                <a:lnTo>
                  <a:pt x="1037590" y="0"/>
                </a:lnTo>
                <a:close/>
              </a:path>
            </a:pathLst>
          </a:custGeom>
          <a:solidFill>
            <a:srgbClr val="0D14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g object 281"/>
          <p:cNvSpPr/>
          <p:nvPr/>
        </p:nvSpPr>
        <p:spPr>
          <a:xfrm>
            <a:off x="894079" y="6314440"/>
            <a:ext cx="1221740" cy="373380"/>
          </a:xfrm>
          <a:custGeom>
            <a:avLst/>
            <a:gdLst/>
            <a:ahLst/>
            <a:cxnLst/>
            <a:rect l="l" t="t" r="r" b="b"/>
            <a:pathLst>
              <a:path w="1221739" h="373379">
                <a:moveTo>
                  <a:pt x="1082675" y="369570"/>
                </a:moveTo>
                <a:lnTo>
                  <a:pt x="138430" y="369570"/>
                </a:lnTo>
                <a:lnTo>
                  <a:pt x="149860" y="373380"/>
                </a:lnTo>
                <a:lnTo>
                  <a:pt x="1069339" y="373380"/>
                </a:lnTo>
                <a:lnTo>
                  <a:pt x="1082675" y="369570"/>
                </a:lnTo>
                <a:close/>
              </a:path>
              <a:path w="1221739" h="373379">
                <a:moveTo>
                  <a:pt x="3809" y="138429"/>
                </a:moveTo>
                <a:lnTo>
                  <a:pt x="0" y="149860"/>
                </a:lnTo>
                <a:lnTo>
                  <a:pt x="0" y="222250"/>
                </a:lnTo>
                <a:lnTo>
                  <a:pt x="3809" y="234632"/>
                </a:lnTo>
                <a:lnTo>
                  <a:pt x="3809" y="138429"/>
                </a:lnTo>
                <a:close/>
              </a:path>
              <a:path w="1221739" h="373379">
                <a:moveTo>
                  <a:pt x="1216659" y="138429"/>
                </a:moveTo>
                <a:lnTo>
                  <a:pt x="1216659" y="234632"/>
                </a:lnTo>
                <a:lnTo>
                  <a:pt x="1220470" y="222250"/>
                </a:lnTo>
                <a:lnTo>
                  <a:pt x="1221739" y="213360"/>
                </a:lnTo>
                <a:lnTo>
                  <a:pt x="1221739" y="159385"/>
                </a:lnTo>
                <a:lnTo>
                  <a:pt x="1220470" y="149860"/>
                </a:lnTo>
                <a:lnTo>
                  <a:pt x="1216659" y="138429"/>
                </a:lnTo>
                <a:close/>
              </a:path>
              <a:path w="1221739" h="373379">
                <a:moveTo>
                  <a:pt x="1063413" y="0"/>
                </a:moveTo>
                <a:lnTo>
                  <a:pt x="155786" y="0"/>
                </a:lnTo>
                <a:lnTo>
                  <a:pt x="149859" y="1270"/>
                </a:lnTo>
                <a:lnTo>
                  <a:pt x="142239" y="3810"/>
                </a:lnTo>
                <a:lnTo>
                  <a:pt x="1078230" y="3810"/>
                </a:lnTo>
                <a:lnTo>
                  <a:pt x="1069339" y="1270"/>
                </a:lnTo>
                <a:lnTo>
                  <a:pt x="1063413" y="0"/>
                </a:lnTo>
                <a:close/>
              </a:path>
            </a:pathLst>
          </a:custGeom>
          <a:solidFill>
            <a:srgbClr val="0D1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g object 282"/>
          <p:cNvSpPr/>
          <p:nvPr/>
        </p:nvSpPr>
        <p:spPr>
          <a:xfrm>
            <a:off x="897889" y="6318250"/>
            <a:ext cx="1212850" cy="365760"/>
          </a:xfrm>
          <a:custGeom>
            <a:avLst/>
            <a:gdLst/>
            <a:ahLst/>
            <a:cxnLst/>
            <a:rect l="l" t="t" r="r" b="b"/>
            <a:pathLst>
              <a:path w="1212850" h="365759">
                <a:moveTo>
                  <a:pt x="1093216" y="360680"/>
                </a:moveTo>
                <a:lnTo>
                  <a:pt x="119379" y="360680"/>
                </a:lnTo>
                <a:lnTo>
                  <a:pt x="134619" y="365760"/>
                </a:lnTo>
                <a:lnTo>
                  <a:pt x="1078865" y="365760"/>
                </a:lnTo>
                <a:lnTo>
                  <a:pt x="1083310" y="364490"/>
                </a:lnTo>
                <a:lnTo>
                  <a:pt x="1093216" y="360680"/>
                </a:lnTo>
                <a:close/>
              </a:path>
              <a:path w="1212850" h="365759">
                <a:moveTo>
                  <a:pt x="5079" y="120142"/>
                </a:moveTo>
                <a:lnTo>
                  <a:pt x="1269" y="130809"/>
                </a:lnTo>
                <a:lnTo>
                  <a:pt x="0" y="134619"/>
                </a:lnTo>
                <a:lnTo>
                  <a:pt x="0" y="230822"/>
                </a:lnTo>
                <a:lnTo>
                  <a:pt x="1269" y="234950"/>
                </a:lnTo>
                <a:lnTo>
                  <a:pt x="5079" y="246379"/>
                </a:lnTo>
                <a:lnTo>
                  <a:pt x="5079" y="120142"/>
                </a:lnTo>
                <a:close/>
              </a:path>
              <a:path w="1212850" h="365759">
                <a:moveTo>
                  <a:pt x="1209040" y="124883"/>
                </a:moveTo>
                <a:lnTo>
                  <a:pt x="1209040" y="241299"/>
                </a:lnTo>
                <a:lnTo>
                  <a:pt x="1211580" y="234950"/>
                </a:lnTo>
                <a:lnTo>
                  <a:pt x="1212849" y="230822"/>
                </a:lnTo>
                <a:lnTo>
                  <a:pt x="1212849" y="134619"/>
                </a:lnTo>
                <a:lnTo>
                  <a:pt x="1211580" y="130809"/>
                </a:lnTo>
                <a:lnTo>
                  <a:pt x="1209040" y="124883"/>
                </a:lnTo>
                <a:close/>
              </a:path>
              <a:path w="1212850" h="365759">
                <a:moveTo>
                  <a:pt x="1074419" y="0"/>
                </a:moveTo>
                <a:lnTo>
                  <a:pt x="138429" y="0"/>
                </a:lnTo>
                <a:lnTo>
                  <a:pt x="127000" y="3809"/>
                </a:lnTo>
                <a:lnTo>
                  <a:pt x="1086611" y="3809"/>
                </a:lnTo>
                <a:lnTo>
                  <a:pt x="1083310" y="2540"/>
                </a:lnTo>
                <a:lnTo>
                  <a:pt x="1074419" y="0"/>
                </a:lnTo>
                <a:close/>
              </a:path>
            </a:pathLst>
          </a:custGeom>
          <a:solidFill>
            <a:srgbClr val="0D1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g object 283"/>
          <p:cNvSpPr/>
          <p:nvPr/>
        </p:nvSpPr>
        <p:spPr>
          <a:xfrm>
            <a:off x="902970" y="6322059"/>
            <a:ext cx="1203960" cy="356870"/>
          </a:xfrm>
          <a:custGeom>
            <a:avLst/>
            <a:gdLst/>
            <a:ahLst/>
            <a:cxnLst/>
            <a:rect l="l" t="t" r="r" b="b"/>
            <a:pathLst>
              <a:path w="1203960" h="356870">
                <a:moveTo>
                  <a:pt x="1097098" y="353059"/>
                </a:moveTo>
                <a:lnTo>
                  <a:pt x="104321" y="353059"/>
                </a:lnTo>
                <a:lnTo>
                  <a:pt x="106680" y="354329"/>
                </a:lnTo>
                <a:lnTo>
                  <a:pt x="114300" y="356869"/>
                </a:lnTo>
                <a:lnTo>
                  <a:pt x="1088136" y="356869"/>
                </a:lnTo>
                <a:lnTo>
                  <a:pt x="1094740" y="354329"/>
                </a:lnTo>
                <a:lnTo>
                  <a:pt x="1097098" y="353059"/>
                </a:lnTo>
                <a:close/>
              </a:path>
              <a:path w="1203960" h="356870">
                <a:moveTo>
                  <a:pt x="3810" y="106679"/>
                </a:moveTo>
                <a:lnTo>
                  <a:pt x="2540" y="109219"/>
                </a:lnTo>
                <a:lnTo>
                  <a:pt x="0" y="116331"/>
                </a:lnTo>
                <a:lnTo>
                  <a:pt x="0" y="242569"/>
                </a:lnTo>
                <a:lnTo>
                  <a:pt x="2540" y="250189"/>
                </a:lnTo>
                <a:lnTo>
                  <a:pt x="3810" y="252367"/>
                </a:lnTo>
                <a:lnTo>
                  <a:pt x="3810" y="106679"/>
                </a:lnTo>
                <a:close/>
              </a:path>
              <a:path w="1203960" h="356870">
                <a:moveTo>
                  <a:pt x="1198880" y="109219"/>
                </a:moveTo>
                <a:lnTo>
                  <a:pt x="1198880" y="250189"/>
                </a:lnTo>
                <a:lnTo>
                  <a:pt x="1203960" y="237489"/>
                </a:lnTo>
                <a:lnTo>
                  <a:pt x="1203960" y="121073"/>
                </a:lnTo>
                <a:lnTo>
                  <a:pt x="1198880" y="109219"/>
                </a:lnTo>
                <a:close/>
              </a:path>
              <a:path w="1203960" h="356870">
                <a:moveTo>
                  <a:pt x="1081532" y="0"/>
                </a:moveTo>
                <a:lnTo>
                  <a:pt x="121920" y="0"/>
                </a:lnTo>
                <a:lnTo>
                  <a:pt x="106680" y="5079"/>
                </a:lnTo>
                <a:lnTo>
                  <a:pt x="1094740" y="5079"/>
                </a:lnTo>
                <a:lnTo>
                  <a:pt x="1081532" y="0"/>
                </a:lnTo>
                <a:close/>
              </a:path>
            </a:pathLst>
          </a:custGeom>
          <a:solidFill>
            <a:srgbClr val="0E1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g object 284"/>
          <p:cNvSpPr/>
          <p:nvPr/>
        </p:nvSpPr>
        <p:spPr>
          <a:xfrm>
            <a:off x="906780" y="6327140"/>
            <a:ext cx="1195070" cy="347980"/>
          </a:xfrm>
          <a:custGeom>
            <a:avLst/>
            <a:gdLst/>
            <a:ahLst/>
            <a:cxnLst/>
            <a:rect l="l" t="t" r="r" b="b"/>
            <a:pathLst>
              <a:path w="1195070" h="347979">
                <a:moveTo>
                  <a:pt x="3810" y="93980"/>
                </a:moveTo>
                <a:lnTo>
                  <a:pt x="0" y="101600"/>
                </a:lnTo>
                <a:lnTo>
                  <a:pt x="0" y="247294"/>
                </a:lnTo>
                <a:lnTo>
                  <a:pt x="3810" y="253822"/>
                </a:lnTo>
                <a:lnTo>
                  <a:pt x="3810" y="93980"/>
                </a:lnTo>
                <a:close/>
              </a:path>
              <a:path w="1195070" h="347979">
                <a:moveTo>
                  <a:pt x="1098003" y="3810"/>
                </a:moveTo>
                <a:lnTo>
                  <a:pt x="1090930" y="0"/>
                </a:lnTo>
                <a:lnTo>
                  <a:pt x="102870" y="0"/>
                </a:lnTo>
                <a:lnTo>
                  <a:pt x="95783" y="3810"/>
                </a:lnTo>
                <a:lnTo>
                  <a:pt x="1098003" y="3810"/>
                </a:lnTo>
                <a:close/>
              </a:path>
              <a:path w="1195070" h="347979">
                <a:moveTo>
                  <a:pt x="1100353" y="344170"/>
                </a:moveTo>
                <a:lnTo>
                  <a:pt x="93433" y="344170"/>
                </a:lnTo>
                <a:lnTo>
                  <a:pt x="100507" y="347980"/>
                </a:lnTo>
                <a:lnTo>
                  <a:pt x="1093279" y="347980"/>
                </a:lnTo>
                <a:lnTo>
                  <a:pt x="1100353" y="344170"/>
                </a:lnTo>
                <a:close/>
              </a:path>
              <a:path w="1195070" h="347979">
                <a:moveTo>
                  <a:pt x="1195070" y="104140"/>
                </a:moveTo>
                <a:lnTo>
                  <a:pt x="1191260" y="96520"/>
                </a:lnTo>
                <a:lnTo>
                  <a:pt x="1191260" y="251650"/>
                </a:lnTo>
                <a:lnTo>
                  <a:pt x="1195070" y="245110"/>
                </a:lnTo>
                <a:lnTo>
                  <a:pt x="1195070" y="104140"/>
                </a:lnTo>
                <a:close/>
              </a:path>
            </a:pathLst>
          </a:custGeom>
          <a:solidFill>
            <a:srgbClr val="0E1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g object 285"/>
          <p:cNvSpPr/>
          <p:nvPr/>
        </p:nvSpPr>
        <p:spPr>
          <a:xfrm>
            <a:off x="910590" y="6330950"/>
            <a:ext cx="1187450" cy="340360"/>
          </a:xfrm>
          <a:custGeom>
            <a:avLst/>
            <a:gdLst/>
            <a:ahLst/>
            <a:cxnLst/>
            <a:rect l="l" t="t" r="r" b="b"/>
            <a:pathLst>
              <a:path w="1187450" h="340359">
                <a:moveTo>
                  <a:pt x="5080" y="81280"/>
                </a:moveTo>
                <a:lnTo>
                  <a:pt x="4267" y="81280"/>
                </a:lnTo>
                <a:lnTo>
                  <a:pt x="4267" y="82550"/>
                </a:lnTo>
                <a:lnTo>
                  <a:pt x="1905" y="82550"/>
                </a:lnTo>
                <a:lnTo>
                  <a:pt x="1905" y="90170"/>
                </a:lnTo>
                <a:lnTo>
                  <a:pt x="0" y="90170"/>
                </a:lnTo>
                <a:lnTo>
                  <a:pt x="0" y="250190"/>
                </a:lnTo>
                <a:lnTo>
                  <a:pt x="1955" y="250190"/>
                </a:lnTo>
                <a:lnTo>
                  <a:pt x="1955" y="256540"/>
                </a:lnTo>
                <a:lnTo>
                  <a:pt x="4584" y="256540"/>
                </a:lnTo>
                <a:lnTo>
                  <a:pt x="4584" y="259080"/>
                </a:lnTo>
                <a:lnTo>
                  <a:pt x="5080" y="259080"/>
                </a:lnTo>
                <a:lnTo>
                  <a:pt x="5080" y="256540"/>
                </a:lnTo>
                <a:lnTo>
                  <a:pt x="5080" y="250190"/>
                </a:lnTo>
                <a:lnTo>
                  <a:pt x="5080" y="90170"/>
                </a:lnTo>
                <a:lnTo>
                  <a:pt x="5080" y="82550"/>
                </a:lnTo>
                <a:lnTo>
                  <a:pt x="5080" y="81280"/>
                </a:lnTo>
                <a:close/>
              </a:path>
              <a:path w="1187450" h="340359">
                <a:moveTo>
                  <a:pt x="1101267" y="3810"/>
                </a:moveTo>
                <a:lnTo>
                  <a:pt x="1094193" y="0"/>
                </a:lnTo>
                <a:lnTo>
                  <a:pt x="91973" y="0"/>
                </a:lnTo>
                <a:lnTo>
                  <a:pt x="84899" y="3810"/>
                </a:lnTo>
                <a:lnTo>
                  <a:pt x="1101267" y="3810"/>
                </a:lnTo>
                <a:close/>
              </a:path>
              <a:path w="1187450" h="340359">
                <a:moveTo>
                  <a:pt x="1104734" y="335280"/>
                </a:moveTo>
                <a:lnTo>
                  <a:pt x="81597" y="335280"/>
                </a:lnTo>
                <a:lnTo>
                  <a:pt x="81597" y="336550"/>
                </a:lnTo>
                <a:lnTo>
                  <a:pt x="86080" y="336550"/>
                </a:lnTo>
                <a:lnTo>
                  <a:pt x="86080" y="340360"/>
                </a:lnTo>
                <a:lnTo>
                  <a:pt x="1100086" y="340360"/>
                </a:lnTo>
                <a:lnTo>
                  <a:pt x="1100086" y="336550"/>
                </a:lnTo>
                <a:lnTo>
                  <a:pt x="1104734" y="336550"/>
                </a:lnTo>
                <a:lnTo>
                  <a:pt x="1104734" y="335280"/>
                </a:lnTo>
                <a:close/>
              </a:path>
              <a:path w="1187450" h="340359">
                <a:moveTo>
                  <a:pt x="1187450" y="92710"/>
                </a:moveTo>
                <a:lnTo>
                  <a:pt x="1183640" y="85090"/>
                </a:lnTo>
                <a:lnTo>
                  <a:pt x="1183640" y="254368"/>
                </a:lnTo>
                <a:lnTo>
                  <a:pt x="1187450" y="247840"/>
                </a:lnTo>
                <a:lnTo>
                  <a:pt x="1187450" y="92710"/>
                </a:lnTo>
                <a:close/>
              </a:path>
            </a:pathLst>
          </a:custGeom>
          <a:solidFill>
            <a:srgbClr val="0E16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g object 286"/>
          <p:cNvSpPr/>
          <p:nvPr/>
        </p:nvSpPr>
        <p:spPr>
          <a:xfrm>
            <a:off x="915670" y="6334759"/>
            <a:ext cx="1178560" cy="331470"/>
          </a:xfrm>
          <a:custGeom>
            <a:avLst/>
            <a:gdLst/>
            <a:ahLst/>
            <a:cxnLst/>
            <a:rect l="l" t="t" r="r" b="b"/>
            <a:pathLst>
              <a:path w="1178560" h="331470">
                <a:moveTo>
                  <a:pt x="1107440" y="327659"/>
                </a:moveTo>
                <a:lnTo>
                  <a:pt x="69850" y="327659"/>
                </a:lnTo>
                <a:lnTo>
                  <a:pt x="75565" y="331469"/>
                </a:lnTo>
                <a:lnTo>
                  <a:pt x="1100772" y="331469"/>
                </a:lnTo>
                <a:lnTo>
                  <a:pt x="1107440" y="327659"/>
                </a:lnTo>
                <a:close/>
              </a:path>
              <a:path w="1178560" h="331470">
                <a:moveTo>
                  <a:pt x="3810" y="71754"/>
                </a:moveTo>
                <a:lnTo>
                  <a:pt x="0" y="76993"/>
                </a:lnTo>
                <a:lnTo>
                  <a:pt x="0" y="254793"/>
                </a:lnTo>
                <a:lnTo>
                  <a:pt x="3810" y="260985"/>
                </a:lnTo>
                <a:lnTo>
                  <a:pt x="3810" y="71754"/>
                </a:lnTo>
                <a:close/>
              </a:path>
              <a:path w="1178560" h="331470">
                <a:moveTo>
                  <a:pt x="1174750" y="75247"/>
                </a:moveTo>
                <a:lnTo>
                  <a:pt x="1174750" y="256857"/>
                </a:lnTo>
                <a:lnTo>
                  <a:pt x="1177290" y="252729"/>
                </a:lnTo>
                <a:lnTo>
                  <a:pt x="1178560" y="250552"/>
                </a:lnTo>
                <a:lnTo>
                  <a:pt x="1178560" y="81279"/>
                </a:lnTo>
                <a:lnTo>
                  <a:pt x="1177290" y="78739"/>
                </a:lnTo>
                <a:lnTo>
                  <a:pt x="1174750" y="75247"/>
                </a:lnTo>
                <a:close/>
              </a:path>
              <a:path w="1178560" h="331470">
                <a:moveTo>
                  <a:pt x="1096191" y="0"/>
                </a:moveTo>
                <a:lnTo>
                  <a:pt x="79828" y="0"/>
                </a:lnTo>
                <a:lnTo>
                  <a:pt x="77470" y="1269"/>
                </a:lnTo>
                <a:lnTo>
                  <a:pt x="71755" y="5079"/>
                </a:lnTo>
                <a:lnTo>
                  <a:pt x="1105217" y="5079"/>
                </a:lnTo>
                <a:lnTo>
                  <a:pt x="1098550" y="1269"/>
                </a:lnTo>
                <a:lnTo>
                  <a:pt x="1096191" y="0"/>
                </a:lnTo>
                <a:close/>
              </a:path>
            </a:pathLst>
          </a:custGeom>
          <a:solidFill>
            <a:srgbClr val="0F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g object 287"/>
          <p:cNvSpPr/>
          <p:nvPr/>
        </p:nvSpPr>
        <p:spPr>
          <a:xfrm>
            <a:off x="919480" y="6339840"/>
            <a:ext cx="1170940" cy="322580"/>
          </a:xfrm>
          <a:custGeom>
            <a:avLst/>
            <a:gdLst/>
            <a:ahLst/>
            <a:cxnLst/>
            <a:rect l="l" t="t" r="r" b="b"/>
            <a:pathLst>
              <a:path w="1170939" h="322579">
                <a:moveTo>
                  <a:pt x="3810" y="61442"/>
                </a:moveTo>
                <a:lnTo>
                  <a:pt x="0" y="66675"/>
                </a:lnTo>
                <a:lnTo>
                  <a:pt x="0" y="255917"/>
                </a:lnTo>
                <a:lnTo>
                  <a:pt x="3810" y="262102"/>
                </a:lnTo>
                <a:lnTo>
                  <a:pt x="3810" y="61442"/>
                </a:lnTo>
                <a:close/>
              </a:path>
              <a:path w="1170939" h="322579">
                <a:moveTo>
                  <a:pt x="1108075" y="3810"/>
                </a:moveTo>
                <a:lnTo>
                  <a:pt x="1101407" y="0"/>
                </a:lnTo>
                <a:lnTo>
                  <a:pt x="67945" y="0"/>
                </a:lnTo>
                <a:lnTo>
                  <a:pt x="62230" y="3810"/>
                </a:lnTo>
                <a:lnTo>
                  <a:pt x="1108075" y="3810"/>
                </a:lnTo>
                <a:close/>
              </a:path>
              <a:path w="1170939" h="322579">
                <a:moveTo>
                  <a:pt x="1112520" y="317512"/>
                </a:moveTo>
                <a:lnTo>
                  <a:pt x="58420" y="317512"/>
                </a:lnTo>
                <a:lnTo>
                  <a:pt x="66040" y="322580"/>
                </a:lnTo>
                <a:lnTo>
                  <a:pt x="1103630" y="322580"/>
                </a:lnTo>
                <a:lnTo>
                  <a:pt x="1112520" y="317512"/>
                </a:lnTo>
                <a:close/>
              </a:path>
              <a:path w="1170939" h="322579">
                <a:moveTo>
                  <a:pt x="1170940" y="70167"/>
                </a:moveTo>
                <a:lnTo>
                  <a:pt x="1165860" y="63182"/>
                </a:lnTo>
                <a:lnTo>
                  <a:pt x="1165860" y="260045"/>
                </a:lnTo>
                <a:lnTo>
                  <a:pt x="1170940" y="251790"/>
                </a:lnTo>
                <a:lnTo>
                  <a:pt x="1170940" y="70167"/>
                </a:lnTo>
                <a:close/>
              </a:path>
            </a:pathLst>
          </a:custGeom>
          <a:solidFill>
            <a:srgbClr val="0F1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g object 288"/>
          <p:cNvSpPr/>
          <p:nvPr/>
        </p:nvSpPr>
        <p:spPr>
          <a:xfrm>
            <a:off x="923289" y="6343650"/>
            <a:ext cx="1162050" cy="313690"/>
          </a:xfrm>
          <a:custGeom>
            <a:avLst/>
            <a:gdLst/>
            <a:ahLst/>
            <a:cxnLst/>
            <a:rect l="l" t="t" r="r" b="b"/>
            <a:pathLst>
              <a:path w="1162050" h="313690">
                <a:moveTo>
                  <a:pt x="1112943" y="309880"/>
                </a:moveTo>
                <a:lnTo>
                  <a:pt x="49530" y="309880"/>
                </a:lnTo>
                <a:lnTo>
                  <a:pt x="54610" y="313690"/>
                </a:lnTo>
                <a:lnTo>
                  <a:pt x="1108710" y="313690"/>
                </a:lnTo>
                <a:lnTo>
                  <a:pt x="1112943" y="309880"/>
                </a:lnTo>
                <a:close/>
              </a:path>
              <a:path w="1162050" h="313690">
                <a:moveTo>
                  <a:pt x="5079" y="50800"/>
                </a:moveTo>
                <a:lnTo>
                  <a:pt x="1269" y="55879"/>
                </a:lnTo>
                <a:lnTo>
                  <a:pt x="0" y="57626"/>
                </a:lnTo>
                <a:lnTo>
                  <a:pt x="0" y="258286"/>
                </a:lnTo>
                <a:lnTo>
                  <a:pt x="1269" y="260350"/>
                </a:lnTo>
                <a:lnTo>
                  <a:pt x="5079" y="265429"/>
                </a:lnTo>
                <a:lnTo>
                  <a:pt x="5079" y="50800"/>
                </a:lnTo>
                <a:close/>
              </a:path>
              <a:path w="1162050" h="313690">
                <a:moveTo>
                  <a:pt x="1158240" y="54186"/>
                </a:moveTo>
                <a:lnTo>
                  <a:pt x="1158240" y="262043"/>
                </a:lnTo>
                <a:lnTo>
                  <a:pt x="1159510" y="260350"/>
                </a:lnTo>
                <a:lnTo>
                  <a:pt x="1162049" y="256222"/>
                </a:lnTo>
                <a:lnTo>
                  <a:pt x="1162049" y="59372"/>
                </a:lnTo>
                <a:lnTo>
                  <a:pt x="1159510" y="55879"/>
                </a:lnTo>
                <a:lnTo>
                  <a:pt x="1158240" y="54186"/>
                </a:lnTo>
                <a:close/>
              </a:path>
              <a:path w="1162050" h="313690">
                <a:moveTo>
                  <a:pt x="1104265" y="0"/>
                </a:moveTo>
                <a:lnTo>
                  <a:pt x="58420" y="0"/>
                </a:lnTo>
                <a:lnTo>
                  <a:pt x="54609" y="2540"/>
                </a:lnTo>
                <a:lnTo>
                  <a:pt x="51223" y="5079"/>
                </a:lnTo>
                <a:lnTo>
                  <a:pt x="1111517" y="5079"/>
                </a:lnTo>
                <a:lnTo>
                  <a:pt x="1108710" y="2540"/>
                </a:lnTo>
                <a:lnTo>
                  <a:pt x="1104265" y="0"/>
                </a:lnTo>
                <a:close/>
              </a:path>
            </a:pathLst>
          </a:custGeom>
          <a:solidFill>
            <a:srgbClr val="0F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g object 289"/>
          <p:cNvSpPr/>
          <p:nvPr/>
        </p:nvSpPr>
        <p:spPr>
          <a:xfrm>
            <a:off x="928370" y="6348729"/>
            <a:ext cx="1153160" cy="304800"/>
          </a:xfrm>
          <a:custGeom>
            <a:avLst/>
            <a:gdLst/>
            <a:ahLst/>
            <a:cxnLst/>
            <a:rect l="l" t="t" r="r" b="b"/>
            <a:pathLst>
              <a:path w="1153160" h="304800">
                <a:moveTo>
                  <a:pt x="3810" y="40640"/>
                </a:moveTo>
                <a:lnTo>
                  <a:pt x="0" y="45720"/>
                </a:lnTo>
                <a:lnTo>
                  <a:pt x="0" y="260350"/>
                </a:lnTo>
                <a:lnTo>
                  <a:pt x="3810" y="265442"/>
                </a:lnTo>
                <a:lnTo>
                  <a:pt x="3810" y="40640"/>
                </a:lnTo>
                <a:close/>
              </a:path>
              <a:path w="1153160" h="304800">
                <a:moveTo>
                  <a:pt x="1110640" y="3810"/>
                </a:moveTo>
                <a:lnTo>
                  <a:pt x="1106436" y="0"/>
                </a:lnTo>
                <a:lnTo>
                  <a:pt x="46139" y="0"/>
                </a:lnTo>
                <a:lnTo>
                  <a:pt x="41059" y="3810"/>
                </a:lnTo>
                <a:lnTo>
                  <a:pt x="1110640" y="3810"/>
                </a:lnTo>
                <a:close/>
              </a:path>
              <a:path w="1153160" h="304800">
                <a:moveTo>
                  <a:pt x="1112088" y="300990"/>
                </a:moveTo>
                <a:lnTo>
                  <a:pt x="39370" y="300990"/>
                </a:lnTo>
                <a:lnTo>
                  <a:pt x="44450" y="304800"/>
                </a:lnTo>
                <a:lnTo>
                  <a:pt x="1107859" y="304800"/>
                </a:lnTo>
                <a:lnTo>
                  <a:pt x="1112088" y="300990"/>
                </a:lnTo>
                <a:close/>
              </a:path>
              <a:path w="1153160" h="304800">
                <a:moveTo>
                  <a:pt x="1153160" y="49110"/>
                </a:moveTo>
                <a:lnTo>
                  <a:pt x="1148080" y="42341"/>
                </a:lnTo>
                <a:lnTo>
                  <a:pt x="1148080" y="263740"/>
                </a:lnTo>
                <a:lnTo>
                  <a:pt x="1153160" y="256971"/>
                </a:lnTo>
                <a:lnTo>
                  <a:pt x="1153160" y="49110"/>
                </a:lnTo>
                <a:close/>
              </a:path>
            </a:pathLst>
          </a:custGeom>
          <a:solidFill>
            <a:srgbClr val="101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g object 290"/>
          <p:cNvSpPr/>
          <p:nvPr/>
        </p:nvSpPr>
        <p:spPr>
          <a:xfrm>
            <a:off x="932180" y="6352540"/>
            <a:ext cx="1144270" cy="297180"/>
          </a:xfrm>
          <a:custGeom>
            <a:avLst/>
            <a:gdLst/>
            <a:ahLst/>
            <a:cxnLst/>
            <a:rect l="l" t="t" r="r" b="b"/>
            <a:pathLst>
              <a:path w="1144270" h="297179">
                <a:moveTo>
                  <a:pt x="3810" y="31750"/>
                </a:moveTo>
                <a:lnTo>
                  <a:pt x="0" y="36830"/>
                </a:lnTo>
                <a:lnTo>
                  <a:pt x="0" y="261632"/>
                </a:lnTo>
                <a:lnTo>
                  <a:pt x="3810" y="266700"/>
                </a:lnTo>
                <a:lnTo>
                  <a:pt x="3810" y="31750"/>
                </a:lnTo>
                <a:close/>
              </a:path>
              <a:path w="1144270" h="297179">
                <a:moveTo>
                  <a:pt x="1111046" y="3810"/>
                </a:moveTo>
                <a:lnTo>
                  <a:pt x="1106830" y="0"/>
                </a:lnTo>
                <a:lnTo>
                  <a:pt x="37249" y="0"/>
                </a:lnTo>
                <a:lnTo>
                  <a:pt x="32169" y="3810"/>
                </a:lnTo>
                <a:lnTo>
                  <a:pt x="1111046" y="3810"/>
                </a:lnTo>
                <a:close/>
              </a:path>
              <a:path w="1144270" h="297179">
                <a:moveTo>
                  <a:pt x="1113155" y="292100"/>
                </a:moveTo>
                <a:lnTo>
                  <a:pt x="29845" y="292100"/>
                </a:lnTo>
                <a:lnTo>
                  <a:pt x="29845" y="293370"/>
                </a:lnTo>
                <a:lnTo>
                  <a:pt x="33007" y="293370"/>
                </a:lnTo>
                <a:lnTo>
                  <a:pt x="33007" y="297180"/>
                </a:lnTo>
                <a:lnTo>
                  <a:pt x="1110399" y="297180"/>
                </a:lnTo>
                <a:lnTo>
                  <a:pt x="1110399" y="293370"/>
                </a:lnTo>
                <a:lnTo>
                  <a:pt x="1113155" y="293370"/>
                </a:lnTo>
                <a:lnTo>
                  <a:pt x="1113155" y="292100"/>
                </a:lnTo>
                <a:close/>
              </a:path>
              <a:path w="1144270" h="297179">
                <a:moveTo>
                  <a:pt x="1144270" y="38531"/>
                </a:moveTo>
                <a:lnTo>
                  <a:pt x="1140460" y="33451"/>
                </a:lnTo>
                <a:lnTo>
                  <a:pt x="1140460" y="265010"/>
                </a:lnTo>
                <a:lnTo>
                  <a:pt x="1144270" y="259930"/>
                </a:lnTo>
                <a:lnTo>
                  <a:pt x="1144270" y="38531"/>
                </a:lnTo>
                <a:close/>
              </a:path>
            </a:pathLst>
          </a:custGeom>
          <a:solidFill>
            <a:srgbClr val="101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g object 291"/>
          <p:cNvSpPr/>
          <p:nvPr/>
        </p:nvSpPr>
        <p:spPr>
          <a:xfrm>
            <a:off x="935989" y="6356350"/>
            <a:ext cx="1136650" cy="288290"/>
          </a:xfrm>
          <a:custGeom>
            <a:avLst/>
            <a:gdLst/>
            <a:ahLst/>
            <a:cxnLst/>
            <a:rect l="l" t="t" r="r" b="b"/>
            <a:pathLst>
              <a:path w="1136650" h="288290">
                <a:moveTo>
                  <a:pt x="1113790" y="284480"/>
                </a:moveTo>
                <a:lnTo>
                  <a:pt x="21590" y="284480"/>
                </a:lnTo>
                <a:lnTo>
                  <a:pt x="25400" y="288290"/>
                </a:lnTo>
                <a:lnTo>
                  <a:pt x="1109980" y="288290"/>
                </a:lnTo>
                <a:lnTo>
                  <a:pt x="1113790" y="284480"/>
                </a:lnTo>
                <a:close/>
              </a:path>
              <a:path w="1136650" h="288290">
                <a:moveTo>
                  <a:pt x="5079" y="22352"/>
                </a:moveTo>
                <a:lnTo>
                  <a:pt x="0" y="27940"/>
                </a:lnTo>
                <a:lnTo>
                  <a:pt x="0" y="262890"/>
                </a:lnTo>
                <a:lnTo>
                  <a:pt x="5079" y="267969"/>
                </a:lnTo>
                <a:lnTo>
                  <a:pt x="5079" y="22352"/>
                </a:lnTo>
                <a:close/>
              </a:path>
              <a:path w="1136650" h="288290">
                <a:moveTo>
                  <a:pt x="1132840" y="25146"/>
                </a:moveTo>
                <a:lnTo>
                  <a:pt x="1132840" y="265429"/>
                </a:lnTo>
                <a:lnTo>
                  <a:pt x="1135380" y="262890"/>
                </a:lnTo>
                <a:lnTo>
                  <a:pt x="1136649" y="261196"/>
                </a:lnTo>
                <a:lnTo>
                  <a:pt x="1136649" y="29633"/>
                </a:lnTo>
                <a:lnTo>
                  <a:pt x="1135380" y="27940"/>
                </a:lnTo>
                <a:lnTo>
                  <a:pt x="1132840" y="25146"/>
                </a:lnTo>
                <a:close/>
              </a:path>
              <a:path w="1136650" h="288290">
                <a:moveTo>
                  <a:pt x="1107239" y="0"/>
                </a:moveTo>
                <a:lnTo>
                  <a:pt x="28363" y="0"/>
                </a:lnTo>
                <a:lnTo>
                  <a:pt x="26669" y="1270"/>
                </a:lnTo>
                <a:lnTo>
                  <a:pt x="22478" y="5079"/>
                </a:lnTo>
                <a:lnTo>
                  <a:pt x="1112854" y="5079"/>
                </a:lnTo>
                <a:lnTo>
                  <a:pt x="1107239" y="0"/>
                </a:lnTo>
                <a:close/>
              </a:path>
            </a:pathLst>
          </a:custGeom>
          <a:solidFill>
            <a:srgbClr val="10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g object 292"/>
          <p:cNvSpPr/>
          <p:nvPr/>
        </p:nvSpPr>
        <p:spPr>
          <a:xfrm>
            <a:off x="941070" y="6361429"/>
            <a:ext cx="1127760" cy="279400"/>
          </a:xfrm>
          <a:custGeom>
            <a:avLst/>
            <a:gdLst/>
            <a:ahLst/>
            <a:cxnLst/>
            <a:rect l="l" t="t" r="r" b="b"/>
            <a:pathLst>
              <a:path w="1127760" h="279400">
                <a:moveTo>
                  <a:pt x="3810" y="13081"/>
                </a:moveTo>
                <a:lnTo>
                  <a:pt x="0" y="17284"/>
                </a:lnTo>
                <a:lnTo>
                  <a:pt x="0" y="262890"/>
                </a:lnTo>
                <a:lnTo>
                  <a:pt x="3810" y="266712"/>
                </a:lnTo>
                <a:lnTo>
                  <a:pt x="3810" y="13081"/>
                </a:lnTo>
                <a:close/>
              </a:path>
              <a:path w="1127760" h="279400">
                <a:moveTo>
                  <a:pt x="1111973" y="3810"/>
                </a:moveTo>
                <a:lnTo>
                  <a:pt x="1107770" y="0"/>
                </a:lnTo>
                <a:lnTo>
                  <a:pt x="17399" y="0"/>
                </a:lnTo>
                <a:lnTo>
                  <a:pt x="13208" y="3810"/>
                </a:lnTo>
                <a:lnTo>
                  <a:pt x="1111973" y="3810"/>
                </a:lnTo>
                <a:close/>
              </a:path>
              <a:path w="1127760" h="279400">
                <a:moveTo>
                  <a:pt x="1112520" y="275590"/>
                </a:moveTo>
                <a:lnTo>
                  <a:pt x="12700" y="275590"/>
                </a:lnTo>
                <a:lnTo>
                  <a:pt x="16510" y="279400"/>
                </a:lnTo>
                <a:lnTo>
                  <a:pt x="1108710" y="279400"/>
                </a:lnTo>
                <a:lnTo>
                  <a:pt x="1112520" y="275590"/>
                </a:lnTo>
                <a:close/>
              </a:path>
              <a:path w="1127760" h="279400">
                <a:moveTo>
                  <a:pt x="1127760" y="20078"/>
                </a:moveTo>
                <a:lnTo>
                  <a:pt x="1122680" y="14490"/>
                </a:lnTo>
                <a:lnTo>
                  <a:pt x="1122680" y="265430"/>
                </a:lnTo>
                <a:lnTo>
                  <a:pt x="1127760" y="260350"/>
                </a:lnTo>
                <a:lnTo>
                  <a:pt x="1127760" y="20078"/>
                </a:lnTo>
                <a:close/>
              </a:path>
            </a:pathLst>
          </a:custGeom>
          <a:solidFill>
            <a:srgbClr val="111A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g object 293"/>
          <p:cNvSpPr/>
          <p:nvPr/>
        </p:nvSpPr>
        <p:spPr>
          <a:xfrm>
            <a:off x="944880" y="6365240"/>
            <a:ext cx="1118870" cy="271780"/>
          </a:xfrm>
          <a:custGeom>
            <a:avLst/>
            <a:gdLst/>
            <a:ahLst/>
            <a:cxnLst/>
            <a:rect l="l" t="t" r="r" b="b"/>
            <a:pathLst>
              <a:path w="1118870" h="271779">
                <a:moveTo>
                  <a:pt x="1118870" y="10680"/>
                </a:moveTo>
                <a:lnTo>
                  <a:pt x="1115060" y="6477"/>
                </a:lnTo>
                <a:lnTo>
                  <a:pt x="1113790" y="5080"/>
                </a:lnTo>
                <a:lnTo>
                  <a:pt x="1112380" y="3810"/>
                </a:lnTo>
                <a:lnTo>
                  <a:pt x="1111250" y="2794"/>
                </a:lnTo>
                <a:lnTo>
                  <a:pt x="1111250" y="7620"/>
                </a:lnTo>
                <a:lnTo>
                  <a:pt x="1111250" y="262890"/>
                </a:lnTo>
                <a:lnTo>
                  <a:pt x="8890" y="262890"/>
                </a:lnTo>
                <a:lnTo>
                  <a:pt x="8890" y="7620"/>
                </a:lnTo>
                <a:lnTo>
                  <a:pt x="1111250" y="7620"/>
                </a:lnTo>
                <a:lnTo>
                  <a:pt x="1111250" y="2794"/>
                </a:lnTo>
                <a:lnTo>
                  <a:pt x="1108163" y="0"/>
                </a:lnTo>
                <a:lnTo>
                  <a:pt x="9398" y="0"/>
                </a:lnTo>
                <a:lnTo>
                  <a:pt x="5207" y="3810"/>
                </a:lnTo>
                <a:lnTo>
                  <a:pt x="3810" y="5080"/>
                </a:lnTo>
                <a:lnTo>
                  <a:pt x="0" y="9271"/>
                </a:lnTo>
                <a:lnTo>
                  <a:pt x="0" y="262902"/>
                </a:lnTo>
                <a:lnTo>
                  <a:pt x="3797" y="266700"/>
                </a:lnTo>
                <a:lnTo>
                  <a:pt x="8890" y="271780"/>
                </a:lnTo>
                <a:lnTo>
                  <a:pt x="1108710" y="271780"/>
                </a:lnTo>
                <a:lnTo>
                  <a:pt x="1113790" y="266700"/>
                </a:lnTo>
                <a:lnTo>
                  <a:pt x="1115060" y="265442"/>
                </a:lnTo>
                <a:lnTo>
                  <a:pt x="1118870" y="261620"/>
                </a:lnTo>
                <a:lnTo>
                  <a:pt x="1118870" y="10680"/>
                </a:lnTo>
                <a:close/>
              </a:path>
            </a:pathLst>
          </a:custGeom>
          <a:solidFill>
            <a:srgbClr val="111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g object 294"/>
          <p:cNvSpPr/>
          <p:nvPr/>
        </p:nvSpPr>
        <p:spPr>
          <a:xfrm>
            <a:off x="953770" y="6372859"/>
            <a:ext cx="1102360" cy="255270"/>
          </a:xfrm>
          <a:custGeom>
            <a:avLst/>
            <a:gdLst/>
            <a:ahLst/>
            <a:cxnLst/>
            <a:rect l="l" t="t" r="r" b="b"/>
            <a:pathLst>
              <a:path w="1102360" h="255270">
                <a:moveTo>
                  <a:pt x="1102360" y="0"/>
                </a:moveTo>
                <a:lnTo>
                  <a:pt x="1097280" y="0"/>
                </a:lnTo>
                <a:lnTo>
                  <a:pt x="1097280" y="5080"/>
                </a:lnTo>
                <a:lnTo>
                  <a:pt x="1097280" y="251460"/>
                </a:lnTo>
                <a:lnTo>
                  <a:pt x="3810" y="251460"/>
                </a:lnTo>
                <a:lnTo>
                  <a:pt x="3810" y="5080"/>
                </a:lnTo>
                <a:lnTo>
                  <a:pt x="1097280" y="5080"/>
                </a:lnTo>
                <a:lnTo>
                  <a:pt x="1097280" y="0"/>
                </a:lnTo>
                <a:lnTo>
                  <a:pt x="0" y="0"/>
                </a:lnTo>
                <a:lnTo>
                  <a:pt x="0" y="5080"/>
                </a:lnTo>
                <a:lnTo>
                  <a:pt x="0" y="251460"/>
                </a:lnTo>
                <a:lnTo>
                  <a:pt x="0" y="255270"/>
                </a:lnTo>
                <a:lnTo>
                  <a:pt x="1102360" y="255270"/>
                </a:lnTo>
                <a:lnTo>
                  <a:pt x="1102360" y="251460"/>
                </a:lnTo>
                <a:lnTo>
                  <a:pt x="1102360" y="5080"/>
                </a:lnTo>
                <a:lnTo>
                  <a:pt x="1102360" y="0"/>
                </a:lnTo>
                <a:close/>
              </a:path>
            </a:pathLst>
          </a:custGeom>
          <a:solidFill>
            <a:srgbClr val="121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g object 295"/>
          <p:cNvSpPr/>
          <p:nvPr/>
        </p:nvSpPr>
        <p:spPr>
          <a:xfrm>
            <a:off x="957580" y="6377940"/>
            <a:ext cx="1093470" cy="246379"/>
          </a:xfrm>
          <a:custGeom>
            <a:avLst/>
            <a:gdLst/>
            <a:ahLst/>
            <a:cxnLst/>
            <a:rect l="l" t="t" r="r" b="b"/>
            <a:pathLst>
              <a:path w="1093470" h="246379">
                <a:moveTo>
                  <a:pt x="1093470" y="0"/>
                </a:moveTo>
                <a:lnTo>
                  <a:pt x="1089660" y="0"/>
                </a:lnTo>
                <a:lnTo>
                  <a:pt x="1089660" y="3810"/>
                </a:lnTo>
                <a:lnTo>
                  <a:pt x="1089660" y="241300"/>
                </a:lnTo>
                <a:lnTo>
                  <a:pt x="3810" y="241300"/>
                </a:lnTo>
                <a:lnTo>
                  <a:pt x="3810" y="3810"/>
                </a:lnTo>
                <a:lnTo>
                  <a:pt x="1089660" y="3810"/>
                </a:lnTo>
                <a:lnTo>
                  <a:pt x="1089660" y="0"/>
                </a:lnTo>
                <a:lnTo>
                  <a:pt x="0" y="0"/>
                </a:lnTo>
                <a:lnTo>
                  <a:pt x="0" y="3810"/>
                </a:lnTo>
                <a:lnTo>
                  <a:pt x="0" y="241300"/>
                </a:lnTo>
                <a:lnTo>
                  <a:pt x="0" y="246380"/>
                </a:lnTo>
                <a:lnTo>
                  <a:pt x="1093470" y="246380"/>
                </a:lnTo>
                <a:lnTo>
                  <a:pt x="1093470" y="241300"/>
                </a:lnTo>
                <a:lnTo>
                  <a:pt x="1093470" y="3810"/>
                </a:lnTo>
                <a:lnTo>
                  <a:pt x="1093470" y="0"/>
                </a:lnTo>
                <a:close/>
              </a:path>
            </a:pathLst>
          </a:custGeom>
          <a:solidFill>
            <a:srgbClr val="121C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g object 296"/>
          <p:cNvSpPr/>
          <p:nvPr/>
        </p:nvSpPr>
        <p:spPr>
          <a:xfrm>
            <a:off x="961390" y="6381750"/>
            <a:ext cx="1085850" cy="237490"/>
          </a:xfrm>
          <a:custGeom>
            <a:avLst/>
            <a:gdLst/>
            <a:ahLst/>
            <a:cxnLst/>
            <a:rect l="l" t="t" r="r" b="b"/>
            <a:pathLst>
              <a:path w="1085850" h="237490">
                <a:moveTo>
                  <a:pt x="1085850" y="0"/>
                </a:moveTo>
                <a:lnTo>
                  <a:pt x="1082040" y="0"/>
                </a:lnTo>
                <a:lnTo>
                  <a:pt x="1082040" y="5080"/>
                </a:lnTo>
                <a:lnTo>
                  <a:pt x="1082040" y="233680"/>
                </a:lnTo>
                <a:lnTo>
                  <a:pt x="5080" y="233680"/>
                </a:lnTo>
                <a:lnTo>
                  <a:pt x="5080" y="5080"/>
                </a:lnTo>
                <a:lnTo>
                  <a:pt x="1082040" y="5080"/>
                </a:lnTo>
                <a:lnTo>
                  <a:pt x="1082040" y="0"/>
                </a:lnTo>
                <a:lnTo>
                  <a:pt x="0" y="0"/>
                </a:lnTo>
                <a:lnTo>
                  <a:pt x="0" y="5080"/>
                </a:lnTo>
                <a:lnTo>
                  <a:pt x="0" y="233680"/>
                </a:lnTo>
                <a:lnTo>
                  <a:pt x="0" y="237490"/>
                </a:lnTo>
                <a:lnTo>
                  <a:pt x="1085850" y="237490"/>
                </a:lnTo>
                <a:lnTo>
                  <a:pt x="1085850" y="233680"/>
                </a:lnTo>
                <a:lnTo>
                  <a:pt x="1085850" y="5080"/>
                </a:lnTo>
                <a:lnTo>
                  <a:pt x="1085850" y="0"/>
                </a:lnTo>
                <a:close/>
              </a:path>
            </a:pathLst>
          </a:custGeom>
          <a:solidFill>
            <a:srgbClr val="131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g object 297"/>
          <p:cNvSpPr/>
          <p:nvPr/>
        </p:nvSpPr>
        <p:spPr>
          <a:xfrm>
            <a:off x="966470" y="6386829"/>
            <a:ext cx="1076960" cy="228600"/>
          </a:xfrm>
          <a:custGeom>
            <a:avLst/>
            <a:gdLst/>
            <a:ahLst/>
            <a:cxnLst/>
            <a:rect l="l" t="t" r="r" b="b"/>
            <a:pathLst>
              <a:path w="1076960" h="228600">
                <a:moveTo>
                  <a:pt x="1076960" y="0"/>
                </a:moveTo>
                <a:lnTo>
                  <a:pt x="1071880" y="0"/>
                </a:lnTo>
                <a:lnTo>
                  <a:pt x="1071880" y="3810"/>
                </a:lnTo>
                <a:lnTo>
                  <a:pt x="1071880" y="224790"/>
                </a:lnTo>
                <a:lnTo>
                  <a:pt x="3810" y="224790"/>
                </a:lnTo>
                <a:lnTo>
                  <a:pt x="3810" y="3810"/>
                </a:lnTo>
                <a:lnTo>
                  <a:pt x="1071880" y="3810"/>
                </a:lnTo>
                <a:lnTo>
                  <a:pt x="1071880" y="0"/>
                </a:lnTo>
                <a:lnTo>
                  <a:pt x="0" y="0"/>
                </a:lnTo>
                <a:lnTo>
                  <a:pt x="0" y="3810"/>
                </a:lnTo>
                <a:lnTo>
                  <a:pt x="0" y="224790"/>
                </a:lnTo>
                <a:lnTo>
                  <a:pt x="0" y="228600"/>
                </a:lnTo>
                <a:lnTo>
                  <a:pt x="1076960" y="228600"/>
                </a:lnTo>
                <a:lnTo>
                  <a:pt x="1076960" y="224790"/>
                </a:lnTo>
                <a:lnTo>
                  <a:pt x="1076960" y="3810"/>
                </a:lnTo>
                <a:lnTo>
                  <a:pt x="1076960" y="0"/>
                </a:lnTo>
                <a:close/>
              </a:path>
            </a:pathLst>
          </a:custGeom>
          <a:solidFill>
            <a:srgbClr val="131E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g object 298"/>
          <p:cNvSpPr/>
          <p:nvPr/>
        </p:nvSpPr>
        <p:spPr>
          <a:xfrm>
            <a:off x="970280" y="6390640"/>
            <a:ext cx="1068070" cy="220979"/>
          </a:xfrm>
          <a:custGeom>
            <a:avLst/>
            <a:gdLst/>
            <a:ahLst/>
            <a:cxnLst/>
            <a:rect l="l" t="t" r="r" b="b"/>
            <a:pathLst>
              <a:path w="1068070" h="220979">
                <a:moveTo>
                  <a:pt x="1068070" y="0"/>
                </a:moveTo>
                <a:lnTo>
                  <a:pt x="1064260" y="0"/>
                </a:lnTo>
                <a:lnTo>
                  <a:pt x="1064260" y="3810"/>
                </a:lnTo>
                <a:lnTo>
                  <a:pt x="1064260" y="215900"/>
                </a:lnTo>
                <a:lnTo>
                  <a:pt x="5080" y="215900"/>
                </a:lnTo>
                <a:lnTo>
                  <a:pt x="5080" y="3810"/>
                </a:lnTo>
                <a:lnTo>
                  <a:pt x="1064260" y="3810"/>
                </a:lnTo>
                <a:lnTo>
                  <a:pt x="1064260" y="0"/>
                </a:lnTo>
                <a:lnTo>
                  <a:pt x="0" y="0"/>
                </a:lnTo>
                <a:lnTo>
                  <a:pt x="0" y="3810"/>
                </a:lnTo>
                <a:lnTo>
                  <a:pt x="0" y="215900"/>
                </a:lnTo>
                <a:lnTo>
                  <a:pt x="0" y="220980"/>
                </a:lnTo>
                <a:lnTo>
                  <a:pt x="1068070" y="220980"/>
                </a:lnTo>
                <a:lnTo>
                  <a:pt x="1068070" y="215900"/>
                </a:lnTo>
                <a:lnTo>
                  <a:pt x="1068070" y="3810"/>
                </a:lnTo>
                <a:lnTo>
                  <a:pt x="1068070" y="0"/>
                </a:lnTo>
                <a:close/>
              </a:path>
            </a:pathLst>
          </a:custGeom>
          <a:solidFill>
            <a:srgbClr val="131E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g object 299"/>
          <p:cNvSpPr/>
          <p:nvPr/>
        </p:nvSpPr>
        <p:spPr>
          <a:xfrm>
            <a:off x="975360" y="6394450"/>
            <a:ext cx="1059180" cy="212090"/>
          </a:xfrm>
          <a:custGeom>
            <a:avLst/>
            <a:gdLst/>
            <a:ahLst/>
            <a:cxnLst/>
            <a:rect l="l" t="t" r="r" b="b"/>
            <a:pathLst>
              <a:path w="1059180" h="212090">
                <a:moveTo>
                  <a:pt x="1059180" y="0"/>
                </a:moveTo>
                <a:lnTo>
                  <a:pt x="1055370" y="0"/>
                </a:lnTo>
                <a:lnTo>
                  <a:pt x="1055370" y="5080"/>
                </a:lnTo>
                <a:lnTo>
                  <a:pt x="1055370" y="208280"/>
                </a:lnTo>
                <a:lnTo>
                  <a:pt x="3810" y="208280"/>
                </a:lnTo>
                <a:lnTo>
                  <a:pt x="3810" y="5080"/>
                </a:lnTo>
                <a:lnTo>
                  <a:pt x="1055370" y="5080"/>
                </a:lnTo>
                <a:lnTo>
                  <a:pt x="1055370" y="0"/>
                </a:lnTo>
                <a:lnTo>
                  <a:pt x="0" y="0"/>
                </a:lnTo>
                <a:lnTo>
                  <a:pt x="0" y="5080"/>
                </a:lnTo>
                <a:lnTo>
                  <a:pt x="0" y="208280"/>
                </a:lnTo>
                <a:lnTo>
                  <a:pt x="0" y="212090"/>
                </a:lnTo>
                <a:lnTo>
                  <a:pt x="1059180" y="212090"/>
                </a:lnTo>
                <a:lnTo>
                  <a:pt x="1059180" y="208280"/>
                </a:lnTo>
                <a:lnTo>
                  <a:pt x="1059180" y="5080"/>
                </a:lnTo>
                <a:lnTo>
                  <a:pt x="1059180" y="0"/>
                </a:lnTo>
                <a:close/>
              </a:path>
            </a:pathLst>
          </a:custGeom>
          <a:solidFill>
            <a:srgbClr val="141F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g object 300"/>
          <p:cNvSpPr/>
          <p:nvPr/>
        </p:nvSpPr>
        <p:spPr>
          <a:xfrm>
            <a:off x="979170" y="6399529"/>
            <a:ext cx="1051560" cy="203200"/>
          </a:xfrm>
          <a:custGeom>
            <a:avLst/>
            <a:gdLst/>
            <a:ahLst/>
            <a:cxnLst/>
            <a:rect l="l" t="t" r="r" b="b"/>
            <a:pathLst>
              <a:path w="1051560" h="203200">
                <a:moveTo>
                  <a:pt x="1051560" y="0"/>
                </a:moveTo>
                <a:lnTo>
                  <a:pt x="1046480" y="0"/>
                </a:lnTo>
                <a:lnTo>
                  <a:pt x="1046480" y="3810"/>
                </a:lnTo>
                <a:lnTo>
                  <a:pt x="1046480" y="199390"/>
                </a:lnTo>
                <a:lnTo>
                  <a:pt x="3810" y="199390"/>
                </a:lnTo>
                <a:lnTo>
                  <a:pt x="3810" y="3810"/>
                </a:lnTo>
                <a:lnTo>
                  <a:pt x="1046480" y="3810"/>
                </a:lnTo>
                <a:lnTo>
                  <a:pt x="1046480" y="0"/>
                </a:lnTo>
                <a:lnTo>
                  <a:pt x="0" y="0"/>
                </a:lnTo>
                <a:lnTo>
                  <a:pt x="0" y="3810"/>
                </a:lnTo>
                <a:lnTo>
                  <a:pt x="0" y="199390"/>
                </a:lnTo>
                <a:lnTo>
                  <a:pt x="0" y="203200"/>
                </a:lnTo>
                <a:lnTo>
                  <a:pt x="1051560" y="203200"/>
                </a:lnTo>
                <a:lnTo>
                  <a:pt x="1051560" y="199390"/>
                </a:lnTo>
                <a:lnTo>
                  <a:pt x="1051560" y="3810"/>
                </a:lnTo>
                <a:lnTo>
                  <a:pt x="1051560" y="0"/>
                </a:lnTo>
                <a:close/>
              </a:path>
            </a:pathLst>
          </a:custGeom>
          <a:solidFill>
            <a:srgbClr val="141F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g object 301"/>
          <p:cNvSpPr/>
          <p:nvPr/>
        </p:nvSpPr>
        <p:spPr>
          <a:xfrm>
            <a:off x="982980" y="6403340"/>
            <a:ext cx="1042669" cy="195580"/>
          </a:xfrm>
          <a:custGeom>
            <a:avLst/>
            <a:gdLst/>
            <a:ahLst/>
            <a:cxnLst/>
            <a:rect l="l" t="t" r="r" b="b"/>
            <a:pathLst>
              <a:path w="1042669" h="195579">
                <a:moveTo>
                  <a:pt x="1042670" y="0"/>
                </a:moveTo>
                <a:lnTo>
                  <a:pt x="1038860" y="0"/>
                </a:lnTo>
                <a:lnTo>
                  <a:pt x="1038860" y="3810"/>
                </a:lnTo>
                <a:lnTo>
                  <a:pt x="1038860" y="190500"/>
                </a:lnTo>
                <a:lnTo>
                  <a:pt x="5080" y="190500"/>
                </a:lnTo>
                <a:lnTo>
                  <a:pt x="5080" y="3810"/>
                </a:lnTo>
                <a:lnTo>
                  <a:pt x="1038860" y="3810"/>
                </a:lnTo>
                <a:lnTo>
                  <a:pt x="1038860" y="0"/>
                </a:lnTo>
                <a:lnTo>
                  <a:pt x="0" y="0"/>
                </a:lnTo>
                <a:lnTo>
                  <a:pt x="0" y="3810"/>
                </a:lnTo>
                <a:lnTo>
                  <a:pt x="0" y="190500"/>
                </a:lnTo>
                <a:lnTo>
                  <a:pt x="0" y="195580"/>
                </a:lnTo>
                <a:lnTo>
                  <a:pt x="1042670" y="195580"/>
                </a:lnTo>
                <a:lnTo>
                  <a:pt x="1042670" y="190500"/>
                </a:lnTo>
                <a:lnTo>
                  <a:pt x="1042670" y="3810"/>
                </a:lnTo>
                <a:lnTo>
                  <a:pt x="1042670" y="0"/>
                </a:lnTo>
                <a:close/>
              </a:path>
            </a:pathLst>
          </a:custGeom>
          <a:solidFill>
            <a:srgbClr val="1420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g object 302"/>
          <p:cNvSpPr/>
          <p:nvPr/>
        </p:nvSpPr>
        <p:spPr>
          <a:xfrm>
            <a:off x="988060" y="6407150"/>
            <a:ext cx="1033780" cy="186690"/>
          </a:xfrm>
          <a:custGeom>
            <a:avLst/>
            <a:gdLst/>
            <a:ahLst/>
            <a:cxnLst/>
            <a:rect l="l" t="t" r="r" b="b"/>
            <a:pathLst>
              <a:path w="1033780" h="186690">
                <a:moveTo>
                  <a:pt x="1033780" y="0"/>
                </a:moveTo>
                <a:lnTo>
                  <a:pt x="1029970" y="0"/>
                </a:lnTo>
                <a:lnTo>
                  <a:pt x="1029970" y="5080"/>
                </a:lnTo>
                <a:lnTo>
                  <a:pt x="1029970" y="182880"/>
                </a:lnTo>
                <a:lnTo>
                  <a:pt x="3810" y="182880"/>
                </a:lnTo>
                <a:lnTo>
                  <a:pt x="3810" y="5080"/>
                </a:lnTo>
                <a:lnTo>
                  <a:pt x="1029970" y="5080"/>
                </a:lnTo>
                <a:lnTo>
                  <a:pt x="1029970" y="0"/>
                </a:lnTo>
                <a:lnTo>
                  <a:pt x="0" y="0"/>
                </a:lnTo>
                <a:lnTo>
                  <a:pt x="0" y="5080"/>
                </a:lnTo>
                <a:lnTo>
                  <a:pt x="0" y="182880"/>
                </a:lnTo>
                <a:lnTo>
                  <a:pt x="0" y="186690"/>
                </a:lnTo>
                <a:lnTo>
                  <a:pt x="1033780" y="186690"/>
                </a:lnTo>
                <a:lnTo>
                  <a:pt x="1033780" y="182880"/>
                </a:lnTo>
                <a:lnTo>
                  <a:pt x="1033780" y="5080"/>
                </a:lnTo>
                <a:lnTo>
                  <a:pt x="1033780" y="0"/>
                </a:lnTo>
                <a:close/>
              </a:path>
            </a:pathLst>
          </a:custGeom>
          <a:solidFill>
            <a:srgbClr val="152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g object 303"/>
          <p:cNvSpPr/>
          <p:nvPr/>
        </p:nvSpPr>
        <p:spPr>
          <a:xfrm>
            <a:off x="991870" y="6412229"/>
            <a:ext cx="1026160" cy="177800"/>
          </a:xfrm>
          <a:custGeom>
            <a:avLst/>
            <a:gdLst/>
            <a:ahLst/>
            <a:cxnLst/>
            <a:rect l="l" t="t" r="r" b="b"/>
            <a:pathLst>
              <a:path w="1026160" h="177800">
                <a:moveTo>
                  <a:pt x="1026160" y="0"/>
                </a:moveTo>
                <a:lnTo>
                  <a:pt x="1021080" y="0"/>
                </a:lnTo>
                <a:lnTo>
                  <a:pt x="1021080" y="3810"/>
                </a:lnTo>
                <a:lnTo>
                  <a:pt x="1021080" y="173990"/>
                </a:lnTo>
                <a:lnTo>
                  <a:pt x="3810" y="173990"/>
                </a:lnTo>
                <a:lnTo>
                  <a:pt x="3810" y="3810"/>
                </a:lnTo>
                <a:lnTo>
                  <a:pt x="1021080" y="3810"/>
                </a:lnTo>
                <a:lnTo>
                  <a:pt x="1021080" y="0"/>
                </a:lnTo>
                <a:lnTo>
                  <a:pt x="0" y="0"/>
                </a:lnTo>
                <a:lnTo>
                  <a:pt x="0" y="3810"/>
                </a:lnTo>
                <a:lnTo>
                  <a:pt x="0" y="173990"/>
                </a:lnTo>
                <a:lnTo>
                  <a:pt x="0" y="177800"/>
                </a:lnTo>
                <a:lnTo>
                  <a:pt x="1026160" y="177800"/>
                </a:lnTo>
                <a:lnTo>
                  <a:pt x="1026160" y="173990"/>
                </a:lnTo>
                <a:lnTo>
                  <a:pt x="1026160" y="3810"/>
                </a:lnTo>
                <a:lnTo>
                  <a:pt x="1026160" y="0"/>
                </a:lnTo>
                <a:close/>
              </a:path>
            </a:pathLst>
          </a:custGeom>
          <a:solidFill>
            <a:srgbClr val="1521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g object 304"/>
          <p:cNvSpPr/>
          <p:nvPr/>
        </p:nvSpPr>
        <p:spPr>
          <a:xfrm>
            <a:off x="995680" y="6416040"/>
            <a:ext cx="1017269" cy="170180"/>
          </a:xfrm>
          <a:custGeom>
            <a:avLst/>
            <a:gdLst/>
            <a:ahLst/>
            <a:cxnLst/>
            <a:rect l="l" t="t" r="r" b="b"/>
            <a:pathLst>
              <a:path w="1017269" h="170179">
                <a:moveTo>
                  <a:pt x="1017270" y="0"/>
                </a:moveTo>
                <a:lnTo>
                  <a:pt x="1013460" y="0"/>
                </a:lnTo>
                <a:lnTo>
                  <a:pt x="1013460" y="3810"/>
                </a:lnTo>
                <a:lnTo>
                  <a:pt x="1013460" y="165100"/>
                </a:lnTo>
                <a:lnTo>
                  <a:pt x="3810" y="165100"/>
                </a:lnTo>
                <a:lnTo>
                  <a:pt x="3810" y="3810"/>
                </a:lnTo>
                <a:lnTo>
                  <a:pt x="1013460" y="3810"/>
                </a:lnTo>
                <a:lnTo>
                  <a:pt x="1013460" y="0"/>
                </a:lnTo>
                <a:lnTo>
                  <a:pt x="0" y="0"/>
                </a:lnTo>
                <a:lnTo>
                  <a:pt x="0" y="3810"/>
                </a:lnTo>
                <a:lnTo>
                  <a:pt x="0" y="165100"/>
                </a:lnTo>
                <a:lnTo>
                  <a:pt x="0" y="170180"/>
                </a:lnTo>
                <a:lnTo>
                  <a:pt x="1017270" y="170180"/>
                </a:lnTo>
                <a:lnTo>
                  <a:pt x="1017270" y="165100"/>
                </a:lnTo>
                <a:lnTo>
                  <a:pt x="1017270" y="3810"/>
                </a:lnTo>
                <a:lnTo>
                  <a:pt x="1017270" y="0"/>
                </a:lnTo>
                <a:close/>
              </a:path>
            </a:pathLst>
          </a:custGeom>
          <a:solidFill>
            <a:srgbClr val="1521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g object 305"/>
          <p:cNvSpPr/>
          <p:nvPr/>
        </p:nvSpPr>
        <p:spPr>
          <a:xfrm>
            <a:off x="999490" y="6419850"/>
            <a:ext cx="1009650" cy="161290"/>
          </a:xfrm>
          <a:custGeom>
            <a:avLst/>
            <a:gdLst/>
            <a:ahLst/>
            <a:cxnLst/>
            <a:rect l="l" t="t" r="r" b="b"/>
            <a:pathLst>
              <a:path w="1009650" h="161290">
                <a:moveTo>
                  <a:pt x="1009650" y="0"/>
                </a:moveTo>
                <a:lnTo>
                  <a:pt x="1005840" y="0"/>
                </a:lnTo>
                <a:lnTo>
                  <a:pt x="1005840" y="5080"/>
                </a:lnTo>
                <a:lnTo>
                  <a:pt x="1005840" y="157480"/>
                </a:lnTo>
                <a:lnTo>
                  <a:pt x="5080" y="157480"/>
                </a:lnTo>
                <a:lnTo>
                  <a:pt x="5080" y="5080"/>
                </a:lnTo>
                <a:lnTo>
                  <a:pt x="1005840" y="5080"/>
                </a:lnTo>
                <a:lnTo>
                  <a:pt x="1005840" y="0"/>
                </a:lnTo>
                <a:lnTo>
                  <a:pt x="0" y="0"/>
                </a:lnTo>
                <a:lnTo>
                  <a:pt x="0" y="5080"/>
                </a:lnTo>
                <a:lnTo>
                  <a:pt x="0" y="157480"/>
                </a:lnTo>
                <a:lnTo>
                  <a:pt x="0" y="161290"/>
                </a:lnTo>
                <a:lnTo>
                  <a:pt x="1009650" y="161290"/>
                </a:lnTo>
                <a:lnTo>
                  <a:pt x="1009650" y="157480"/>
                </a:lnTo>
                <a:lnTo>
                  <a:pt x="1009650" y="5080"/>
                </a:lnTo>
                <a:lnTo>
                  <a:pt x="1009650" y="0"/>
                </a:lnTo>
                <a:close/>
              </a:path>
            </a:pathLst>
          </a:custGeom>
          <a:solidFill>
            <a:srgbClr val="162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g object 306"/>
          <p:cNvSpPr/>
          <p:nvPr/>
        </p:nvSpPr>
        <p:spPr>
          <a:xfrm>
            <a:off x="1004570" y="6424929"/>
            <a:ext cx="1000760" cy="152400"/>
          </a:xfrm>
          <a:custGeom>
            <a:avLst/>
            <a:gdLst/>
            <a:ahLst/>
            <a:cxnLst/>
            <a:rect l="l" t="t" r="r" b="b"/>
            <a:pathLst>
              <a:path w="1000760" h="152400">
                <a:moveTo>
                  <a:pt x="1000760" y="0"/>
                </a:moveTo>
                <a:lnTo>
                  <a:pt x="995680" y="0"/>
                </a:lnTo>
                <a:lnTo>
                  <a:pt x="995680" y="3810"/>
                </a:lnTo>
                <a:lnTo>
                  <a:pt x="995680" y="147320"/>
                </a:lnTo>
                <a:lnTo>
                  <a:pt x="3810" y="147320"/>
                </a:lnTo>
                <a:lnTo>
                  <a:pt x="3810" y="3810"/>
                </a:lnTo>
                <a:lnTo>
                  <a:pt x="995680" y="3810"/>
                </a:lnTo>
                <a:lnTo>
                  <a:pt x="995680" y="0"/>
                </a:lnTo>
                <a:lnTo>
                  <a:pt x="0" y="0"/>
                </a:lnTo>
                <a:lnTo>
                  <a:pt x="0" y="3810"/>
                </a:lnTo>
                <a:lnTo>
                  <a:pt x="0" y="147320"/>
                </a:lnTo>
                <a:lnTo>
                  <a:pt x="0" y="152400"/>
                </a:lnTo>
                <a:lnTo>
                  <a:pt x="1000760" y="152400"/>
                </a:lnTo>
                <a:lnTo>
                  <a:pt x="1000760" y="147320"/>
                </a:lnTo>
                <a:lnTo>
                  <a:pt x="1000760" y="3810"/>
                </a:lnTo>
                <a:lnTo>
                  <a:pt x="1000760" y="0"/>
                </a:lnTo>
                <a:close/>
              </a:path>
            </a:pathLst>
          </a:custGeom>
          <a:solidFill>
            <a:srgbClr val="162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g object 307"/>
          <p:cNvSpPr/>
          <p:nvPr/>
        </p:nvSpPr>
        <p:spPr>
          <a:xfrm>
            <a:off x="1008380" y="6428740"/>
            <a:ext cx="991869" cy="143510"/>
          </a:xfrm>
          <a:custGeom>
            <a:avLst/>
            <a:gdLst/>
            <a:ahLst/>
            <a:cxnLst/>
            <a:rect l="l" t="t" r="r" b="b"/>
            <a:pathLst>
              <a:path w="991869" h="143509">
                <a:moveTo>
                  <a:pt x="991870" y="0"/>
                </a:moveTo>
                <a:lnTo>
                  <a:pt x="988060" y="0"/>
                </a:lnTo>
                <a:lnTo>
                  <a:pt x="988060" y="5080"/>
                </a:lnTo>
                <a:lnTo>
                  <a:pt x="988060" y="139700"/>
                </a:lnTo>
                <a:lnTo>
                  <a:pt x="5080" y="139700"/>
                </a:lnTo>
                <a:lnTo>
                  <a:pt x="5080" y="5080"/>
                </a:lnTo>
                <a:lnTo>
                  <a:pt x="988060" y="5080"/>
                </a:lnTo>
                <a:lnTo>
                  <a:pt x="988060" y="0"/>
                </a:lnTo>
                <a:lnTo>
                  <a:pt x="0" y="0"/>
                </a:lnTo>
                <a:lnTo>
                  <a:pt x="0" y="5080"/>
                </a:lnTo>
                <a:lnTo>
                  <a:pt x="0" y="139700"/>
                </a:lnTo>
                <a:lnTo>
                  <a:pt x="0" y="143510"/>
                </a:lnTo>
                <a:lnTo>
                  <a:pt x="991870" y="143510"/>
                </a:lnTo>
                <a:lnTo>
                  <a:pt x="991870" y="139700"/>
                </a:lnTo>
                <a:lnTo>
                  <a:pt x="991870" y="5080"/>
                </a:lnTo>
                <a:lnTo>
                  <a:pt x="991870" y="0"/>
                </a:lnTo>
                <a:close/>
              </a:path>
            </a:pathLst>
          </a:custGeom>
          <a:solidFill>
            <a:srgbClr val="1623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g object 308"/>
          <p:cNvSpPr/>
          <p:nvPr/>
        </p:nvSpPr>
        <p:spPr>
          <a:xfrm>
            <a:off x="1013460" y="6433820"/>
            <a:ext cx="982980" cy="134620"/>
          </a:xfrm>
          <a:custGeom>
            <a:avLst/>
            <a:gdLst/>
            <a:ahLst/>
            <a:cxnLst/>
            <a:rect l="l" t="t" r="r" b="b"/>
            <a:pathLst>
              <a:path w="982980" h="134620">
                <a:moveTo>
                  <a:pt x="982980" y="0"/>
                </a:moveTo>
                <a:lnTo>
                  <a:pt x="977900" y="0"/>
                </a:lnTo>
                <a:lnTo>
                  <a:pt x="977900" y="3810"/>
                </a:lnTo>
                <a:lnTo>
                  <a:pt x="977900" y="130810"/>
                </a:lnTo>
                <a:lnTo>
                  <a:pt x="3810" y="130810"/>
                </a:lnTo>
                <a:lnTo>
                  <a:pt x="3810" y="3810"/>
                </a:lnTo>
                <a:lnTo>
                  <a:pt x="977900" y="3810"/>
                </a:lnTo>
                <a:lnTo>
                  <a:pt x="977900" y="0"/>
                </a:lnTo>
                <a:lnTo>
                  <a:pt x="0" y="0"/>
                </a:lnTo>
                <a:lnTo>
                  <a:pt x="0" y="3810"/>
                </a:lnTo>
                <a:lnTo>
                  <a:pt x="0" y="130810"/>
                </a:lnTo>
                <a:lnTo>
                  <a:pt x="0" y="134620"/>
                </a:lnTo>
                <a:lnTo>
                  <a:pt x="982980" y="134620"/>
                </a:lnTo>
                <a:lnTo>
                  <a:pt x="982980" y="130810"/>
                </a:lnTo>
                <a:lnTo>
                  <a:pt x="982980" y="3810"/>
                </a:lnTo>
                <a:lnTo>
                  <a:pt x="982980" y="0"/>
                </a:lnTo>
                <a:close/>
              </a:path>
            </a:pathLst>
          </a:custGeom>
          <a:solidFill>
            <a:srgbClr val="1724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bg object 309"/>
          <p:cNvSpPr/>
          <p:nvPr/>
        </p:nvSpPr>
        <p:spPr>
          <a:xfrm>
            <a:off x="1017270" y="6437629"/>
            <a:ext cx="974090" cy="127000"/>
          </a:xfrm>
          <a:custGeom>
            <a:avLst/>
            <a:gdLst/>
            <a:ahLst/>
            <a:cxnLst/>
            <a:rect l="l" t="t" r="r" b="b"/>
            <a:pathLst>
              <a:path w="974089" h="127000">
                <a:moveTo>
                  <a:pt x="974090" y="0"/>
                </a:moveTo>
                <a:lnTo>
                  <a:pt x="970280" y="0"/>
                </a:lnTo>
                <a:lnTo>
                  <a:pt x="970280" y="3810"/>
                </a:lnTo>
                <a:lnTo>
                  <a:pt x="970280" y="123190"/>
                </a:lnTo>
                <a:lnTo>
                  <a:pt x="3810" y="123190"/>
                </a:lnTo>
                <a:lnTo>
                  <a:pt x="3810" y="3810"/>
                </a:lnTo>
                <a:lnTo>
                  <a:pt x="970280" y="3810"/>
                </a:lnTo>
                <a:lnTo>
                  <a:pt x="970280" y="0"/>
                </a:lnTo>
                <a:lnTo>
                  <a:pt x="0" y="0"/>
                </a:lnTo>
                <a:lnTo>
                  <a:pt x="0" y="3810"/>
                </a:lnTo>
                <a:lnTo>
                  <a:pt x="0" y="123190"/>
                </a:lnTo>
                <a:lnTo>
                  <a:pt x="0" y="127000"/>
                </a:lnTo>
                <a:lnTo>
                  <a:pt x="974090" y="127000"/>
                </a:lnTo>
                <a:lnTo>
                  <a:pt x="974090" y="123190"/>
                </a:lnTo>
                <a:lnTo>
                  <a:pt x="974090" y="3810"/>
                </a:lnTo>
                <a:lnTo>
                  <a:pt x="974090" y="0"/>
                </a:lnTo>
                <a:close/>
              </a:path>
            </a:pathLst>
          </a:custGeom>
          <a:solidFill>
            <a:srgbClr val="172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bg object 310"/>
          <p:cNvSpPr/>
          <p:nvPr/>
        </p:nvSpPr>
        <p:spPr>
          <a:xfrm>
            <a:off x="1021080" y="6441440"/>
            <a:ext cx="966469" cy="119380"/>
          </a:xfrm>
          <a:custGeom>
            <a:avLst/>
            <a:gdLst/>
            <a:ahLst/>
            <a:cxnLst/>
            <a:rect l="l" t="t" r="r" b="b"/>
            <a:pathLst>
              <a:path w="966469" h="119379">
                <a:moveTo>
                  <a:pt x="966470" y="0"/>
                </a:moveTo>
                <a:lnTo>
                  <a:pt x="962660" y="0"/>
                </a:lnTo>
                <a:lnTo>
                  <a:pt x="962660" y="3810"/>
                </a:lnTo>
                <a:lnTo>
                  <a:pt x="962660" y="114300"/>
                </a:lnTo>
                <a:lnTo>
                  <a:pt x="5080" y="114300"/>
                </a:lnTo>
                <a:lnTo>
                  <a:pt x="5080" y="3810"/>
                </a:lnTo>
                <a:lnTo>
                  <a:pt x="962660" y="3810"/>
                </a:lnTo>
                <a:lnTo>
                  <a:pt x="962660" y="0"/>
                </a:lnTo>
                <a:lnTo>
                  <a:pt x="0" y="0"/>
                </a:lnTo>
                <a:lnTo>
                  <a:pt x="0" y="3810"/>
                </a:lnTo>
                <a:lnTo>
                  <a:pt x="0" y="114300"/>
                </a:lnTo>
                <a:lnTo>
                  <a:pt x="0" y="119380"/>
                </a:lnTo>
                <a:lnTo>
                  <a:pt x="966470" y="119380"/>
                </a:lnTo>
                <a:lnTo>
                  <a:pt x="966470" y="114300"/>
                </a:lnTo>
                <a:lnTo>
                  <a:pt x="966470" y="3810"/>
                </a:lnTo>
                <a:lnTo>
                  <a:pt x="966470" y="0"/>
                </a:lnTo>
                <a:close/>
              </a:path>
            </a:pathLst>
          </a:custGeom>
          <a:solidFill>
            <a:srgbClr val="182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bg object 311"/>
          <p:cNvSpPr/>
          <p:nvPr/>
        </p:nvSpPr>
        <p:spPr>
          <a:xfrm>
            <a:off x="1026160" y="6445250"/>
            <a:ext cx="957580" cy="110489"/>
          </a:xfrm>
          <a:custGeom>
            <a:avLst/>
            <a:gdLst/>
            <a:ahLst/>
            <a:cxnLst/>
            <a:rect l="l" t="t" r="r" b="b"/>
            <a:pathLst>
              <a:path w="957580" h="110490">
                <a:moveTo>
                  <a:pt x="957580" y="0"/>
                </a:moveTo>
                <a:lnTo>
                  <a:pt x="952500" y="0"/>
                </a:lnTo>
                <a:lnTo>
                  <a:pt x="952500" y="5080"/>
                </a:lnTo>
                <a:lnTo>
                  <a:pt x="952500" y="106680"/>
                </a:lnTo>
                <a:lnTo>
                  <a:pt x="3810" y="106680"/>
                </a:lnTo>
                <a:lnTo>
                  <a:pt x="3810" y="5080"/>
                </a:lnTo>
                <a:lnTo>
                  <a:pt x="952500" y="5080"/>
                </a:lnTo>
                <a:lnTo>
                  <a:pt x="952500" y="0"/>
                </a:lnTo>
                <a:lnTo>
                  <a:pt x="0" y="0"/>
                </a:lnTo>
                <a:lnTo>
                  <a:pt x="0" y="5080"/>
                </a:lnTo>
                <a:lnTo>
                  <a:pt x="0" y="106680"/>
                </a:lnTo>
                <a:lnTo>
                  <a:pt x="0" y="110490"/>
                </a:lnTo>
                <a:lnTo>
                  <a:pt x="957580" y="110490"/>
                </a:lnTo>
                <a:lnTo>
                  <a:pt x="957580" y="106680"/>
                </a:lnTo>
                <a:lnTo>
                  <a:pt x="957580" y="5080"/>
                </a:lnTo>
                <a:lnTo>
                  <a:pt x="957580" y="0"/>
                </a:lnTo>
                <a:close/>
              </a:path>
            </a:pathLst>
          </a:custGeom>
          <a:solidFill>
            <a:srgbClr val="182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bg object 312"/>
          <p:cNvSpPr/>
          <p:nvPr/>
        </p:nvSpPr>
        <p:spPr>
          <a:xfrm>
            <a:off x="1029970" y="6450329"/>
            <a:ext cx="948690" cy="101600"/>
          </a:xfrm>
          <a:custGeom>
            <a:avLst/>
            <a:gdLst/>
            <a:ahLst/>
            <a:cxnLst/>
            <a:rect l="l" t="t" r="r" b="b"/>
            <a:pathLst>
              <a:path w="948689" h="101600">
                <a:moveTo>
                  <a:pt x="948690" y="0"/>
                </a:moveTo>
                <a:lnTo>
                  <a:pt x="944880" y="0"/>
                </a:lnTo>
                <a:lnTo>
                  <a:pt x="944880" y="3810"/>
                </a:lnTo>
                <a:lnTo>
                  <a:pt x="944880" y="96520"/>
                </a:lnTo>
                <a:lnTo>
                  <a:pt x="3810" y="96520"/>
                </a:lnTo>
                <a:lnTo>
                  <a:pt x="3810" y="3810"/>
                </a:lnTo>
                <a:lnTo>
                  <a:pt x="944880" y="3810"/>
                </a:lnTo>
                <a:lnTo>
                  <a:pt x="944880" y="0"/>
                </a:lnTo>
                <a:lnTo>
                  <a:pt x="0" y="0"/>
                </a:lnTo>
                <a:lnTo>
                  <a:pt x="0" y="3810"/>
                </a:lnTo>
                <a:lnTo>
                  <a:pt x="0" y="96520"/>
                </a:lnTo>
                <a:lnTo>
                  <a:pt x="0" y="101600"/>
                </a:lnTo>
                <a:lnTo>
                  <a:pt x="948690" y="101600"/>
                </a:lnTo>
                <a:lnTo>
                  <a:pt x="948690" y="96520"/>
                </a:lnTo>
                <a:lnTo>
                  <a:pt x="948690" y="3810"/>
                </a:lnTo>
                <a:lnTo>
                  <a:pt x="948690" y="0"/>
                </a:lnTo>
                <a:close/>
              </a:path>
            </a:pathLst>
          </a:custGeom>
          <a:solidFill>
            <a:srgbClr val="182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bg object 313"/>
          <p:cNvSpPr/>
          <p:nvPr/>
        </p:nvSpPr>
        <p:spPr>
          <a:xfrm>
            <a:off x="1033780" y="6454140"/>
            <a:ext cx="941069" cy="92710"/>
          </a:xfrm>
          <a:custGeom>
            <a:avLst/>
            <a:gdLst/>
            <a:ahLst/>
            <a:cxnLst/>
            <a:rect l="l" t="t" r="r" b="b"/>
            <a:pathLst>
              <a:path w="941069" h="92709">
                <a:moveTo>
                  <a:pt x="941070" y="0"/>
                </a:moveTo>
                <a:lnTo>
                  <a:pt x="937260" y="0"/>
                </a:lnTo>
                <a:lnTo>
                  <a:pt x="937260" y="3810"/>
                </a:lnTo>
                <a:lnTo>
                  <a:pt x="937260" y="88900"/>
                </a:lnTo>
                <a:lnTo>
                  <a:pt x="5080" y="88900"/>
                </a:lnTo>
                <a:lnTo>
                  <a:pt x="5080" y="3810"/>
                </a:lnTo>
                <a:lnTo>
                  <a:pt x="937260" y="3810"/>
                </a:lnTo>
                <a:lnTo>
                  <a:pt x="937260" y="0"/>
                </a:lnTo>
                <a:lnTo>
                  <a:pt x="0" y="0"/>
                </a:lnTo>
                <a:lnTo>
                  <a:pt x="0" y="3810"/>
                </a:lnTo>
                <a:lnTo>
                  <a:pt x="0" y="88900"/>
                </a:lnTo>
                <a:lnTo>
                  <a:pt x="0" y="92710"/>
                </a:lnTo>
                <a:lnTo>
                  <a:pt x="941070" y="92710"/>
                </a:lnTo>
                <a:lnTo>
                  <a:pt x="941070" y="88900"/>
                </a:lnTo>
                <a:lnTo>
                  <a:pt x="941070" y="3810"/>
                </a:lnTo>
                <a:lnTo>
                  <a:pt x="941070" y="0"/>
                </a:lnTo>
                <a:close/>
              </a:path>
            </a:pathLst>
          </a:custGeom>
          <a:solidFill>
            <a:srgbClr val="192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bg object 314"/>
          <p:cNvSpPr/>
          <p:nvPr/>
        </p:nvSpPr>
        <p:spPr>
          <a:xfrm>
            <a:off x="1038860" y="6457950"/>
            <a:ext cx="932180" cy="85090"/>
          </a:xfrm>
          <a:custGeom>
            <a:avLst/>
            <a:gdLst/>
            <a:ahLst/>
            <a:cxnLst/>
            <a:rect l="l" t="t" r="r" b="b"/>
            <a:pathLst>
              <a:path w="932180" h="85090">
                <a:moveTo>
                  <a:pt x="932180" y="0"/>
                </a:moveTo>
                <a:lnTo>
                  <a:pt x="928370" y="0"/>
                </a:lnTo>
                <a:lnTo>
                  <a:pt x="928370" y="5080"/>
                </a:lnTo>
                <a:lnTo>
                  <a:pt x="928370" y="81280"/>
                </a:lnTo>
                <a:lnTo>
                  <a:pt x="3810" y="81280"/>
                </a:lnTo>
                <a:lnTo>
                  <a:pt x="3810" y="5080"/>
                </a:lnTo>
                <a:lnTo>
                  <a:pt x="928370" y="5080"/>
                </a:lnTo>
                <a:lnTo>
                  <a:pt x="928370" y="0"/>
                </a:lnTo>
                <a:lnTo>
                  <a:pt x="0" y="0"/>
                </a:lnTo>
                <a:lnTo>
                  <a:pt x="0" y="5080"/>
                </a:lnTo>
                <a:lnTo>
                  <a:pt x="0" y="81280"/>
                </a:lnTo>
                <a:lnTo>
                  <a:pt x="0" y="85090"/>
                </a:lnTo>
                <a:lnTo>
                  <a:pt x="932180" y="85090"/>
                </a:lnTo>
                <a:lnTo>
                  <a:pt x="932180" y="81280"/>
                </a:lnTo>
                <a:lnTo>
                  <a:pt x="932180" y="5080"/>
                </a:lnTo>
                <a:lnTo>
                  <a:pt x="932180" y="0"/>
                </a:lnTo>
                <a:close/>
              </a:path>
            </a:pathLst>
          </a:custGeom>
          <a:solidFill>
            <a:srgbClr val="1927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bg object 315"/>
          <p:cNvSpPr/>
          <p:nvPr/>
        </p:nvSpPr>
        <p:spPr>
          <a:xfrm>
            <a:off x="1042670" y="6463029"/>
            <a:ext cx="924560" cy="76200"/>
          </a:xfrm>
          <a:custGeom>
            <a:avLst/>
            <a:gdLst/>
            <a:ahLst/>
            <a:cxnLst/>
            <a:rect l="l" t="t" r="r" b="b"/>
            <a:pathLst>
              <a:path w="924560" h="76200">
                <a:moveTo>
                  <a:pt x="924560" y="0"/>
                </a:moveTo>
                <a:lnTo>
                  <a:pt x="919480" y="0"/>
                </a:lnTo>
                <a:lnTo>
                  <a:pt x="919480" y="3810"/>
                </a:lnTo>
                <a:lnTo>
                  <a:pt x="919480" y="71120"/>
                </a:lnTo>
                <a:lnTo>
                  <a:pt x="3810" y="71120"/>
                </a:lnTo>
                <a:lnTo>
                  <a:pt x="3810" y="3810"/>
                </a:lnTo>
                <a:lnTo>
                  <a:pt x="919480" y="3810"/>
                </a:lnTo>
                <a:lnTo>
                  <a:pt x="919480" y="0"/>
                </a:lnTo>
                <a:lnTo>
                  <a:pt x="0" y="0"/>
                </a:lnTo>
                <a:lnTo>
                  <a:pt x="0" y="3810"/>
                </a:lnTo>
                <a:lnTo>
                  <a:pt x="0" y="71120"/>
                </a:lnTo>
                <a:lnTo>
                  <a:pt x="0" y="76200"/>
                </a:lnTo>
                <a:lnTo>
                  <a:pt x="924560" y="76200"/>
                </a:lnTo>
                <a:lnTo>
                  <a:pt x="924560" y="71120"/>
                </a:lnTo>
                <a:lnTo>
                  <a:pt x="924560" y="3810"/>
                </a:lnTo>
                <a:lnTo>
                  <a:pt x="924560" y="0"/>
                </a:lnTo>
                <a:close/>
              </a:path>
            </a:pathLst>
          </a:custGeom>
          <a:solidFill>
            <a:srgbClr val="192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bg object 316"/>
          <p:cNvSpPr/>
          <p:nvPr/>
        </p:nvSpPr>
        <p:spPr>
          <a:xfrm>
            <a:off x="1046480" y="6466840"/>
            <a:ext cx="915669" cy="67310"/>
          </a:xfrm>
          <a:custGeom>
            <a:avLst/>
            <a:gdLst/>
            <a:ahLst/>
            <a:cxnLst/>
            <a:rect l="l" t="t" r="r" b="b"/>
            <a:pathLst>
              <a:path w="915669" h="67309">
                <a:moveTo>
                  <a:pt x="915670" y="0"/>
                </a:moveTo>
                <a:lnTo>
                  <a:pt x="911860" y="0"/>
                </a:lnTo>
                <a:lnTo>
                  <a:pt x="911860" y="5080"/>
                </a:lnTo>
                <a:lnTo>
                  <a:pt x="911860" y="63500"/>
                </a:lnTo>
                <a:lnTo>
                  <a:pt x="5080" y="63500"/>
                </a:lnTo>
                <a:lnTo>
                  <a:pt x="5080" y="5080"/>
                </a:lnTo>
                <a:lnTo>
                  <a:pt x="911860" y="5080"/>
                </a:lnTo>
                <a:lnTo>
                  <a:pt x="911860" y="0"/>
                </a:lnTo>
                <a:lnTo>
                  <a:pt x="0" y="0"/>
                </a:lnTo>
                <a:lnTo>
                  <a:pt x="0" y="5080"/>
                </a:lnTo>
                <a:lnTo>
                  <a:pt x="0" y="63500"/>
                </a:lnTo>
                <a:lnTo>
                  <a:pt x="0" y="67310"/>
                </a:lnTo>
                <a:lnTo>
                  <a:pt x="915670" y="67310"/>
                </a:lnTo>
                <a:lnTo>
                  <a:pt x="915670" y="63500"/>
                </a:lnTo>
                <a:lnTo>
                  <a:pt x="915670" y="5080"/>
                </a:lnTo>
                <a:lnTo>
                  <a:pt x="915670" y="0"/>
                </a:lnTo>
                <a:close/>
              </a:path>
            </a:pathLst>
          </a:custGeom>
          <a:solidFill>
            <a:srgbClr val="1A2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bg object 317"/>
          <p:cNvSpPr/>
          <p:nvPr/>
        </p:nvSpPr>
        <p:spPr>
          <a:xfrm>
            <a:off x="1051560" y="6471920"/>
            <a:ext cx="906780" cy="58419"/>
          </a:xfrm>
          <a:custGeom>
            <a:avLst/>
            <a:gdLst/>
            <a:ahLst/>
            <a:cxnLst/>
            <a:rect l="l" t="t" r="r" b="b"/>
            <a:pathLst>
              <a:path w="906780" h="58420">
                <a:moveTo>
                  <a:pt x="906780" y="0"/>
                </a:moveTo>
                <a:lnTo>
                  <a:pt x="901700" y="0"/>
                </a:lnTo>
                <a:lnTo>
                  <a:pt x="901700" y="3810"/>
                </a:lnTo>
                <a:lnTo>
                  <a:pt x="901700" y="54610"/>
                </a:lnTo>
                <a:lnTo>
                  <a:pt x="3810" y="54610"/>
                </a:lnTo>
                <a:lnTo>
                  <a:pt x="3810" y="3810"/>
                </a:lnTo>
                <a:lnTo>
                  <a:pt x="901700" y="3810"/>
                </a:lnTo>
                <a:lnTo>
                  <a:pt x="901700" y="0"/>
                </a:lnTo>
                <a:lnTo>
                  <a:pt x="0" y="0"/>
                </a:lnTo>
                <a:lnTo>
                  <a:pt x="0" y="3810"/>
                </a:lnTo>
                <a:lnTo>
                  <a:pt x="0" y="54610"/>
                </a:lnTo>
                <a:lnTo>
                  <a:pt x="0" y="58420"/>
                </a:lnTo>
                <a:lnTo>
                  <a:pt x="906780" y="58420"/>
                </a:lnTo>
                <a:lnTo>
                  <a:pt x="906780" y="54610"/>
                </a:lnTo>
                <a:lnTo>
                  <a:pt x="906780" y="3810"/>
                </a:lnTo>
                <a:lnTo>
                  <a:pt x="906780" y="0"/>
                </a:lnTo>
                <a:close/>
              </a:path>
            </a:pathLst>
          </a:custGeom>
          <a:solidFill>
            <a:srgbClr val="1A29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bg object 318"/>
          <p:cNvSpPr/>
          <p:nvPr/>
        </p:nvSpPr>
        <p:spPr>
          <a:xfrm>
            <a:off x="1055370" y="6475729"/>
            <a:ext cx="897890" cy="50800"/>
          </a:xfrm>
          <a:custGeom>
            <a:avLst/>
            <a:gdLst/>
            <a:ahLst/>
            <a:cxnLst/>
            <a:rect l="l" t="t" r="r" b="b"/>
            <a:pathLst>
              <a:path w="897889" h="50800">
                <a:moveTo>
                  <a:pt x="897890" y="0"/>
                </a:moveTo>
                <a:lnTo>
                  <a:pt x="894080" y="0"/>
                </a:lnTo>
                <a:lnTo>
                  <a:pt x="894080" y="3810"/>
                </a:lnTo>
                <a:lnTo>
                  <a:pt x="894080" y="46990"/>
                </a:lnTo>
                <a:lnTo>
                  <a:pt x="5080" y="46990"/>
                </a:lnTo>
                <a:lnTo>
                  <a:pt x="5080" y="3810"/>
                </a:lnTo>
                <a:lnTo>
                  <a:pt x="894080" y="3810"/>
                </a:lnTo>
                <a:lnTo>
                  <a:pt x="894080" y="0"/>
                </a:lnTo>
                <a:lnTo>
                  <a:pt x="0" y="0"/>
                </a:lnTo>
                <a:lnTo>
                  <a:pt x="0" y="3810"/>
                </a:lnTo>
                <a:lnTo>
                  <a:pt x="0" y="46990"/>
                </a:lnTo>
                <a:lnTo>
                  <a:pt x="0" y="50800"/>
                </a:lnTo>
                <a:lnTo>
                  <a:pt x="897890" y="50800"/>
                </a:lnTo>
                <a:lnTo>
                  <a:pt x="897890" y="46990"/>
                </a:lnTo>
                <a:lnTo>
                  <a:pt x="897890" y="3810"/>
                </a:lnTo>
                <a:lnTo>
                  <a:pt x="897890" y="0"/>
                </a:lnTo>
                <a:close/>
              </a:path>
            </a:pathLst>
          </a:custGeom>
          <a:solidFill>
            <a:srgbClr val="1A2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bg object 319"/>
          <p:cNvSpPr/>
          <p:nvPr/>
        </p:nvSpPr>
        <p:spPr>
          <a:xfrm>
            <a:off x="1060450" y="6479540"/>
            <a:ext cx="889000" cy="43180"/>
          </a:xfrm>
          <a:custGeom>
            <a:avLst/>
            <a:gdLst/>
            <a:ahLst/>
            <a:cxnLst/>
            <a:rect l="l" t="t" r="r" b="b"/>
            <a:pathLst>
              <a:path w="889000" h="43179">
                <a:moveTo>
                  <a:pt x="889000" y="0"/>
                </a:moveTo>
                <a:lnTo>
                  <a:pt x="885190" y="0"/>
                </a:lnTo>
                <a:lnTo>
                  <a:pt x="885190" y="3810"/>
                </a:lnTo>
                <a:lnTo>
                  <a:pt x="885190" y="38100"/>
                </a:lnTo>
                <a:lnTo>
                  <a:pt x="3810" y="38100"/>
                </a:lnTo>
                <a:lnTo>
                  <a:pt x="3810" y="3810"/>
                </a:lnTo>
                <a:lnTo>
                  <a:pt x="885190" y="3810"/>
                </a:lnTo>
                <a:lnTo>
                  <a:pt x="885190" y="0"/>
                </a:lnTo>
                <a:lnTo>
                  <a:pt x="0" y="0"/>
                </a:lnTo>
                <a:lnTo>
                  <a:pt x="0" y="3810"/>
                </a:lnTo>
                <a:lnTo>
                  <a:pt x="0" y="38100"/>
                </a:lnTo>
                <a:lnTo>
                  <a:pt x="0" y="43180"/>
                </a:lnTo>
                <a:lnTo>
                  <a:pt x="889000" y="43180"/>
                </a:lnTo>
                <a:lnTo>
                  <a:pt x="889000" y="38100"/>
                </a:lnTo>
                <a:lnTo>
                  <a:pt x="889000" y="3810"/>
                </a:lnTo>
                <a:lnTo>
                  <a:pt x="889000" y="0"/>
                </a:lnTo>
                <a:close/>
              </a:path>
            </a:pathLst>
          </a:custGeom>
          <a:solidFill>
            <a:srgbClr val="1B2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bg object 320"/>
          <p:cNvSpPr/>
          <p:nvPr/>
        </p:nvSpPr>
        <p:spPr>
          <a:xfrm>
            <a:off x="1064260" y="6483350"/>
            <a:ext cx="881380" cy="34290"/>
          </a:xfrm>
          <a:custGeom>
            <a:avLst/>
            <a:gdLst/>
            <a:ahLst/>
            <a:cxnLst/>
            <a:rect l="l" t="t" r="r" b="b"/>
            <a:pathLst>
              <a:path w="881380" h="34290">
                <a:moveTo>
                  <a:pt x="881380" y="0"/>
                </a:moveTo>
                <a:lnTo>
                  <a:pt x="876300" y="0"/>
                </a:lnTo>
                <a:lnTo>
                  <a:pt x="876300" y="5080"/>
                </a:lnTo>
                <a:lnTo>
                  <a:pt x="876300" y="30480"/>
                </a:lnTo>
                <a:lnTo>
                  <a:pt x="3810" y="30480"/>
                </a:lnTo>
                <a:lnTo>
                  <a:pt x="3810" y="5080"/>
                </a:lnTo>
                <a:lnTo>
                  <a:pt x="876300" y="5080"/>
                </a:lnTo>
                <a:lnTo>
                  <a:pt x="876300" y="0"/>
                </a:lnTo>
                <a:lnTo>
                  <a:pt x="0" y="0"/>
                </a:lnTo>
                <a:lnTo>
                  <a:pt x="0" y="5080"/>
                </a:lnTo>
                <a:lnTo>
                  <a:pt x="0" y="30480"/>
                </a:lnTo>
                <a:lnTo>
                  <a:pt x="0" y="34290"/>
                </a:lnTo>
                <a:lnTo>
                  <a:pt x="881380" y="34290"/>
                </a:lnTo>
                <a:lnTo>
                  <a:pt x="881380" y="30480"/>
                </a:lnTo>
                <a:lnTo>
                  <a:pt x="881380" y="5080"/>
                </a:lnTo>
                <a:lnTo>
                  <a:pt x="881380" y="0"/>
                </a:lnTo>
                <a:close/>
              </a:path>
            </a:pathLst>
          </a:custGeom>
          <a:solidFill>
            <a:srgbClr val="1B2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g object 321"/>
          <p:cNvSpPr/>
          <p:nvPr/>
        </p:nvSpPr>
        <p:spPr>
          <a:xfrm>
            <a:off x="1068070" y="6488429"/>
            <a:ext cx="872490" cy="25400"/>
          </a:xfrm>
          <a:custGeom>
            <a:avLst/>
            <a:gdLst/>
            <a:ahLst/>
            <a:cxnLst/>
            <a:rect l="l" t="t" r="r" b="b"/>
            <a:pathLst>
              <a:path w="872489" h="25400">
                <a:moveTo>
                  <a:pt x="872490" y="0"/>
                </a:moveTo>
                <a:lnTo>
                  <a:pt x="868680" y="0"/>
                </a:lnTo>
                <a:lnTo>
                  <a:pt x="868680" y="3810"/>
                </a:lnTo>
                <a:lnTo>
                  <a:pt x="868680" y="20320"/>
                </a:lnTo>
                <a:lnTo>
                  <a:pt x="3810" y="20320"/>
                </a:lnTo>
                <a:lnTo>
                  <a:pt x="3810" y="3810"/>
                </a:lnTo>
                <a:lnTo>
                  <a:pt x="868680" y="3810"/>
                </a:lnTo>
                <a:lnTo>
                  <a:pt x="868680" y="0"/>
                </a:lnTo>
                <a:lnTo>
                  <a:pt x="0" y="0"/>
                </a:lnTo>
                <a:lnTo>
                  <a:pt x="0" y="3810"/>
                </a:lnTo>
                <a:lnTo>
                  <a:pt x="0" y="20320"/>
                </a:lnTo>
                <a:lnTo>
                  <a:pt x="0" y="25400"/>
                </a:lnTo>
                <a:lnTo>
                  <a:pt x="872490" y="25400"/>
                </a:lnTo>
                <a:lnTo>
                  <a:pt x="872490" y="20320"/>
                </a:lnTo>
                <a:lnTo>
                  <a:pt x="872490" y="3810"/>
                </a:lnTo>
                <a:lnTo>
                  <a:pt x="872490" y="0"/>
                </a:lnTo>
                <a:close/>
              </a:path>
            </a:pathLst>
          </a:custGeom>
          <a:solidFill>
            <a:srgbClr val="1B2B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bg object 322"/>
          <p:cNvSpPr/>
          <p:nvPr/>
        </p:nvSpPr>
        <p:spPr>
          <a:xfrm>
            <a:off x="1071880" y="6492240"/>
            <a:ext cx="864869" cy="16510"/>
          </a:xfrm>
          <a:custGeom>
            <a:avLst/>
            <a:gdLst/>
            <a:ahLst/>
            <a:cxnLst/>
            <a:rect l="l" t="t" r="r" b="b"/>
            <a:pathLst>
              <a:path w="864869" h="16509">
                <a:moveTo>
                  <a:pt x="864870" y="0"/>
                </a:moveTo>
                <a:lnTo>
                  <a:pt x="861060" y="0"/>
                </a:lnTo>
                <a:lnTo>
                  <a:pt x="861060" y="5080"/>
                </a:lnTo>
                <a:lnTo>
                  <a:pt x="861060" y="12700"/>
                </a:lnTo>
                <a:lnTo>
                  <a:pt x="5080" y="12700"/>
                </a:lnTo>
                <a:lnTo>
                  <a:pt x="5080" y="5080"/>
                </a:lnTo>
                <a:lnTo>
                  <a:pt x="861060" y="5080"/>
                </a:lnTo>
                <a:lnTo>
                  <a:pt x="861060" y="0"/>
                </a:lnTo>
                <a:lnTo>
                  <a:pt x="0" y="0"/>
                </a:lnTo>
                <a:lnTo>
                  <a:pt x="0" y="5080"/>
                </a:lnTo>
                <a:lnTo>
                  <a:pt x="0" y="12700"/>
                </a:lnTo>
                <a:lnTo>
                  <a:pt x="0" y="16510"/>
                </a:lnTo>
                <a:lnTo>
                  <a:pt x="864870" y="16510"/>
                </a:lnTo>
                <a:lnTo>
                  <a:pt x="864870" y="12700"/>
                </a:lnTo>
                <a:lnTo>
                  <a:pt x="864870" y="5080"/>
                </a:lnTo>
                <a:lnTo>
                  <a:pt x="864870" y="0"/>
                </a:lnTo>
                <a:close/>
              </a:path>
            </a:pathLst>
          </a:custGeom>
          <a:solidFill>
            <a:srgbClr val="1C2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g object 323"/>
          <p:cNvSpPr/>
          <p:nvPr/>
        </p:nvSpPr>
        <p:spPr>
          <a:xfrm>
            <a:off x="1076959" y="6497320"/>
            <a:ext cx="855980" cy="7620"/>
          </a:xfrm>
          <a:custGeom>
            <a:avLst/>
            <a:gdLst/>
            <a:ahLst/>
            <a:cxnLst/>
            <a:rect l="l" t="t" r="r" b="b"/>
            <a:pathLst>
              <a:path w="855980" h="7620">
                <a:moveTo>
                  <a:pt x="855979" y="0"/>
                </a:moveTo>
                <a:lnTo>
                  <a:pt x="0" y="0"/>
                </a:lnTo>
                <a:lnTo>
                  <a:pt x="0" y="7619"/>
                </a:lnTo>
                <a:lnTo>
                  <a:pt x="855979" y="7619"/>
                </a:lnTo>
                <a:lnTo>
                  <a:pt x="855979" y="0"/>
                </a:lnTo>
                <a:close/>
              </a:path>
            </a:pathLst>
          </a:custGeom>
          <a:solidFill>
            <a:srgbClr val="1D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24" name="bg object 324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81050" y="6417309"/>
            <a:ext cx="554990" cy="346710"/>
          </a:xfrm>
          <a:prstGeom prst="rect">
            <a:avLst/>
          </a:prstGeom>
        </p:spPr>
      </p:pic>
      <p:pic>
        <p:nvPicPr>
          <p:cNvPr id="325" name="bg object 325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447800" y="6417309"/>
            <a:ext cx="554989" cy="346710"/>
          </a:xfrm>
          <a:prstGeom prst="rect">
            <a:avLst/>
          </a:prstGeom>
        </p:spPr>
      </p:pic>
      <p:pic>
        <p:nvPicPr>
          <p:cNvPr id="326" name="bg object 326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620519" y="2571750"/>
            <a:ext cx="5664200" cy="4286250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00AF4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11/5/2020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11/5/2020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12" Type="http://schemas.openxmlformats.org/officeDocument/2006/relationships/image" Target="../media/image6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D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6927850" y="5924550"/>
            <a:ext cx="449580" cy="476250"/>
          </a:xfrm>
          <a:custGeom>
            <a:avLst/>
            <a:gdLst/>
            <a:ahLst/>
            <a:cxnLst/>
            <a:rect l="l" t="t" r="r" b="b"/>
            <a:pathLst>
              <a:path w="449579" h="476250">
                <a:moveTo>
                  <a:pt x="144199" y="471170"/>
                </a:moveTo>
                <a:lnTo>
                  <a:pt x="140232" y="471170"/>
                </a:lnTo>
                <a:lnTo>
                  <a:pt x="139700" y="476250"/>
                </a:lnTo>
                <a:lnTo>
                  <a:pt x="144199" y="471170"/>
                </a:lnTo>
                <a:close/>
              </a:path>
              <a:path w="449579" h="476250">
                <a:moveTo>
                  <a:pt x="5079" y="213651"/>
                </a:moveTo>
                <a:lnTo>
                  <a:pt x="0" y="214629"/>
                </a:lnTo>
                <a:lnTo>
                  <a:pt x="5079" y="217190"/>
                </a:lnTo>
                <a:lnTo>
                  <a:pt x="5079" y="213651"/>
                </a:lnTo>
                <a:close/>
              </a:path>
              <a:path w="449579" h="476250">
                <a:moveTo>
                  <a:pt x="449579" y="128511"/>
                </a:moveTo>
                <a:lnTo>
                  <a:pt x="444500" y="129475"/>
                </a:lnTo>
                <a:lnTo>
                  <a:pt x="444500" y="135221"/>
                </a:lnTo>
                <a:lnTo>
                  <a:pt x="449579" y="129660"/>
                </a:lnTo>
                <a:lnTo>
                  <a:pt x="449579" y="128511"/>
                </a:lnTo>
                <a:close/>
              </a:path>
              <a:path w="449579" h="476250">
                <a:moveTo>
                  <a:pt x="190500" y="0"/>
                </a:moveTo>
                <a:lnTo>
                  <a:pt x="190100" y="3809"/>
                </a:lnTo>
                <a:lnTo>
                  <a:pt x="192540" y="3809"/>
                </a:lnTo>
                <a:lnTo>
                  <a:pt x="190500" y="0"/>
                </a:lnTo>
                <a:close/>
              </a:path>
            </a:pathLst>
          </a:custGeom>
          <a:solidFill>
            <a:srgbClr val="0D14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6932930" y="5928360"/>
            <a:ext cx="439420" cy="467359"/>
          </a:xfrm>
          <a:custGeom>
            <a:avLst/>
            <a:gdLst/>
            <a:ahLst/>
            <a:cxnLst/>
            <a:rect l="l" t="t" r="r" b="b"/>
            <a:pathLst>
              <a:path w="439420" h="467360">
                <a:moveTo>
                  <a:pt x="143618" y="462279"/>
                </a:moveTo>
                <a:lnTo>
                  <a:pt x="135685" y="462279"/>
                </a:lnTo>
                <a:lnTo>
                  <a:pt x="135152" y="467359"/>
                </a:lnTo>
                <a:lnTo>
                  <a:pt x="139119" y="467359"/>
                </a:lnTo>
                <a:lnTo>
                  <a:pt x="143618" y="462279"/>
                </a:lnTo>
                <a:close/>
              </a:path>
              <a:path w="439420" h="467360">
                <a:moveTo>
                  <a:pt x="5079" y="208863"/>
                </a:moveTo>
                <a:lnTo>
                  <a:pt x="0" y="209841"/>
                </a:lnTo>
                <a:lnTo>
                  <a:pt x="0" y="213380"/>
                </a:lnTo>
                <a:lnTo>
                  <a:pt x="5079" y="215940"/>
                </a:lnTo>
                <a:lnTo>
                  <a:pt x="5079" y="208863"/>
                </a:lnTo>
                <a:close/>
              </a:path>
              <a:path w="439420" h="467360">
                <a:moveTo>
                  <a:pt x="439420" y="125665"/>
                </a:moveTo>
                <a:lnTo>
                  <a:pt x="434340" y="126629"/>
                </a:lnTo>
                <a:lnTo>
                  <a:pt x="434340" y="136972"/>
                </a:lnTo>
                <a:lnTo>
                  <a:pt x="439420" y="131411"/>
                </a:lnTo>
                <a:lnTo>
                  <a:pt x="439420" y="125665"/>
                </a:lnTo>
                <a:close/>
              </a:path>
              <a:path w="439420" h="467360">
                <a:moveTo>
                  <a:pt x="187459" y="0"/>
                </a:moveTo>
                <a:lnTo>
                  <a:pt x="185020" y="0"/>
                </a:lnTo>
                <a:lnTo>
                  <a:pt x="184487" y="5079"/>
                </a:lnTo>
                <a:lnTo>
                  <a:pt x="190179" y="5079"/>
                </a:lnTo>
                <a:lnTo>
                  <a:pt x="187459" y="0"/>
                </a:lnTo>
                <a:close/>
              </a:path>
            </a:pathLst>
          </a:custGeom>
          <a:solidFill>
            <a:srgbClr val="0D1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6938010" y="5933439"/>
            <a:ext cx="429259" cy="457200"/>
          </a:xfrm>
          <a:custGeom>
            <a:avLst/>
            <a:gdLst/>
            <a:ahLst/>
            <a:cxnLst/>
            <a:rect l="l" t="t" r="r" b="b"/>
            <a:pathLst>
              <a:path w="429259" h="457200">
                <a:moveTo>
                  <a:pt x="143038" y="452120"/>
                </a:moveTo>
                <a:lnTo>
                  <a:pt x="131138" y="452120"/>
                </a:lnTo>
                <a:lnTo>
                  <a:pt x="130605" y="457200"/>
                </a:lnTo>
                <a:lnTo>
                  <a:pt x="138538" y="457200"/>
                </a:lnTo>
                <a:lnTo>
                  <a:pt x="143038" y="452120"/>
                </a:lnTo>
                <a:close/>
              </a:path>
              <a:path w="429259" h="457200">
                <a:moveTo>
                  <a:pt x="5080" y="202804"/>
                </a:moveTo>
                <a:lnTo>
                  <a:pt x="0" y="203783"/>
                </a:lnTo>
                <a:lnTo>
                  <a:pt x="0" y="210860"/>
                </a:lnTo>
                <a:lnTo>
                  <a:pt x="5080" y="213420"/>
                </a:lnTo>
                <a:lnTo>
                  <a:pt x="5080" y="202804"/>
                </a:lnTo>
                <a:close/>
              </a:path>
              <a:path w="429259" h="457200">
                <a:moveTo>
                  <a:pt x="429260" y="121549"/>
                </a:moveTo>
                <a:lnTo>
                  <a:pt x="424180" y="122513"/>
                </a:lnTo>
                <a:lnTo>
                  <a:pt x="424180" y="137454"/>
                </a:lnTo>
                <a:lnTo>
                  <a:pt x="429260" y="131892"/>
                </a:lnTo>
                <a:lnTo>
                  <a:pt x="429260" y="121549"/>
                </a:lnTo>
                <a:close/>
              </a:path>
              <a:path w="429259" h="457200">
                <a:moveTo>
                  <a:pt x="185100" y="0"/>
                </a:moveTo>
                <a:lnTo>
                  <a:pt x="179407" y="0"/>
                </a:lnTo>
                <a:lnTo>
                  <a:pt x="178874" y="5080"/>
                </a:lnTo>
                <a:lnTo>
                  <a:pt x="187820" y="5080"/>
                </a:lnTo>
                <a:lnTo>
                  <a:pt x="185100" y="0"/>
                </a:lnTo>
                <a:close/>
              </a:path>
            </a:pathLst>
          </a:custGeom>
          <a:solidFill>
            <a:srgbClr val="0D1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6943090" y="5938520"/>
            <a:ext cx="419100" cy="447040"/>
          </a:xfrm>
          <a:custGeom>
            <a:avLst/>
            <a:gdLst/>
            <a:ahLst/>
            <a:cxnLst/>
            <a:rect l="l" t="t" r="r" b="b"/>
            <a:pathLst>
              <a:path w="419100" h="447039">
                <a:moveTo>
                  <a:pt x="142457" y="441959"/>
                </a:moveTo>
                <a:lnTo>
                  <a:pt x="126591" y="441959"/>
                </a:lnTo>
                <a:lnTo>
                  <a:pt x="126058" y="447039"/>
                </a:lnTo>
                <a:lnTo>
                  <a:pt x="137958" y="447039"/>
                </a:lnTo>
                <a:lnTo>
                  <a:pt x="142457" y="441959"/>
                </a:lnTo>
                <a:close/>
              </a:path>
              <a:path w="419100" h="447039">
                <a:moveTo>
                  <a:pt x="5079" y="196746"/>
                </a:moveTo>
                <a:lnTo>
                  <a:pt x="0" y="197724"/>
                </a:lnTo>
                <a:lnTo>
                  <a:pt x="0" y="208340"/>
                </a:lnTo>
                <a:lnTo>
                  <a:pt x="5079" y="210901"/>
                </a:lnTo>
                <a:lnTo>
                  <a:pt x="5079" y="196746"/>
                </a:lnTo>
                <a:close/>
              </a:path>
              <a:path w="419100" h="447039">
                <a:moveTo>
                  <a:pt x="419100" y="117433"/>
                </a:moveTo>
                <a:lnTo>
                  <a:pt x="414019" y="118397"/>
                </a:lnTo>
                <a:lnTo>
                  <a:pt x="414019" y="137935"/>
                </a:lnTo>
                <a:lnTo>
                  <a:pt x="419100" y="132374"/>
                </a:lnTo>
                <a:lnTo>
                  <a:pt x="419100" y="117433"/>
                </a:lnTo>
                <a:close/>
              </a:path>
              <a:path w="419100" h="447039">
                <a:moveTo>
                  <a:pt x="182740" y="0"/>
                </a:moveTo>
                <a:lnTo>
                  <a:pt x="173794" y="0"/>
                </a:lnTo>
                <a:lnTo>
                  <a:pt x="173261" y="5079"/>
                </a:lnTo>
                <a:lnTo>
                  <a:pt x="185460" y="5079"/>
                </a:lnTo>
                <a:lnTo>
                  <a:pt x="182740" y="0"/>
                </a:lnTo>
                <a:close/>
              </a:path>
            </a:pathLst>
          </a:custGeom>
          <a:solidFill>
            <a:srgbClr val="0E1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6948170" y="5943600"/>
            <a:ext cx="408940" cy="436880"/>
          </a:xfrm>
          <a:custGeom>
            <a:avLst/>
            <a:gdLst/>
            <a:ahLst/>
            <a:cxnLst/>
            <a:rect l="l" t="t" r="r" b="b"/>
            <a:pathLst>
              <a:path w="408940" h="436879">
                <a:moveTo>
                  <a:pt x="141877" y="431800"/>
                </a:moveTo>
                <a:lnTo>
                  <a:pt x="122044" y="431800"/>
                </a:lnTo>
                <a:lnTo>
                  <a:pt x="121511" y="436880"/>
                </a:lnTo>
                <a:lnTo>
                  <a:pt x="137377" y="436880"/>
                </a:lnTo>
                <a:lnTo>
                  <a:pt x="141877" y="431800"/>
                </a:lnTo>
                <a:close/>
              </a:path>
              <a:path w="408940" h="436879">
                <a:moveTo>
                  <a:pt x="5079" y="190688"/>
                </a:moveTo>
                <a:lnTo>
                  <a:pt x="0" y="191666"/>
                </a:lnTo>
                <a:lnTo>
                  <a:pt x="0" y="205821"/>
                </a:lnTo>
                <a:lnTo>
                  <a:pt x="5079" y="208381"/>
                </a:lnTo>
                <a:lnTo>
                  <a:pt x="5079" y="190688"/>
                </a:lnTo>
                <a:close/>
              </a:path>
              <a:path w="408940" h="436879">
                <a:moveTo>
                  <a:pt x="408939" y="113317"/>
                </a:moveTo>
                <a:lnTo>
                  <a:pt x="403859" y="114281"/>
                </a:lnTo>
                <a:lnTo>
                  <a:pt x="403859" y="138416"/>
                </a:lnTo>
                <a:lnTo>
                  <a:pt x="408939" y="132855"/>
                </a:lnTo>
                <a:lnTo>
                  <a:pt x="408939" y="113317"/>
                </a:lnTo>
                <a:close/>
              </a:path>
              <a:path w="408940" h="436879">
                <a:moveTo>
                  <a:pt x="180380" y="0"/>
                </a:moveTo>
                <a:lnTo>
                  <a:pt x="168181" y="0"/>
                </a:lnTo>
                <a:lnTo>
                  <a:pt x="167648" y="5080"/>
                </a:lnTo>
                <a:lnTo>
                  <a:pt x="183100" y="5080"/>
                </a:lnTo>
                <a:lnTo>
                  <a:pt x="180380" y="0"/>
                </a:lnTo>
                <a:close/>
              </a:path>
            </a:pathLst>
          </a:custGeom>
          <a:solidFill>
            <a:srgbClr val="0E1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6953250" y="5948679"/>
            <a:ext cx="398780" cy="426720"/>
          </a:xfrm>
          <a:custGeom>
            <a:avLst/>
            <a:gdLst/>
            <a:ahLst/>
            <a:cxnLst/>
            <a:rect l="l" t="t" r="r" b="b"/>
            <a:pathLst>
              <a:path w="398779" h="426720">
                <a:moveTo>
                  <a:pt x="141296" y="421640"/>
                </a:moveTo>
                <a:lnTo>
                  <a:pt x="117497" y="421640"/>
                </a:lnTo>
                <a:lnTo>
                  <a:pt x="116964" y="426720"/>
                </a:lnTo>
                <a:lnTo>
                  <a:pt x="136797" y="426720"/>
                </a:lnTo>
                <a:lnTo>
                  <a:pt x="141296" y="421640"/>
                </a:lnTo>
                <a:close/>
              </a:path>
              <a:path w="398779" h="426720">
                <a:moveTo>
                  <a:pt x="5079" y="184629"/>
                </a:moveTo>
                <a:lnTo>
                  <a:pt x="0" y="185608"/>
                </a:lnTo>
                <a:lnTo>
                  <a:pt x="0" y="203301"/>
                </a:lnTo>
                <a:lnTo>
                  <a:pt x="5079" y="205861"/>
                </a:lnTo>
                <a:lnTo>
                  <a:pt x="5079" y="184629"/>
                </a:lnTo>
                <a:close/>
              </a:path>
              <a:path w="398779" h="426720">
                <a:moveTo>
                  <a:pt x="398779" y="109201"/>
                </a:moveTo>
                <a:lnTo>
                  <a:pt x="394970" y="109924"/>
                </a:lnTo>
                <a:lnTo>
                  <a:pt x="394970" y="137507"/>
                </a:lnTo>
                <a:lnTo>
                  <a:pt x="398779" y="133336"/>
                </a:lnTo>
                <a:lnTo>
                  <a:pt x="398779" y="109201"/>
                </a:lnTo>
                <a:close/>
              </a:path>
              <a:path w="398779" h="426720">
                <a:moveTo>
                  <a:pt x="178020" y="0"/>
                </a:moveTo>
                <a:lnTo>
                  <a:pt x="162568" y="0"/>
                </a:lnTo>
                <a:lnTo>
                  <a:pt x="162036" y="5080"/>
                </a:lnTo>
                <a:lnTo>
                  <a:pt x="180740" y="5080"/>
                </a:lnTo>
                <a:lnTo>
                  <a:pt x="178020" y="0"/>
                </a:lnTo>
                <a:close/>
              </a:path>
            </a:pathLst>
          </a:custGeom>
          <a:solidFill>
            <a:srgbClr val="0E16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" name="bg object 23"/>
          <p:cNvSpPr/>
          <p:nvPr/>
        </p:nvSpPr>
        <p:spPr>
          <a:xfrm>
            <a:off x="6958330" y="5953759"/>
            <a:ext cx="389890" cy="416559"/>
          </a:xfrm>
          <a:custGeom>
            <a:avLst/>
            <a:gdLst/>
            <a:ahLst/>
            <a:cxnLst/>
            <a:rect l="l" t="t" r="r" b="b"/>
            <a:pathLst>
              <a:path w="389890" h="416560">
                <a:moveTo>
                  <a:pt x="140716" y="411479"/>
                </a:moveTo>
                <a:lnTo>
                  <a:pt x="112950" y="411479"/>
                </a:lnTo>
                <a:lnTo>
                  <a:pt x="112417" y="416559"/>
                </a:lnTo>
                <a:lnTo>
                  <a:pt x="136216" y="416559"/>
                </a:lnTo>
                <a:lnTo>
                  <a:pt x="140716" y="411479"/>
                </a:lnTo>
                <a:close/>
              </a:path>
              <a:path w="389890" h="416560">
                <a:moveTo>
                  <a:pt x="384810" y="390058"/>
                </a:moveTo>
                <a:lnTo>
                  <a:pt x="384810" y="391800"/>
                </a:lnTo>
                <a:lnTo>
                  <a:pt x="386079" y="392429"/>
                </a:lnTo>
                <a:lnTo>
                  <a:pt x="384810" y="390058"/>
                </a:lnTo>
                <a:close/>
              </a:path>
              <a:path w="389890" h="416560">
                <a:moveTo>
                  <a:pt x="3810" y="178815"/>
                </a:moveTo>
                <a:lnTo>
                  <a:pt x="0" y="179549"/>
                </a:lnTo>
                <a:lnTo>
                  <a:pt x="0" y="200781"/>
                </a:lnTo>
                <a:lnTo>
                  <a:pt x="3810" y="202702"/>
                </a:lnTo>
                <a:lnTo>
                  <a:pt x="3810" y="178815"/>
                </a:lnTo>
                <a:close/>
              </a:path>
              <a:path w="389890" h="416560">
                <a:moveTo>
                  <a:pt x="389890" y="104844"/>
                </a:moveTo>
                <a:lnTo>
                  <a:pt x="384810" y="105808"/>
                </a:lnTo>
                <a:lnTo>
                  <a:pt x="384810" y="137988"/>
                </a:lnTo>
                <a:lnTo>
                  <a:pt x="389890" y="132427"/>
                </a:lnTo>
                <a:lnTo>
                  <a:pt x="389890" y="104844"/>
                </a:lnTo>
                <a:close/>
              </a:path>
              <a:path w="389890" h="416560">
                <a:moveTo>
                  <a:pt x="175660" y="0"/>
                </a:moveTo>
                <a:lnTo>
                  <a:pt x="156956" y="0"/>
                </a:lnTo>
                <a:lnTo>
                  <a:pt x="156423" y="5080"/>
                </a:lnTo>
                <a:lnTo>
                  <a:pt x="178380" y="5080"/>
                </a:lnTo>
                <a:lnTo>
                  <a:pt x="175660" y="0"/>
                </a:lnTo>
                <a:close/>
              </a:path>
            </a:pathLst>
          </a:custGeom>
          <a:solidFill>
            <a:srgbClr val="0F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" name="bg object 24"/>
          <p:cNvSpPr/>
          <p:nvPr/>
        </p:nvSpPr>
        <p:spPr>
          <a:xfrm>
            <a:off x="6962140" y="5958840"/>
            <a:ext cx="381000" cy="406400"/>
          </a:xfrm>
          <a:custGeom>
            <a:avLst/>
            <a:gdLst/>
            <a:ahLst/>
            <a:cxnLst/>
            <a:rect l="l" t="t" r="r" b="b"/>
            <a:pathLst>
              <a:path w="381000" h="406400">
                <a:moveTo>
                  <a:pt x="141405" y="401320"/>
                </a:moveTo>
                <a:lnTo>
                  <a:pt x="109672" y="401320"/>
                </a:lnTo>
                <a:lnTo>
                  <a:pt x="109140" y="406400"/>
                </a:lnTo>
                <a:lnTo>
                  <a:pt x="136905" y="406400"/>
                </a:lnTo>
                <a:lnTo>
                  <a:pt x="141405" y="401320"/>
                </a:lnTo>
                <a:close/>
              </a:path>
              <a:path w="381000" h="406400">
                <a:moveTo>
                  <a:pt x="375919" y="375490"/>
                </a:moveTo>
                <a:lnTo>
                  <a:pt x="375919" y="384200"/>
                </a:lnTo>
                <a:lnTo>
                  <a:pt x="381000" y="386720"/>
                </a:lnTo>
                <a:lnTo>
                  <a:pt x="381000" y="384978"/>
                </a:lnTo>
                <a:lnTo>
                  <a:pt x="375919" y="375490"/>
                </a:lnTo>
                <a:close/>
              </a:path>
              <a:path w="381000" h="406400">
                <a:moveTo>
                  <a:pt x="5079" y="172757"/>
                </a:moveTo>
                <a:lnTo>
                  <a:pt x="0" y="173736"/>
                </a:lnTo>
                <a:lnTo>
                  <a:pt x="0" y="197622"/>
                </a:lnTo>
                <a:lnTo>
                  <a:pt x="5079" y="200182"/>
                </a:lnTo>
                <a:lnTo>
                  <a:pt x="5079" y="172757"/>
                </a:lnTo>
                <a:close/>
              </a:path>
              <a:path w="381000" h="406400">
                <a:moveTo>
                  <a:pt x="381000" y="100728"/>
                </a:moveTo>
                <a:lnTo>
                  <a:pt x="375919" y="101692"/>
                </a:lnTo>
                <a:lnTo>
                  <a:pt x="375919" y="138470"/>
                </a:lnTo>
                <a:lnTo>
                  <a:pt x="381000" y="132908"/>
                </a:lnTo>
                <a:lnTo>
                  <a:pt x="381000" y="100728"/>
                </a:lnTo>
                <a:close/>
              </a:path>
              <a:path w="381000" h="406400">
                <a:moveTo>
                  <a:pt x="174569" y="0"/>
                </a:moveTo>
                <a:lnTo>
                  <a:pt x="152613" y="0"/>
                </a:lnTo>
                <a:lnTo>
                  <a:pt x="152080" y="5080"/>
                </a:lnTo>
                <a:lnTo>
                  <a:pt x="177289" y="5080"/>
                </a:lnTo>
                <a:lnTo>
                  <a:pt x="174569" y="0"/>
                </a:lnTo>
                <a:close/>
              </a:path>
            </a:pathLst>
          </a:custGeom>
          <a:solidFill>
            <a:srgbClr val="0F1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" name="bg object 25"/>
          <p:cNvSpPr/>
          <p:nvPr/>
        </p:nvSpPr>
        <p:spPr>
          <a:xfrm>
            <a:off x="6967219" y="5963919"/>
            <a:ext cx="370840" cy="396240"/>
          </a:xfrm>
          <a:custGeom>
            <a:avLst/>
            <a:gdLst/>
            <a:ahLst/>
            <a:cxnLst/>
            <a:rect l="l" t="t" r="r" b="b"/>
            <a:pathLst>
              <a:path w="370840" h="396239">
                <a:moveTo>
                  <a:pt x="140824" y="391159"/>
                </a:moveTo>
                <a:lnTo>
                  <a:pt x="105125" y="391159"/>
                </a:lnTo>
                <a:lnTo>
                  <a:pt x="104592" y="396239"/>
                </a:lnTo>
                <a:lnTo>
                  <a:pt x="136325" y="396239"/>
                </a:lnTo>
                <a:lnTo>
                  <a:pt x="140824" y="391159"/>
                </a:lnTo>
                <a:close/>
              </a:path>
              <a:path w="370840" h="396239">
                <a:moveTo>
                  <a:pt x="365759" y="360922"/>
                </a:moveTo>
                <a:lnTo>
                  <a:pt x="365759" y="376600"/>
                </a:lnTo>
                <a:lnTo>
                  <a:pt x="370839" y="379120"/>
                </a:lnTo>
                <a:lnTo>
                  <a:pt x="370839" y="370410"/>
                </a:lnTo>
                <a:lnTo>
                  <a:pt x="365759" y="360922"/>
                </a:lnTo>
                <a:close/>
              </a:path>
              <a:path w="370840" h="396239">
                <a:moveTo>
                  <a:pt x="5079" y="166699"/>
                </a:moveTo>
                <a:lnTo>
                  <a:pt x="0" y="167677"/>
                </a:lnTo>
                <a:lnTo>
                  <a:pt x="0" y="195102"/>
                </a:lnTo>
                <a:lnTo>
                  <a:pt x="5079" y="197662"/>
                </a:lnTo>
                <a:lnTo>
                  <a:pt x="5079" y="166699"/>
                </a:lnTo>
                <a:close/>
              </a:path>
              <a:path w="370840" h="396239">
                <a:moveTo>
                  <a:pt x="370839" y="96612"/>
                </a:moveTo>
                <a:lnTo>
                  <a:pt x="365759" y="97576"/>
                </a:lnTo>
                <a:lnTo>
                  <a:pt x="365759" y="138951"/>
                </a:lnTo>
                <a:lnTo>
                  <a:pt x="370839" y="133390"/>
                </a:lnTo>
                <a:lnTo>
                  <a:pt x="370839" y="96612"/>
                </a:lnTo>
                <a:close/>
              </a:path>
              <a:path w="370840" h="396239">
                <a:moveTo>
                  <a:pt x="172210" y="0"/>
                </a:moveTo>
                <a:lnTo>
                  <a:pt x="147000" y="0"/>
                </a:lnTo>
                <a:lnTo>
                  <a:pt x="146467" y="5080"/>
                </a:lnTo>
                <a:lnTo>
                  <a:pt x="174930" y="5080"/>
                </a:lnTo>
                <a:lnTo>
                  <a:pt x="172210" y="0"/>
                </a:lnTo>
                <a:close/>
              </a:path>
            </a:pathLst>
          </a:custGeom>
          <a:solidFill>
            <a:srgbClr val="0F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" name="bg object 26"/>
          <p:cNvSpPr/>
          <p:nvPr/>
        </p:nvSpPr>
        <p:spPr>
          <a:xfrm>
            <a:off x="6972300" y="5969000"/>
            <a:ext cx="360680" cy="386080"/>
          </a:xfrm>
          <a:custGeom>
            <a:avLst/>
            <a:gdLst/>
            <a:ahLst/>
            <a:cxnLst/>
            <a:rect l="l" t="t" r="r" b="b"/>
            <a:pathLst>
              <a:path w="360679" h="386079">
                <a:moveTo>
                  <a:pt x="140244" y="381000"/>
                </a:moveTo>
                <a:lnTo>
                  <a:pt x="100578" y="381000"/>
                </a:lnTo>
                <a:lnTo>
                  <a:pt x="100045" y="386080"/>
                </a:lnTo>
                <a:lnTo>
                  <a:pt x="135744" y="386080"/>
                </a:lnTo>
                <a:lnTo>
                  <a:pt x="140244" y="381000"/>
                </a:lnTo>
                <a:close/>
              </a:path>
              <a:path w="360679" h="386079">
                <a:moveTo>
                  <a:pt x="355600" y="346355"/>
                </a:moveTo>
                <a:lnTo>
                  <a:pt x="355600" y="369001"/>
                </a:lnTo>
                <a:lnTo>
                  <a:pt x="360679" y="371520"/>
                </a:lnTo>
                <a:lnTo>
                  <a:pt x="360679" y="355842"/>
                </a:lnTo>
                <a:lnTo>
                  <a:pt x="355600" y="346355"/>
                </a:lnTo>
                <a:close/>
              </a:path>
              <a:path w="360679" h="386079">
                <a:moveTo>
                  <a:pt x="5079" y="160640"/>
                </a:moveTo>
                <a:lnTo>
                  <a:pt x="0" y="161619"/>
                </a:lnTo>
                <a:lnTo>
                  <a:pt x="0" y="192582"/>
                </a:lnTo>
                <a:lnTo>
                  <a:pt x="5079" y="195143"/>
                </a:lnTo>
                <a:lnTo>
                  <a:pt x="5079" y="160640"/>
                </a:lnTo>
                <a:close/>
              </a:path>
              <a:path w="360679" h="386079">
                <a:moveTo>
                  <a:pt x="360679" y="92496"/>
                </a:moveTo>
                <a:lnTo>
                  <a:pt x="355600" y="93460"/>
                </a:lnTo>
                <a:lnTo>
                  <a:pt x="355600" y="139432"/>
                </a:lnTo>
                <a:lnTo>
                  <a:pt x="360679" y="133871"/>
                </a:lnTo>
                <a:lnTo>
                  <a:pt x="360679" y="92496"/>
                </a:lnTo>
                <a:close/>
              </a:path>
              <a:path w="360679" h="386079">
                <a:moveTo>
                  <a:pt x="169850" y="0"/>
                </a:moveTo>
                <a:lnTo>
                  <a:pt x="141387" y="0"/>
                </a:lnTo>
                <a:lnTo>
                  <a:pt x="140854" y="5080"/>
                </a:lnTo>
                <a:lnTo>
                  <a:pt x="172570" y="5080"/>
                </a:lnTo>
                <a:lnTo>
                  <a:pt x="169850" y="0"/>
                </a:lnTo>
                <a:close/>
              </a:path>
            </a:pathLst>
          </a:custGeom>
          <a:solidFill>
            <a:srgbClr val="101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" name="bg object 27"/>
          <p:cNvSpPr/>
          <p:nvPr/>
        </p:nvSpPr>
        <p:spPr>
          <a:xfrm>
            <a:off x="6977380" y="5974080"/>
            <a:ext cx="350520" cy="375920"/>
          </a:xfrm>
          <a:custGeom>
            <a:avLst/>
            <a:gdLst/>
            <a:ahLst/>
            <a:cxnLst/>
            <a:rect l="l" t="t" r="r" b="b"/>
            <a:pathLst>
              <a:path w="350520" h="375920">
                <a:moveTo>
                  <a:pt x="139663" y="370840"/>
                </a:moveTo>
                <a:lnTo>
                  <a:pt x="96031" y="370840"/>
                </a:lnTo>
                <a:lnTo>
                  <a:pt x="95498" y="375920"/>
                </a:lnTo>
                <a:lnTo>
                  <a:pt x="135164" y="375920"/>
                </a:lnTo>
                <a:lnTo>
                  <a:pt x="139663" y="370840"/>
                </a:lnTo>
                <a:close/>
              </a:path>
              <a:path w="350520" h="375920">
                <a:moveTo>
                  <a:pt x="345440" y="331787"/>
                </a:moveTo>
                <a:lnTo>
                  <a:pt x="345440" y="361401"/>
                </a:lnTo>
                <a:lnTo>
                  <a:pt x="350520" y="363921"/>
                </a:lnTo>
                <a:lnTo>
                  <a:pt x="350520" y="341275"/>
                </a:lnTo>
                <a:lnTo>
                  <a:pt x="345440" y="331787"/>
                </a:lnTo>
                <a:close/>
              </a:path>
              <a:path w="350520" h="375920">
                <a:moveTo>
                  <a:pt x="5079" y="154582"/>
                </a:moveTo>
                <a:lnTo>
                  <a:pt x="0" y="155560"/>
                </a:lnTo>
                <a:lnTo>
                  <a:pt x="0" y="190063"/>
                </a:lnTo>
                <a:lnTo>
                  <a:pt x="5079" y="192623"/>
                </a:lnTo>
                <a:lnTo>
                  <a:pt x="5079" y="154582"/>
                </a:lnTo>
                <a:close/>
              </a:path>
              <a:path w="350520" h="375920">
                <a:moveTo>
                  <a:pt x="350520" y="88380"/>
                </a:moveTo>
                <a:lnTo>
                  <a:pt x="345440" y="89344"/>
                </a:lnTo>
                <a:lnTo>
                  <a:pt x="345440" y="139913"/>
                </a:lnTo>
                <a:lnTo>
                  <a:pt x="350520" y="134352"/>
                </a:lnTo>
                <a:lnTo>
                  <a:pt x="350520" y="88380"/>
                </a:lnTo>
                <a:close/>
              </a:path>
              <a:path w="350520" h="375920">
                <a:moveTo>
                  <a:pt x="167490" y="0"/>
                </a:moveTo>
                <a:lnTo>
                  <a:pt x="135774" y="0"/>
                </a:lnTo>
                <a:lnTo>
                  <a:pt x="135374" y="3810"/>
                </a:lnTo>
                <a:lnTo>
                  <a:pt x="169529" y="3810"/>
                </a:lnTo>
                <a:lnTo>
                  <a:pt x="167490" y="0"/>
                </a:lnTo>
                <a:close/>
              </a:path>
            </a:pathLst>
          </a:custGeom>
          <a:solidFill>
            <a:srgbClr val="101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" name="bg object 28"/>
          <p:cNvSpPr/>
          <p:nvPr/>
        </p:nvSpPr>
        <p:spPr>
          <a:xfrm>
            <a:off x="6982460" y="5977889"/>
            <a:ext cx="340360" cy="367030"/>
          </a:xfrm>
          <a:custGeom>
            <a:avLst/>
            <a:gdLst/>
            <a:ahLst/>
            <a:cxnLst/>
            <a:rect l="l" t="t" r="r" b="b"/>
            <a:pathLst>
              <a:path w="340359" h="367029">
                <a:moveTo>
                  <a:pt x="139083" y="361950"/>
                </a:moveTo>
                <a:lnTo>
                  <a:pt x="91484" y="361950"/>
                </a:lnTo>
                <a:lnTo>
                  <a:pt x="90951" y="367030"/>
                </a:lnTo>
                <a:lnTo>
                  <a:pt x="134583" y="367030"/>
                </a:lnTo>
                <a:lnTo>
                  <a:pt x="139083" y="361950"/>
                </a:lnTo>
                <a:close/>
              </a:path>
              <a:path w="340359" h="367029">
                <a:moveTo>
                  <a:pt x="335280" y="318489"/>
                </a:moveTo>
                <a:lnTo>
                  <a:pt x="335280" y="355071"/>
                </a:lnTo>
                <a:lnTo>
                  <a:pt x="340360" y="357591"/>
                </a:lnTo>
                <a:lnTo>
                  <a:pt x="340360" y="327977"/>
                </a:lnTo>
                <a:lnTo>
                  <a:pt x="335280" y="318489"/>
                </a:lnTo>
                <a:close/>
              </a:path>
              <a:path w="340359" h="367029">
                <a:moveTo>
                  <a:pt x="5080" y="149794"/>
                </a:moveTo>
                <a:lnTo>
                  <a:pt x="0" y="150772"/>
                </a:lnTo>
                <a:lnTo>
                  <a:pt x="0" y="188813"/>
                </a:lnTo>
                <a:lnTo>
                  <a:pt x="5080" y="191373"/>
                </a:lnTo>
                <a:lnTo>
                  <a:pt x="5080" y="149794"/>
                </a:lnTo>
                <a:close/>
              </a:path>
              <a:path w="340359" h="367029">
                <a:moveTo>
                  <a:pt x="340360" y="85534"/>
                </a:moveTo>
                <a:lnTo>
                  <a:pt x="335280" y="86499"/>
                </a:lnTo>
                <a:lnTo>
                  <a:pt x="335280" y="141665"/>
                </a:lnTo>
                <a:lnTo>
                  <a:pt x="340360" y="136103"/>
                </a:lnTo>
                <a:lnTo>
                  <a:pt x="340360" y="85534"/>
                </a:lnTo>
                <a:close/>
              </a:path>
              <a:path w="340359" h="367029">
                <a:moveTo>
                  <a:pt x="164450" y="0"/>
                </a:moveTo>
                <a:lnTo>
                  <a:pt x="130294" y="0"/>
                </a:lnTo>
                <a:lnTo>
                  <a:pt x="129762" y="5080"/>
                </a:lnTo>
                <a:lnTo>
                  <a:pt x="167170" y="5080"/>
                </a:lnTo>
                <a:lnTo>
                  <a:pt x="164450" y="0"/>
                </a:lnTo>
                <a:close/>
              </a:path>
            </a:pathLst>
          </a:custGeom>
          <a:solidFill>
            <a:srgbClr val="10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" name="bg object 29"/>
          <p:cNvSpPr/>
          <p:nvPr/>
        </p:nvSpPr>
        <p:spPr>
          <a:xfrm>
            <a:off x="6987539" y="5982969"/>
            <a:ext cx="330200" cy="356870"/>
          </a:xfrm>
          <a:custGeom>
            <a:avLst/>
            <a:gdLst/>
            <a:ahLst/>
            <a:cxnLst/>
            <a:rect l="l" t="t" r="r" b="b"/>
            <a:pathLst>
              <a:path w="330200" h="356870">
                <a:moveTo>
                  <a:pt x="138502" y="351789"/>
                </a:moveTo>
                <a:lnTo>
                  <a:pt x="86937" y="351789"/>
                </a:lnTo>
                <a:lnTo>
                  <a:pt x="86404" y="356869"/>
                </a:lnTo>
                <a:lnTo>
                  <a:pt x="134003" y="356869"/>
                </a:lnTo>
                <a:lnTo>
                  <a:pt x="138502" y="351789"/>
                </a:lnTo>
                <a:close/>
              </a:path>
              <a:path w="330200" h="356870">
                <a:moveTo>
                  <a:pt x="325119" y="303922"/>
                </a:moveTo>
                <a:lnTo>
                  <a:pt x="325119" y="347471"/>
                </a:lnTo>
                <a:lnTo>
                  <a:pt x="330200" y="349991"/>
                </a:lnTo>
                <a:lnTo>
                  <a:pt x="330200" y="313409"/>
                </a:lnTo>
                <a:lnTo>
                  <a:pt x="325119" y="303922"/>
                </a:lnTo>
                <a:close/>
              </a:path>
              <a:path w="330200" h="356870">
                <a:moveTo>
                  <a:pt x="5079" y="143735"/>
                </a:moveTo>
                <a:lnTo>
                  <a:pt x="0" y="144714"/>
                </a:lnTo>
                <a:lnTo>
                  <a:pt x="0" y="186293"/>
                </a:lnTo>
                <a:lnTo>
                  <a:pt x="5079" y="188854"/>
                </a:lnTo>
                <a:lnTo>
                  <a:pt x="5079" y="143735"/>
                </a:lnTo>
                <a:close/>
              </a:path>
              <a:path w="330200" h="356870">
                <a:moveTo>
                  <a:pt x="330200" y="81419"/>
                </a:moveTo>
                <a:lnTo>
                  <a:pt x="325119" y="82383"/>
                </a:lnTo>
                <a:lnTo>
                  <a:pt x="325119" y="142146"/>
                </a:lnTo>
                <a:lnTo>
                  <a:pt x="330200" y="136585"/>
                </a:lnTo>
                <a:lnTo>
                  <a:pt x="330200" y="81419"/>
                </a:lnTo>
                <a:close/>
              </a:path>
              <a:path w="330200" h="356870">
                <a:moveTo>
                  <a:pt x="162089" y="0"/>
                </a:moveTo>
                <a:lnTo>
                  <a:pt x="124682" y="0"/>
                </a:lnTo>
                <a:lnTo>
                  <a:pt x="124149" y="5079"/>
                </a:lnTo>
                <a:lnTo>
                  <a:pt x="164809" y="5079"/>
                </a:lnTo>
                <a:lnTo>
                  <a:pt x="162089" y="0"/>
                </a:lnTo>
                <a:close/>
              </a:path>
            </a:pathLst>
          </a:custGeom>
          <a:solidFill>
            <a:srgbClr val="111A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" name="bg object 30"/>
          <p:cNvSpPr/>
          <p:nvPr/>
        </p:nvSpPr>
        <p:spPr>
          <a:xfrm>
            <a:off x="6992620" y="5988049"/>
            <a:ext cx="320040" cy="346710"/>
          </a:xfrm>
          <a:custGeom>
            <a:avLst/>
            <a:gdLst/>
            <a:ahLst/>
            <a:cxnLst/>
            <a:rect l="l" t="t" r="r" b="b"/>
            <a:pathLst>
              <a:path w="320040" h="346710">
                <a:moveTo>
                  <a:pt x="10160" y="136702"/>
                </a:moveTo>
                <a:lnTo>
                  <a:pt x="5080" y="137680"/>
                </a:lnTo>
                <a:lnTo>
                  <a:pt x="0" y="138658"/>
                </a:lnTo>
                <a:lnTo>
                  <a:pt x="0" y="183781"/>
                </a:lnTo>
                <a:lnTo>
                  <a:pt x="5080" y="186347"/>
                </a:lnTo>
                <a:lnTo>
                  <a:pt x="10160" y="188899"/>
                </a:lnTo>
                <a:lnTo>
                  <a:pt x="10160" y="136702"/>
                </a:lnTo>
                <a:close/>
              </a:path>
              <a:path w="320040" h="346710">
                <a:moveTo>
                  <a:pt x="137922" y="341642"/>
                </a:moveTo>
                <a:lnTo>
                  <a:pt x="82384" y="341642"/>
                </a:lnTo>
                <a:lnTo>
                  <a:pt x="81851" y="346710"/>
                </a:lnTo>
                <a:lnTo>
                  <a:pt x="133413" y="346710"/>
                </a:lnTo>
                <a:lnTo>
                  <a:pt x="137922" y="341642"/>
                </a:lnTo>
                <a:close/>
              </a:path>
              <a:path w="320040" h="346710">
                <a:moveTo>
                  <a:pt x="142417" y="336562"/>
                </a:moveTo>
                <a:lnTo>
                  <a:pt x="82918" y="336562"/>
                </a:lnTo>
                <a:lnTo>
                  <a:pt x="82384" y="341630"/>
                </a:lnTo>
                <a:lnTo>
                  <a:pt x="137909" y="341630"/>
                </a:lnTo>
                <a:lnTo>
                  <a:pt x="142417" y="336562"/>
                </a:lnTo>
                <a:close/>
              </a:path>
              <a:path w="320040" h="346710">
                <a:moveTo>
                  <a:pt x="165163" y="10160"/>
                </a:moveTo>
                <a:lnTo>
                  <a:pt x="162445" y="5080"/>
                </a:lnTo>
                <a:lnTo>
                  <a:pt x="159727" y="0"/>
                </a:lnTo>
                <a:lnTo>
                  <a:pt x="119062" y="0"/>
                </a:lnTo>
                <a:lnTo>
                  <a:pt x="118529" y="5080"/>
                </a:lnTo>
                <a:lnTo>
                  <a:pt x="117995" y="10160"/>
                </a:lnTo>
                <a:lnTo>
                  <a:pt x="165163" y="10160"/>
                </a:lnTo>
                <a:close/>
              </a:path>
              <a:path w="320040" h="346710">
                <a:moveTo>
                  <a:pt x="320040" y="298843"/>
                </a:moveTo>
                <a:lnTo>
                  <a:pt x="314960" y="289356"/>
                </a:lnTo>
                <a:lnTo>
                  <a:pt x="309880" y="279869"/>
                </a:lnTo>
                <a:lnTo>
                  <a:pt x="309880" y="336562"/>
                </a:lnTo>
                <a:lnTo>
                  <a:pt x="308254" y="336562"/>
                </a:lnTo>
                <a:lnTo>
                  <a:pt x="314960" y="339877"/>
                </a:lnTo>
                <a:lnTo>
                  <a:pt x="320040" y="342392"/>
                </a:lnTo>
                <a:lnTo>
                  <a:pt x="320040" y="298843"/>
                </a:lnTo>
                <a:close/>
              </a:path>
              <a:path w="320040" h="346710">
                <a:moveTo>
                  <a:pt x="320040" y="77304"/>
                </a:moveTo>
                <a:lnTo>
                  <a:pt x="314960" y="78270"/>
                </a:lnTo>
                <a:lnTo>
                  <a:pt x="309880" y="79235"/>
                </a:lnTo>
                <a:lnTo>
                  <a:pt x="309880" y="148196"/>
                </a:lnTo>
                <a:lnTo>
                  <a:pt x="314960" y="142633"/>
                </a:lnTo>
                <a:lnTo>
                  <a:pt x="320040" y="137071"/>
                </a:lnTo>
                <a:lnTo>
                  <a:pt x="320040" y="77304"/>
                </a:lnTo>
                <a:close/>
              </a:path>
            </a:pathLst>
          </a:custGeom>
          <a:solidFill>
            <a:srgbClr val="111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" name="bg object 31"/>
          <p:cNvSpPr/>
          <p:nvPr/>
        </p:nvSpPr>
        <p:spPr>
          <a:xfrm>
            <a:off x="7002780" y="5998210"/>
            <a:ext cx="299720" cy="326390"/>
          </a:xfrm>
          <a:custGeom>
            <a:avLst/>
            <a:gdLst/>
            <a:ahLst/>
            <a:cxnLst/>
            <a:rect l="l" t="t" r="r" b="b"/>
            <a:pathLst>
              <a:path w="299720" h="326389">
                <a:moveTo>
                  <a:pt x="135635" y="322579"/>
                </a:moveTo>
                <a:lnTo>
                  <a:pt x="73162" y="322579"/>
                </a:lnTo>
                <a:lnTo>
                  <a:pt x="72763" y="326389"/>
                </a:lnTo>
                <a:lnTo>
                  <a:pt x="132261" y="326389"/>
                </a:lnTo>
                <a:lnTo>
                  <a:pt x="135635" y="322579"/>
                </a:lnTo>
                <a:close/>
              </a:path>
              <a:path w="299720" h="326389">
                <a:moveTo>
                  <a:pt x="294640" y="260219"/>
                </a:moveTo>
                <a:lnTo>
                  <a:pt x="294640" y="322579"/>
                </a:lnTo>
                <a:lnTo>
                  <a:pt x="290420" y="322579"/>
                </a:lnTo>
                <a:lnTo>
                  <a:pt x="298101" y="326389"/>
                </a:lnTo>
                <a:lnTo>
                  <a:pt x="299720" y="326389"/>
                </a:lnTo>
                <a:lnTo>
                  <a:pt x="299720" y="269706"/>
                </a:lnTo>
                <a:lnTo>
                  <a:pt x="294640" y="260219"/>
                </a:lnTo>
                <a:close/>
              </a:path>
              <a:path w="299720" h="326389">
                <a:moveTo>
                  <a:pt x="5079" y="125560"/>
                </a:moveTo>
                <a:lnTo>
                  <a:pt x="0" y="126539"/>
                </a:lnTo>
                <a:lnTo>
                  <a:pt x="0" y="178734"/>
                </a:lnTo>
                <a:lnTo>
                  <a:pt x="5079" y="181295"/>
                </a:lnTo>
                <a:lnTo>
                  <a:pt x="5079" y="125560"/>
                </a:lnTo>
                <a:close/>
              </a:path>
              <a:path w="299720" h="326389">
                <a:moveTo>
                  <a:pt x="299720" y="69071"/>
                </a:moveTo>
                <a:lnTo>
                  <a:pt x="294640" y="70035"/>
                </a:lnTo>
                <a:lnTo>
                  <a:pt x="294640" y="143590"/>
                </a:lnTo>
                <a:lnTo>
                  <a:pt x="299720" y="138028"/>
                </a:lnTo>
                <a:lnTo>
                  <a:pt x="299720" y="69071"/>
                </a:lnTo>
                <a:close/>
              </a:path>
              <a:path w="299720" h="326389">
                <a:moveTo>
                  <a:pt x="155009" y="0"/>
                </a:moveTo>
                <a:lnTo>
                  <a:pt x="107843" y="0"/>
                </a:lnTo>
                <a:lnTo>
                  <a:pt x="107310" y="5080"/>
                </a:lnTo>
                <a:lnTo>
                  <a:pt x="157729" y="5080"/>
                </a:lnTo>
                <a:lnTo>
                  <a:pt x="155009" y="0"/>
                </a:lnTo>
                <a:close/>
              </a:path>
            </a:pathLst>
          </a:custGeom>
          <a:solidFill>
            <a:srgbClr val="121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" name="bg object 32"/>
          <p:cNvSpPr/>
          <p:nvPr/>
        </p:nvSpPr>
        <p:spPr>
          <a:xfrm>
            <a:off x="7007860" y="6003289"/>
            <a:ext cx="289560" cy="317500"/>
          </a:xfrm>
          <a:custGeom>
            <a:avLst/>
            <a:gdLst/>
            <a:ahLst/>
            <a:cxnLst/>
            <a:rect l="l" t="t" r="r" b="b"/>
            <a:pathLst>
              <a:path w="289559" h="317500">
                <a:moveTo>
                  <a:pt x="135055" y="312420"/>
                </a:moveTo>
                <a:lnTo>
                  <a:pt x="68615" y="312420"/>
                </a:lnTo>
                <a:lnTo>
                  <a:pt x="68082" y="317500"/>
                </a:lnTo>
                <a:lnTo>
                  <a:pt x="130555" y="317500"/>
                </a:lnTo>
                <a:lnTo>
                  <a:pt x="135055" y="312420"/>
                </a:lnTo>
                <a:close/>
              </a:path>
              <a:path w="289559" h="317500">
                <a:moveTo>
                  <a:pt x="284480" y="245651"/>
                </a:moveTo>
                <a:lnTo>
                  <a:pt x="284480" y="312420"/>
                </a:lnTo>
                <a:lnTo>
                  <a:pt x="275098" y="312420"/>
                </a:lnTo>
                <a:lnTo>
                  <a:pt x="285340" y="317500"/>
                </a:lnTo>
                <a:lnTo>
                  <a:pt x="289560" y="317500"/>
                </a:lnTo>
                <a:lnTo>
                  <a:pt x="289560" y="255139"/>
                </a:lnTo>
                <a:lnTo>
                  <a:pt x="284480" y="245651"/>
                </a:lnTo>
                <a:close/>
              </a:path>
              <a:path w="289559" h="317500">
                <a:moveTo>
                  <a:pt x="5080" y="119502"/>
                </a:moveTo>
                <a:lnTo>
                  <a:pt x="0" y="120480"/>
                </a:lnTo>
                <a:lnTo>
                  <a:pt x="0" y="176215"/>
                </a:lnTo>
                <a:lnTo>
                  <a:pt x="5080" y="178775"/>
                </a:lnTo>
                <a:lnTo>
                  <a:pt x="5080" y="119502"/>
                </a:lnTo>
                <a:close/>
              </a:path>
              <a:path w="289559" h="317500">
                <a:moveTo>
                  <a:pt x="289560" y="64955"/>
                </a:moveTo>
                <a:lnTo>
                  <a:pt x="284480" y="65919"/>
                </a:lnTo>
                <a:lnTo>
                  <a:pt x="284480" y="144071"/>
                </a:lnTo>
                <a:lnTo>
                  <a:pt x="289560" y="138510"/>
                </a:lnTo>
                <a:lnTo>
                  <a:pt x="289560" y="64955"/>
                </a:lnTo>
                <a:close/>
              </a:path>
              <a:path w="289559" h="317500">
                <a:moveTo>
                  <a:pt x="152649" y="0"/>
                </a:moveTo>
                <a:lnTo>
                  <a:pt x="102230" y="0"/>
                </a:lnTo>
                <a:lnTo>
                  <a:pt x="101697" y="5080"/>
                </a:lnTo>
                <a:lnTo>
                  <a:pt x="155369" y="5080"/>
                </a:lnTo>
                <a:lnTo>
                  <a:pt x="152649" y="0"/>
                </a:lnTo>
                <a:close/>
              </a:path>
            </a:pathLst>
          </a:custGeom>
          <a:solidFill>
            <a:srgbClr val="121C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3" name="bg object 33"/>
          <p:cNvSpPr/>
          <p:nvPr/>
        </p:nvSpPr>
        <p:spPr>
          <a:xfrm>
            <a:off x="7012939" y="6008369"/>
            <a:ext cx="279400" cy="307340"/>
          </a:xfrm>
          <a:custGeom>
            <a:avLst/>
            <a:gdLst/>
            <a:ahLst/>
            <a:cxnLst/>
            <a:rect l="l" t="t" r="r" b="b"/>
            <a:pathLst>
              <a:path w="279400" h="307339">
                <a:moveTo>
                  <a:pt x="134474" y="302260"/>
                </a:moveTo>
                <a:lnTo>
                  <a:pt x="64068" y="302260"/>
                </a:lnTo>
                <a:lnTo>
                  <a:pt x="63535" y="307339"/>
                </a:lnTo>
                <a:lnTo>
                  <a:pt x="129975" y="307339"/>
                </a:lnTo>
                <a:lnTo>
                  <a:pt x="134474" y="302260"/>
                </a:lnTo>
                <a:close/>
              </a:path>
              <a:path w="279400" h="307339">
                <a:moveTo>
                  <a:pt x="274319" y="231083"/>
                </a:moveTo>
                <a:lnTo>
                  <a:pt x="274319" y="302260"/>
                </a:lnTo>
                <a:lnTo>
                  <a:pt x="259776" y="302260"/>
                </a:lnTo>
                <a:lnTo>
                  <a:pt x="270018" y="307339"/>
                </a:lnTo>
                <a:lnTo>
                  <a:pt x="279400" y="307339"/>
                </a:lnTo>
                <a:lnTo>
                  <a:pt x="279400" y="240571"/>
                </a:lnTo>
                <a:lnTo>
                  <a:pt x="274319" y="231083"/>
                </a:lnTo>
                <a:close/>
              </a:path>
              <a:path w="279400" h="307339">
                <a:moveTo>
                  <a:pt x="5079" y="113443"/>
                </a:moveTo>
                <a:lnTo>
                  <a:pt x="0" y="114422"/>
                </a:lnTo>
                <a:lnTo>
                  <a:pt x="0" y="173695"/>
                </a:lnTo>
                <a:lnTo>
                  <a:pt x="5079" y="176255"/>
                </a:lnTo>
                <a:lnTo>
                  <a:pt x="5079" y="113443"/>
                </a:lnTo>
                <a:close/>
              </a:path>
              <a:path w="279400" h="307339">
                <a:moveTo>
                  <a:pt x="279400" y="60839"/>
                </a:moveTo>
                <a:lnTo>
                  <a:pt x="274319" y="61803"/>
                </a:lnTo>
                <a:lnTo>
                  <a:pt x="274319" y="144552"/>
                </a:lnTo>
                <a:lnTo>
                  <a:pt x="279400" y="138991"/>
                </a:lnTo>
                <a:lnTo>
                  <a:pt x="279400" y="60839"/>
                </a:lnTo>
                <a:close/>
              </a:path>
              <a:path w="279400" h="307339">
                <a:moveTo>
                  <a:pt x="150289" y="0"/>
                </a:moveTo>
                <a:lnTo>
                  <a:pt x="96617" y="0"/>
                </a:lnTo>
                <a:lnTo>
                  <a:pt x="96084" y="5079"/>
                </a:lnTo>
                <a:lnTo>
                  <a:pt x="153009" y="5079"/>
                </a:lnTo>
                <a:lnTo>
                  <a:pt x="150289" y="0"/>
                </a:lnTo>
                <a:close/>
              </a:path>
            </a:pathLst>
          </a:custGeom>
          <a:solidFill>
            <a:srgbClr val="131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4" name="bg object 34"/>
          <p:cNvSpPr/>
          <p:nvPr/>
        </p:nvSpPr>
        <p:spPr>
          <a:xfrm>
            <a:off x="7018019" y="6013450"/>
            <a:ext cx="269240" cy="297180"/>
          </a:xfrm>
          <a:custGeom>
            <a:avLst/>
            <a:gdLst/>
            <a:ahLst/>
            <a:cxnLst/>
            <a:rect l="l" t="t" r="r" b="b"/>
            <a:pathLst>
              <a:path w="269240" h="297179">
                <a:moveTo>
                  <a:pt x="133894" y="292100"/>
                </a:moveTo>
                <a:lnTo>
                  <a:pt x="59521" y="292100"/>
                </a:lnTo>
                <a:lnTo>
                  <a:pt x="58988" y="297180"/>
                </a:lnTo>
                <a:lnTo>
                  <a:pt x="129394" y="297180"/>
                </a:lnTo>
                <a:lnTo>
                  <a:pt x="133894" y="292100"/>
                </a:lnTo>
                <a:close/>
              </a:path>
              <a:path w="269240" h="297179">
                <a:moveTo>
                  <a:pt x="264159" y="216516"/>
                </a:moveTo>
                <a:lnTo>
                  <a:pt x="264159" y="292100"/>
                </a:lnTo>
                <a:lnTo>
                  <a:pt x="244454" y="292100"/>
                </a:lnTo>
                <a:lnTo>
                  <a:pt x="254696" y="297180"/>
                </a:lnTo>
                <a:lnTo>
                  <a:pt x="269239" y="297180"/>
                </a:lnTo>
                <a:lnTo>
                  <a:pt x="269239" y="226003"/>
                </a:lnTo>
                <a:lnTo>
                  <a:pt x="264159" y="216516"/>
                </a:lnTo>
                <a:close/>
              </a:path>
              <a:path w="269240" h="297179">
                <a:moveTo>
                  <a:pt x="5079" y="107385"/>
                </a:moveTo>
                <a:lnTo>
                  <a:pt x="0" y="108363"/>
                </a:lnTo>
                <a:lnTo>
                  <a:pt x="0" y="171175"/>
                </a:lnTo>
                <a:lnTo>
                  <a:pt x="5079" y="173736"/>
                </a:lnTo>
                <a:lnTo>
                  <a:pt x="5079" y="107385"/>
                </a:lnTo>
                <a:close/>
              </a:path>
              <a:path w="269240" h="297179">
                <a:moveTo>
                  <a:pt x="269239" y="56723"/>
                </a:moveTo>
                <a:lnTo>
                  <a:pt x="264159" y="57687"/>
                </a:lnTo>
                <a:lnTo>
                  <a:pt x="264159" y="145034"/>
                </a:lnTo>
                <a:lnTo>
                  <a:pt x="269239" y="139472"/>
                </a:lnTo>
                <a:lnTo>
                  <a:pt x="269239" y="56723"/>
                </a:lnTo>
                <a:close/>
              </a:path>
              <a:path w="269240" h="297179">
                <a:moveTo>
                  <a:pt x="147929" y="0"/>
                </a:moveTo>
                <a:lnTo>
                  <a:pt x="91004" y="0"/>
                </a:lnTo>
                <a:lnTo>
                  <a:pt x="90471" y="5080"/>
                </a:lnTo>
                <a:lnTo>
                  <a:pt x="150649" y="5080"/>
                </a:lnTo>
                <a:lnTo>
                  <a:pt x="147929" y="0"/>
                </a:lnTo>
                <a:close/>
              </a:path>
            </a:pathLst>
          </a:custGeom>
          <a:solidFill>
            <a:srgbClr val="131E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5" name="bg object 35"/>
          <p:cNvSpPr/>
          <p:nvPr/>
        </p:nvSpPr>
        <p:spPr>
          <a:xfrm>
            <a:off x="7023100" y="6018530"/>
            <a:ext cx="259079" cy="287020"/>
          </a:xfrm>
          <a:custGeom>
            <a:avLst/>
            <a:gdLst/>
            <a:ahLst/>
            <a:cxnLst/>
            <a:rect l="l" t="t" r="r" b="b"/>
            <a:pathLst>
              <a:path w="259079" h="287020">
                <a:moveTo>
                  <a:pt x="133313" y="281940"/>
                </a:moveTo>
                <a:lnTo>
                  <a:pt x="54974" y="281940"/>
                </a:lnTo>
                <a:lnTo>
                  <a:pt x="54441" y="287020"/>
                </a:lnTo>
                <a:lnTo>
                  <a:pt x="128814" y="287020"/>
                </a:lnTo>
                <a:lnTo>
                  <a:pt x="133313" y="281940"/>
                </a:lnTo>
                <a:close/>
              </a:path>
              <a:path w="259079" h="287020">
                <a:moveTo>
                  <a:pt x="254000" y="201948"/>
                </a:moveTo>
                <a:lnTo>
                  <a:pt x="254000" y="281940"/>
                </a:lnTo>
                <a:lnTo>
                  <a:pt x="229132" y="281940"/>
                </a:lnTo>
                <a:lnTo>
                  <a:pt x="239374" y="287020"/>
                </a:lnTo>
                <a:lnTo>
                  <a:pt x="259079" y="287020"/>
                </a:lnTo>
                <a:lnTo>
                  <a:pt x="259079" y="211436"/>
                </a:lnTo>
                <a:lnTo>
                  <a:pt x="254000" y="201948"/>
                </a:lnTo>
                <a:close/>
              </a:path>
              <a:path w="259079" h="287020">
                <a:moveTo>
                  <a:pt x="5079" y="101327"/>
                </a:moveTo>
                <a:lnTo>
                  <a:pt x="0" y="102305"/>
                </a:lnTo>
                <a:lnTo>
                  <a:pt x="0" y="168656"/>
                </a:lnTo>
                <a:lnTo>
                  <a:pt x="5079" y="171216"/>
                </a:lnTo>
                <a:lnTo>
                  <a:pt x="5079" y="101327"/>
                </a:lnTo>
                <a:close/>
              </a:path>
              <a:path w="259079" h="287020">
                <a:moveTo>
                  <a:pt x="259079" y="52607"/>
                </a:moveTo>
                <a:lnTo>
                  <a:pt x="254000" y="53571"/>
                </a:lnTo>
                <a:lnTo>
                  <a:pt x="254000" y="145515"/>
                </a:lnTo>
                <a:lnTo>
                  <a:pt x="259079" y="139954"/>
                </a:lnTo>
                <a:lnTo>
                  <a:pt x="259079" y="52607"/>
                </a:lnTo>
                <a:close/>
              </a:path>
              <a:path w="259079" h="287020">
                <a:moveTo>
                  <a:pt x="145569" y="0"/>
                </a:moveTo>
                <a:lnTo>
                  <a:pt x="85391" y="0"/>
                </a:lnTo>
                <a:lnTo>
                  <a:pt x="84859" y="5080"/>
                </a:lnTo>
                <a:lnTo>
                  <a:pt x="148289" y="5080"/>
                </a:lnTo>
                <a:lnTo>
                  <a:pt x="145569" y="0"/>
                </a:lnTo>
                <a:close/>
              </a:path>
            </a:pathLst>
          </a:custGeom>
          <a:solidFill>
            <a:srgbClr val="131E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6" name="bg object 36"/>
          <p:cNvSpPr/>
          <p:nvPr/>
        </p:nvSpPr>
        <p:spPr>
          <a:xfrm>
            <a:off x="7028180" y="6023610"/>
            <a:ext cx="248920" cy="276860"/>
          </a:xfrm>
          <a:custGeom>
            <a:avLst/>
            <a:gdLst/>
            <a:ahLst/>
            <a:cxnLst/>
            <a:rect l="l" t="t" r="r" b="b"/>
            <a:pathLst>
              <a:path w="248920" h="276860">
                <a:moveTo>
                  <a:pt x="132733" y="271780"/>
                </a:moveTo>
                <a:lnTo>
                  <a:pt x="50426" y="271780"/>
                </a:lnTo>
                <a:lnTo>
                  <a:pt x="49894" y="276859"/>
                </a:lnTo>
                <a:lnTo>
                  <a:pt x="128233" y="276859"/>
                </a:lnTo>
                <a:lnTo>
                  <a:pt x="132733" y="271780"/>
                </a:lnTo>
                <a:close/>
              </a:path>
              <a:path w="248920" h="276860">
                <a:moveTo>
                  <a:pt x="245110" y="189752"/>
                </a:moveTo>
                <a:lnTo>
                  <a:pt x="245110" y="271780"/>
                </a:lnTo>
                <a:lnTo>
                  <a:pt x="213810" y="271780"/>
                </a:lnTo>
                <a:lnTo>
                  <a:pt x="224052" y="276859"/>
                </a:lnTo>
                <a:lnTo>
                  <a:pt x="248920" y="276859"/>
                </a:lnTo>
                <a:lnTo>
                  <a:pt x="248920" y="196868"/>
                </a:lnTo>
                <a:lnTo>
                  <a:pt x="245110" y="189752"/>
                </a:lnTo>
                <a:close/>
              </a:path>
              <a:path w="248920" h="276860">
                <a:moveTo>
                  <a:pt x="3810" y="95513"/>
                </a:moveTo>
                <a:lnTo>
                  <a:pt x="0" y="96247"/>
                </a:lnTo>
                <a:lnTo>
                  <a:pt x="0" y="166136"/>
                </a:lnTo>
                <a:lnTo>
                  <a:pt x="3810" y="168056"/>
                </a:lnTo>
                <a:lnTo>
                  <a:pt x="3810" y="95513"/>
                </a:lnTo>
                <a:close/>
              </a:path>
              <a:path w="248920" h="276860">
                <a:moveTo>
                  <a:pt x="248920" y="48491"/>
                </a:moveTo>
                <a:lnTo>
                  <a:pt x="245110" y="49214"/>
                </a:lnTo>
                <a:lnTo>
                  <a:pt x="245110" y="144606"/>
                </a:lnTo>
                <a:lnTo>
                  <a:pt x="248920" y="140435"/>
                </a:lnTo>
                <a:lnTo>
                  <a:pt x="248920" y="48491"/>
                </a:lnTo>
                <a:close/>
              </a:path>
              <a:path w="248920" h="276860">
                <a:moveTo>
                  <a:pt x="143209" y="0"/>
                </a:moveTo>
                <a:lnTo>
                  <a:pt x="79779" y="0"/>
                </a:lnTo>
                <a:lnTo>
                  <a:pt x="79246" y="5079"/>
                </a:lnTo>
                <a:lnTo>
                  <a:pt x="145929" y="5079"/>
                </a:lnTo>
                <a:lnTo>
                  <a:pt x="143209" y="0"/>
                </a:lnTo>
                <a:close/>
              </a:path>
            </a:pathLst>
          </a:custGeom>
          <a:solidFill>
            <a:srgbClr val="141F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7" name="bg object 37"/>
          <p:cNvSpPr/>
          <p:nvPr/>
        </p:nvSpPr>
        <p:spPr>
          <a:xfrm>
            <a:off x="7031989" y="6028689"/>
            <a:ext cx="241300" cy="266700"/>
          </a:xfrm>
          <a:custGeom>
            <a:avLst/>
            <a:gdLst/>
            <a:ahLst/>
            <a:cxnLst/>
            <a:rect l="l" t="t" r="r" b="b"/>
            <a:pathLst>
              <a:path w="241300" h="266700">
                <a:moveTo>
                  <a:pt x="133422" y="261620"/>
                </a:moveTo>
                <a:lnTo>
                  <a:pt x="47149" y="261620"/>
                </a:lnTo>
                <a:lnTo>
                  <a:pt x="46616" y="266700"/>
                </a:lnTo>
                <a:lnTo>
                  <a:pt x="128923" y="266700"/>
                </a:lnTo>
                <a:lnTo>
                  <a:pt x="133422" y="261620"/>
                </a:lnTo>
                <a:close/>
              </a:path>
              <a:path w="241300" h="266700">
                <a:moveTo>
                  <a:pt x="236219" y="175185"/>
                </a:moveTo>
                <a:lnTo>
                  <a:pt x="236219" y="261620"/>
                </a:lnTo>
                <a:lnTo>
                  <a:pt x="199758" y="261620"/>
                </a:lnTo>
                <a:lnTo>
                  <a:pt x="210000" y="266700"/>
                </a:lnTo>
                <a:lnTo>
                  <a:pt x="241300" y="266700"/>
                </a:lnTo>
                <a:lnTo>
                  <a:pt x="241300" y="184672"/>
                </a:lnTo>
                <a:lnTo>
                  <a:pt x="236219" y="175185"/>
                </a:lnTo>
                <a:close/>
              </a:path>
              <a:path w="241300" h="266700">
                <a:moveTo>
                  <a:pt x="5079" y="89455"/>
                </a:moveTo>
                <a:lnTo>
                  <a:pt x="0" y="90433"/>
                </a:lnTo>
                <a:lnTo>
                  <a:pt x="0" y="162976"/>
                </a:lnTo>
                <a:lnTo>
                  <a:pt x="5079" y="165536"/>
                </a:lnTo>
                <a:lnTo>
                  <a:pt x="5079" y="89455"/>
                </a:lnTo>
                <a:close/>
              </a:path>
              <a:path w="241300" h="266700">
                <a:moveTo>
                  <a:pt x="241300" y="44134"/>
                </a:moveTo>
                <a:lnTo>
                  <a:pt x="236219" y="45098"/>
                </a:lnTo>
                <a:lnTo>
                  <a:pt x="236219" y="145087"/>
                </a:lnTo>
                <a:lnTo>
                  <a:pt x="241300" y="139526"/>
                </a:lnTo>
                <a:lnTo>
                  <a:pt x="241300" y="44134"/>
                </a:lnTo>
                <a:close/>
              </a:path>
              <a:path w="241300" h="266700">
                <a:moveTo>
                  <a:pt x="142119" y="0"/>
                </a:moveTo>
                <a:lnTo>
                  <a:pt x="75436" y="0"/>
                </a:lnTo>
                <a:lnTo>
                  <a:pt x="74903" y="5080"/>
                </a:lnTo>
                <a:lnTo>
                  <a:pt x="144839" y="5080"/>
                </a:lnTo>
                <a:lnTo>
                  <a:pt x="142119" y="0"/>
                </a:lnTo>
                <a:close/>
              </a:path>
            </a:pathLst>
          </a:custGeom>
          <a:solidFill>
            <a:srgbClr val="141F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8" name="bg object 38"/>
          <p:cNvSpPr/>
          <p:nvPr/>
        </p:nvSpPr>
        <p:spPr>
          <a:xfrm>
            <a:off x="7037070" y="6033770"/>
            <a:ext cx="231140" cy="256540"/>
          </a:xfrm>
          <a:custGeom>
            <a:avLst/>
            <a:gdLst/>
            <a:ahLst/>
            <a:cxnLst/>
            <a:rect l="l" t="t" r="r" b="b"/>
            <a:pathLst>
              <a:path w="231140" h="256539">
                <a:moveTo>
                  <a:pt x="132841" y="251460"/>
                </a:moveTo>
                <a:lnTo>
                  <a:pt x="42602" y="251460"/>
                </a:lnTo>
                <a:lnTo>
                  <a:pt x="42069" y="256539"/>
                </a:lnTo>
                <a:lnTo>
                  <a:pt x="128342" y="256539"/>
                </a:lnTo>
                <a:lnTo>
                  <a:pt x="132841" y="251460"/>
                </a:lnTo>
                <a:close/>
              </a:path>
              <a:path w="231140" h="256539">
                <a:moveTo>
                  <a:pt x="226059" y="160617"/>
                </a:moveTo>
                <a:lnTo>
                  <a:pt x="226059" y="251460"/>
                </a:lnTo>
                <a:lnTo>
                  <a:pt x="184436" y="251460"/>
                </a:lnTo>
                <a:lnTo>
                  <a:pt x="194678" y="256539"/>
                </a:lnTo>
                <a:lnTo>
                  <a:pt x="231139" y="256539"/>
                </a:lnTo>
                <a:lnTo>
                  <a:pt x="231139" y="170105"/>
                </a:lnTo>
                <a:lnTo>
                  <a:pt x="226059" y="160617"/>
                </a:lnTo>
                <a:close/>
              </a:path>
              <a:path w="231140" h="256539">
                <a:moveTo>
                  <a:pt x="5079" y="83396"/>
                </a:moveTo>
                <a:lnTo>
                  <a:pt x="0" y="84375"/>
                </a:lnTo>
                <a:lnTo>
                  <a:pt x="0" y="160456"/>
                </a:lnTo>
                <a:lnTo>
                  <a:pt x="5079" y="163017"/>
                </a:lnTo>
                <a:lnTo>
                  <a:pt x="5079" y="83396"/>
                </a:lnTo>
                <a:close/>
              </a:path>
              <a:path w="231140" h="256539">
                <a:moveTo>
                  <a:pt x="231139" y="40018"/>
                </a:moveTo>
                <a:lnTo>
                  <a:pt x="226059" y="40982"/>
                </a:lnTo>
                <a:lnTo>
                  <a:pt x="226059" y="145568"/>
                </a:lnTo>
                <a:lnTo>
                  <a:pt x="231139" y="140007"/>
                </a:lnTo>
                <a:lnTo>
                  <a:pt x="231139" y="40018"/>
                </a:lnTo>
                <a:close/>
              </a:path>
              <a:path w="231140" h="256539">
                <a:moveTo>
                  <a:pt x="139759" y="0"/>
                </a:moveTo>
                <a:lnTo>
                  <a:pt x="69823" y="0"/>
                </a:lnTo>
                <a:lnTo>
                  <a:pt x="69290" y="5080"/>
                </a:lnTo>
                <a:lnTo>
                  <a:pt x="142479" y="5080"/>
                </a:lnTo>
                <a:lnTo>
                  <a:pt x="139759" y="0"/>
                </a:lnTo>
                <a:close/>
              </a:path>
            </a:pathLst>
          </a:custGeom>
          <a:solidFill>
            <a:srgbClr val="14203B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9" name="bg object 39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7042150" y="6038850"/>
            <a:ext cx="220979" cy="246379"/>
          </a:xfrm>
          <a:prstGeom prst="rect">
            <a:avLst/>
          </a:prstGeom>
        </p:spPr>
      </p:pic>
      <p:sp>
        <p:nvSpPr>
          <p:cNvPr id="40" name="bg object 40"/>
          <p:cNvSpPr/>
          <p:nvPr/>
        </p:nvSpPr>
        <p:spPr>
          <a:xfrm>
            <a:off x="7691119" y="5354320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85448" y="414019"/>
                </a:moveTo>
                <a:lnTo>
                  <a:pt x="80339" y="414019"/>
                </a:lnTo>
                <a:lnTo>
                  <a:pt x="78739" y="419099"/>
                </a:lnTo>
                <a:lnTo>
                  <a:pt x="85448" y="414019"/>
                </a:lnTo>
                <a:close/>
              </a:path>
              <a:path w="419100" h="419100">
                <a:moveTo>
                  <a:pt x="337489" y="414019"/>
                </a:moveTo>
                <a:lnTo>
                  <a:pt x="332446" y="414019"/>
                </a:lnTo>
                <a:lnTo>
                  <a:pt x="339089" y="419099"/>
                </a:lnTo>
                <a:lnTo>
                  <a:pt x="337489" y="414019"/>
                </a:lnTo>
                <a:close/>
              </a:path>
              <a:path w="419100" h="419100">
                <a:moveTo>
                  <a:pt x="3809" y="160019"/>
                </a:moveTo>
                <a:lnTo>
                  <a:pt x="0" y="160019"/>
                </a:lnTo>
                <a:lnTo>
                  <a:pt x="3809" y="162896"/>
                </a:lnTo>
                <a:lnTo>
                  <a:pt x="3809" y="160019"/>
                </a:lnTo>
                <a:close/>
              </a:path>
              <a:path w="419100" h="419100">
                <a:moveTo>
                  <a:pt x="419100" y="160019"/>
                </a:moveTo>
                <a:lnTo>
                  <a:pt x="415289" y="160019"/>
                </a:lnTo>
                <a:lnTo>
                  <a:pt x="415289" y="162868"/>
                </a:lnTo>
                <a:lnTo>
                  <a:pt x="419100" y="160019"/>
                </a:lnTo>
                <a:close/>
              </a:path>
              <a:path w="419100" h="419100">
                <a:moveTo>
                  <a:pt x="209550" y="0"/>
                </a:moveTo>
                <a:lnTo>
                  <a:pt x="208763" y="2539"/>
                </a:lnTo>
                <a:lnTo>
                  <a:pt x="210336" y="2539"/>
                </a:lnTo>
                <a:lnTo>
                  <a:pt x="209550" y="0"/>
                </a:lnTo>
                <a:close/>
              </a:path>
            </a:pathLst>
          </a:custGeom>
          <a:solidFill>
            <a:srgbClr val="0D14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1" name="bg object 41"/>
          <p:cNvSpPr/>
          <p:nvPr/>
        </p:nvSpPr>
        <p:spPr>
          <a:xfrm>
            <a:off x="7694929" y="5356860"/>
            <a:ext cx="411480" cy="411480"/>
          </a:xfrm>
          <a:custGeom>
            <a:avLst/>
            <a:gdLst/>
            <a:ahLst/>
            <a:cxnLst/>
            <a:rect l="l" t="t" r="r" b="b"/>
            <a:pathLst>
              <a:path w="411479" h="411479">
                <a:moveTo>
                  <a:pt x="88346" y="406400"/>
                </a:moveTo>
                <a:lnTo>
                  <a:pt x="78129" y="406400"/>
                </a:lnTo>
                <a:lnTo>
                  <a:pt x="76529" y="411479"/>
                </a:lnTo>
                <a:lnTo>
                  <a:pt x="81638" y="411479"/>
                </a:lnTo>
                <a:lnTo>
                  <a:pt x="88346" y="406400"/>
                </a:lnTo>
                <a:close/>
              </a:path>
              <a:path w="411479" h="411479">
                <a:moveTo>
                  <a:pt x="332080" y="406400"/>
                </a:moveTo>
                <a:lnTo>
                  <a:pt x="321993" y="406400"/>
                </a:lnTo>
                <a:lnTo>
                  <a:pt x="328636" y="411479"/>
                </a:lnTo>
                <a:lnTo>
                  <a:pt x="333680" y="411479"/>
                </a:lnTo>
                <a:lnTo>
                  <a:pt x="332080" y="406400"/>
                </a:lnTo>
                <a:close/>
              </a:path>
              <a:path w="411479" h="411479">
                <a:moveTo>
                  <a:pt x="5079" y="157479"/>
                </a:moveTo>
                <a:lnTo>
                  <a:pt x="0" y="157479"/>
                </a:lnTo>
                <a:lnTo>
                  <a:pt x="0" y="160356"/>
                </a:lnTo>
                <a:lnTo>
                  <a:pt x="5079" y="164191"/>
                </a:lnTo>
                <a:lnTo>
                  <a:pt x="5079" y="157479"/>
                </a:lnTo>
                <a:close/>
              </a:path>
              <a:path w="411479" h="411479">
                <a:moveTo>
                  <a:pt x="411479" y="157479"/>
                </a:moveTo>
                <a:lnTo>
                  <a:pt x="406400" y="157479"/>
                </a:lnTo>
                <a:lnTo>
                  <a:pt x="406400" y="164125"/>
                </a:lnTo>
                <a:lnTo>
                  <a:pt x="411442" y="160356"/>
                </a:lnTo>
                <a:lnTo>
                  <a:pt x="411479" y="157479"/>
                </a:lnTo>
                <a:close/>
              </a:path>
              <a:path w="411479" h="411479">
                <a:moveTo>
                  <a:pt x="206526" y="0"/>
                </a:moveTo>
                <a:lnTo>
                  <a:pt x="204953" y="0"/>
                </a:lnTo>
                <a:lnTo>
                  <a:pt x="203381" y="5079"/>
                </a:lnTo>
                <a:lnTo>
                  <a:pt x="208098" y="5079"/>
                </a:lnTo>
                <a:lnTo>
                  <a:pt x="206526" y="0"/>
                </a:lnTo>
                <a:close/>
              </a:path>
            </a:pathLst>
          </a:custGeom>
          <a:solidFill>
            <a:srgbClr val="0D1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2" name="bg object 42"/>
          <p:cNvSpPr/>
          <p:nvPr/>
        </p:nvSpPr>
        <p:spPr>
          <a:xfrm>
            <a:off x="7700009" y="5361940"/>
            <a:ext cx="401320" cy="401320"/>
          </a:xfrm>
          <a:custGeom>
            <a:avLst/>
            <a:gdLst/>
            <a:ahLst/>
            <a:cxnLst/>
            <a:rect l="l" t="t" r="r" b="b"/>
            <a:pathLst>
              <a:path w="401320" h="401320">
                <a:moveTo>
                  <a:pt x="88297" y="397510"/>
                </a:moveTo>
                <a:lnTo>
                  <a:pt x="74249" y="397510"/>
                </a:lnTo>
                <a:lnTo>
                  <a:pt x="73049" y="401320"/>
                </a:lnTo>
                <a:lnTo>
                  <a:pt x="83266" y="401320"/>
                </a:lnTo>
                <a:lnTo>
                  <a:pt x="88297" y="397510"/>
                </a:lnTo>
                <a:close/>
              </a:path>
              <a:path w="401320" h="401320">
                <a:moveTo>
                  <a:pt x="325799" y="397510"/>
                </a:moveTo>
                <a:lnTo>
                  <a:pt x="311931" y="397510"/>
                </a:lnTo>
                <a:lnTo>
                  <a:pt x="316913" y="401320"/>
                </a:lnTo>
                <a:lnTo>
                  <a:pt x="326999" y="401320"/>
                </a:lnTo>
                <a:lnTo>
                  <a:pt x="325799" y="397510"/>
                </a:lnTo>
                <a:close/>
              </a:path>
              <a:path w="401320" h="401320">
                <a:moveTo>
                  <a:pt x="5080" y="152400"/>
                </a:moveTo>
                <a:lnTo>
                  <a:pt x="0" y="152400"/>
                </a:lnTo>
                <a:lnTo>
                  <a:pt x="0" y="159111"/>
                </a:lnTo>
                <a:lnTo>
                  <a:pt x="5080" y="162945"/>
                </a:lnTo>
                <a:lnTo>
                  <a:pt x="5080" y="152400"/>
                </a:lnTo>
                <a:close/>
              </a:path>
              <a:path w="401320" h="401320">
                <a:moveTo>
                  <a:pt x="401320" y="152400"/>
                </a:moveTo>
                <a:lnTo>
                  <a:pt x="397510" y="152400"/>
                </a:lnTo>
                <a:lnTo>
                  <a:pt x="397510" y="161894"/>
                </a:lnTo>
                <a:lnTo>
                  <a:pt x="401232" y="159111"/>
                </a:lnTo>
                <a:lnTo>
                  <a:pt x="401320" y="152400"/>
                </a:lnTo>
                <a:close/>
              </a:path>
              <a:path w="401320" h="401320">
                <a:moveTo>
                  <a:pt x="203018" y="0"/>
                </a:moveTo>
                <a:lnTo>
                  <a:pt x="198301" y="0"/>
                </a:lnTo>
                <a:lnTo>
                  <a:pt x="196729" y="5080"/>
                </a:lnTo>
                <a:lnTo>
                  <a:pt x="204590" y="5080"/>
                </a:lnTo>
                <a:lnTo>
                  <a:pt x="203018" y="0"/>
                </a:lnTo>
                <a:close/>
              </a:path>
            </a:pathLst>
          </a:custGeom>
          <a:solidFill>
            <a:srgbClr val="0D1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3" name="bg object 43"/>
          <p:cNvSpPr/>
          <p:nvPr/>
        </p:nvSpPr>
        <p:spPr>
          <a:xfrm>
            <a:off x="7705089" y="5367020"/>
            <a:ext cx="392430" cy="392430"/>
          </a:xfrm>
          <a:custGeom>
            <a:avLst/>
            <a:gdLst/>
            <a:ahLst/>
            <a:cxnLst/>
            <a:rect l="l" t="t" r="r" b="b"/>
            <a:pathLst>
              <a:path w="392429" h="392429">
                <a:moveTo>
                  <a:pt x="89925" y="387349"/>
                </a:moveTo>
                <a:lnTo>
                  <a:pt x="70769" y="387349"/>
                </a:lnTo>
                <a:lnTo>
                  <a:pt x="69169" y="392429"/>
                </a:lnTo>
                <a:lnTo>
                  <a:pt x="83217" y="392429"/>
                </a:lnTo>
                <a:lnTo>
                  <a:pt x="89925" y="387349"/>
                </a:lnTo>
                <a:close/>
              </a:path>
              <a:path w="392429" h="392429">
                <a:moveTo>
                  <a:pt x="319119" y="387349"/>
                </a:moveTo>
                <a:lnTo>
                  <a:pt x="300208" y="387349"/>
                </a:lnTo>
                <a:lnTo>
                  <a:pt x="306851" y="392429"/>
                </a:lnTo>
                <a:lnTo>
                  <a:pt x="320719" y="392429"/>
                </a:lnTo>
                <a:lnTo>
                  <a:pt x="319119" y="387349"/>
                </a:lnTo>
                <a:close/>
              </a:path>
              <a:path w="392429" h="392429">
                <a:moveTo>
                  <a:pt x="3809" y="147319"/>
                </a:moveTo>
                <a:lnTo>
                  <a:pt x="0" y="147319"/>
                </a:lnTo>
                <a:lnTo>
                  <a:pt x="0" y="157865"/>
                </a:lnTo>
                <a:lnTo>
                  <a:pt x="3809" y="160742"/>
                </a:lnTo>
                <a:lnTo>
                  <a:pt x="3809" y="147319"/>
                </a:lnTo>
                <a:close/>
              </a:path>
              <a:path w="392429" h="392429">
                <a:moveTo>
                  <a:pt x="392429" y="147319"/>
                </a:moveTo>
                <a:lnTo>
                  <a:pt x="387350" y="147319"/>
                </a:lnTo>
                <a:lnTo>
                  <a:pt x="387350" y="160611"/>
                </a:lnTo>
                <a:lnTo>
                  <a:pt x="392429" y="156814"/>
                </a:lnTo>
                <a:lnTo>
                  <a:pt x="392429" y="147319"/>
                </a:lnTo>
                <a:close/>
              </a:path>
              <a:path w="392429" h="392429">
                <a:moveTo>
                  <a:pt x="199510" y="0"/>
                </a:moveTo>
                <a:lnTo>
                  <a:pt x="191649" y="0"/>
                </a:lnTo>
                <a:lnTo>
                  <a:pt x="190469" y="3809"/>
                </a:lnTo>
                <a:lnTo>
                  <a:pt x="200690" y="3809"/>
                </a:lnTo>
                <a:lnTo>
                  <a:pt x="199510" y="0"/>
                </a:lnTo>
                <a:close/>
              </a:path>
            </a:pathLst>
          </a:custGeom>
          <a:solidFill>
            <a:srgbClr val="0E1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4" name="bg object 44"/>
          <p:cNvSpPr/>
          <p:nvPr/>
        </p:nvSpPr>
        <p:spPr>
          <a:xfrm>
            <a:off x="7708899" y="5370830"/>
            <a:ext cx="383540" cy="383540"/>
          </a:xfrm>
          <a:custGeom>
            <a:avLst/>
            <a:gdLst/>
            <a:ahLst/>
            <a:cxnLst/>
            <a:rect l="l" t="t" r="r" b="b"/>
            <a:pathLst>
              <a:path w="383540" h="383539">
                <a:moveTo>
                  <a:pt x="92823" y="378460"/>
                </a:moveTo>
                <a:lnTo>
                  <a:pt x="68559" y="378460"/>
                </a:lnTo>
                <a:lnTo>
                  <a:pt x="66959" y="383540"/>
                </a:lnTo>
                <a:lnTo>
                  <a:pt x="86115" y="383540"/>
                </a:lnTo>
                <a:lnTo>
                  <a:pt x="92823" y="378460"/>
                </a:lnTo>
                <a:close/>
              </a:path>
              <a:path w="383540" h="383539">
                <a:moveTo>
                  <a:pt x="313709" y="378460"/>
                </a:moveTo>
                <a:lnTo>
                  <a:pt x="289755" y="378460"/>
                </a:lnTo>
                <a:lnTo>
                  <a:pt x="296398" y="383540"/>
                </a:lnTo>
                <a:lnTo>
                  <a:pt x="315309" y="383540"/>
                </a:lnTo>
                <a:lnTo>
                  <a:pt x="313709" y="378460"/>
                </a:lnTo>
                <a:close/>
              </a:path>
              <a:path w="383540" h="383539">
                <a:moveTo>
                  <a:pt x="5079" y="143510"/>
                </a:moveTo>
                <a:lnTo>
                  <a:pt x="0" y="143510"/>
                </a:lnTo>
                <a:lnTo>
                  <a:pt x="0" y="156932"/>
                </a:lnTo>
                <a:lnTo>
                  <a:pt x="5079" y="160767"/>
                </a:lnTo>
                <a:lnTo>
                  <a:pt x="5079" y="143510"/>
                </a:lnTo>
                <a:close/>
              </a:path>
              <a:path w="383540" h="383539">
                <a:moveTo>
                  <a:pt x="383540" y="143510"/>
                </a:moveTo>
                <a:lnTo>
                  <a:pt x="378459" y="143510"/>
                </a:lnTo>
                <a:lnTo>
                  <a:pt x="378459" y="160599"/>
                </a:lnTo>
                <a:lnTo>
                  <a:pt x="383540" y="156801"/>
                </a:lnTo>
                <a:lnTo>
                  <a:pt x="383540" y="143510"/>
                </a:lnTo>
                <a:close/>
              </a:path>
              <a:path w="383540" h="383539">
                <a:moveTo>
                  <a:pt x="196880" y="0"/>
                </a:moveTo>
                <a:lnTo>
                  <a:pt x="186659" y="0"/>
                </a:lnTo>
                <a:lnTo>
                  <a:pt x="185087" y="5080"/>
                </a:lnTo>
                <a:lnTo>
                  <a:pt x="198452" y="5080"/>
                </a:lnTo>
                <a:lnTo>
                  <a:pt x="196880" y="0"/>
                </a:lnTo>
                <a:close/>
              </a:path>
            </a:pathLst>
          </a:custGeom>
          <a:solidFill>
            <a:srgbClr val="0E1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5" name="bg object 45"/>
          <p:cNvSpPr/>
          <p:nvPr/>
        </p:nvSpPr>
        <p:spPr>
          <a:xfrm>
            <a:off x="7713979" y="5375910"/>
            <a:ext cx="373380" cy="373380"/>
          </a:xfrm>
          <a:custGeom>
            <a:avLst/>
            <a:gdLst/>
            <a:ahLst/>
            <a:cxnLst/>
            <a:rect l="l" t="t" r="r" b="b"/>
            <a:pathLst>
              <a:path w="373379" h="373379">
                <a:moveTo>
                  <a:pt x="92775" y="369569"/>
                </a:moveTo>
                <a:lnTo>
                  <a:pt x="64679" y="369569"/>
                </a:lnTo>
                <a:lnTo>
                  <a:pt x="63479" y="373379"/>
                </a:lnTo>
                <a:lnTo>
                  <a:pt x="87743" y="373379"/>
                </a:lnTo>
                <a:lnTo>
                  <a:pt x="92775" y="369569"/>
                </a:lnTo>
                <a:close/>
              </a:path>
              <a:path w="373379" h="373379">
                <a:moveTo>
                  <a:pt x="307430" y="369569"/>
                </a:moveTo>
                <a:lnTo>
                  <a:pt x="279693" y="369569"/>
                </a:lnTo>
                <a:lnTo>
                  <a:pt x="284675" y="373379"/>
                </a:lnTo>
                <a:lnTo>
                  <a:pt x="308630" y="373379"/>
                </a:lnTo>
                <a:lnTo>
                  <a:pt x="307430" y="369569"/>
                </a:lnTo>
                <a:close/>
              </a:path>
              <a:path w="373379" h="373379">
                <a:moveTo>
                  <a:pt x="5079" y="138429"/>
                </a:moveTo>
                <a:lnTo>
                  <a:pt x="0" y="138429"/>
                </a:lnTo>
                <a:lnTo>
                  <a:pt x="0" y="155687"/>
                </a:lnTo>
                <a:lnTo>
                  <a:pt x="5079" y="159521"/>
                </a:lnTo>
                <a:lnTo>
                  <a:pt x="5079" y="138429"/>
                </a:lnTo>
                <a:close/>
              </a:path>
              <a:path w="373379" h="373379">
                <a:moveTo>
                  <a:pt x="373379" y="138429"/>
                </a:moveTo>
                <a:lnTo>
                  <a:pt x="369570" y="138429"/>
                </a:lnTo>
                <a:lnTo>
                  <a:pt x="369570" y="158367"/>
                </a:lnTo>
                <a:lnTo>
                  <a:pt x="373379" y="155519"/>
                </a:lnTo>
                <a:lnTo>
                  <a:pt x="373379" y="138429"/>
                </a:lnTo>
                <a:close/>
              </a:path>
              <a:path w="373379" h="373379">
                <a:moveTo>
                  <a:pt x="193372" y="0"/>
                </a:moveTo>
                <a:lnTo>
                  <a:pt x="180007" y="0"/>
                </a:lnTo>
                <a:lnTo>
                  <a:pt x="178435" y="5079"/>
                </a:lnTo>
                <a:lnTo>
                  <a:pt x="194945" y="5079"/>
                </a:lnTo>
                <a:lnTo>
                  <a:pt x="193372" y="0"/>
                </a:lnTo>
                <a:close/>
              </a:path>
            </a:pathLst>
          </a:custGeom>
          <a:solidFill>
            <a:srgbClr val="0E16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6" name="bg object 46"/>
          <p:cNvSpPr/>
          <p:nvPr/>
        </p:nvSpPr>
        <p:spPr>
          <a:xfrm>
            <a:off x="7719059" y="5380990"/>
            <a:ext cx="364490" cy="364490"/>
          </a:xfrm>
          <a:custGeom>
            <a:avLst/>
            <a:gdLst/>
            <a:ahLst/>
            <a:cxnLst/>
            <a:rect l="l" t="t" r="r" b="b"/>
            <a:pathLst>
              <a:path w="364490" h="364489">
                <a:moveTo>
                  <a:pt x="94403" y="359410"/>
                </a:moveTo>
                <a:lnTo>
                  <a:pt x="61199" y="359410"/>
                </a:lnTo>
                <a:lnTo>
                  <a:pt x="59599" y="364490"/>
                </a:lnTo>
                <a:lnTo>
                  <a:pt x="87695" y="364490"/>
                </a:lnTo>
                <a:lnTo>
                  <a:pt x="94403" y="359410"/>
                </a:lnTo>
                <a:close/>
              </a:path>
              <a:path w="364490" h="364489">
                <a:moveTo>
                  <a:pt x="300750" y="359410"/>
                </a:moveTo>
                <a:lnTo>
                  <a:pt x="267970" y="359410"/>
                </a:lnTo>
                <a:lnTo>
                  <a:pt x="274613" y="364490"/>
                </a:lnTo>
                <a:lnTo>
                  <a:pt x="302350" y="364490"/>
                </a:lnTo>
                <a:lnTo>
                  <a:pt x="300750" y="359410"/>
                </a:lnTo>
                <a:close/>
              </a:path>
              <a:path w="364490" h="364489">
                <a:moveTo>
                  <a:pt x="3810" y="133350"/>
                </a:moveTo>
                <a:lnTo>
                  <a:pt x="0" y="133350"/>
                </a:lnTo>
                <a:lnTo>
                  <a:pt x="0" y="154441"/>
                </a:lnTo>
                <a:lnTo>
                  <a:pt x="3810" y="157318"/>
                </a:lnTo>
                <a:lnTo>
                  <a:pt x="3810" y="133350"/>
                </a:lnTo>
                <a:close/>
              </a:path>
              <a:path w="364490" h="364489">
                <a:moveTo>
                  <a:pt x="364490" y="133350"/>
                </a:moveTo>
                <a:lnTo>
                  <a:pt x="359410" y="133350"/>
                </a:lnTo>
                <a:lnTo>
                  <a:pt x="359410" y="157085"/>
                </a:lnTo>
                <a:lnTo>
                  <a:pt x="364490" y="153287"/>
                </a:lnTo>
                <a:lnTo>
                  <a:pt x="364490" y="133350"/>
                </a:lnTo>
                <a:close/>
              </a:path>
              <a:path w="364490" h="364489">
                <a:moveTo>
                  <a:pt x="189865" y="0"/>
                </a:moveTo>
                <a:lnTo>
                  <a:pt x="173355" y="0"/>
                </a:lnTo>
                <a:lnTo>
                  <a:pt x="172175" y="3810"/>
                </a:lnTo>
                <a:lnTo>
                  <a:pt x="191044" y="3810"/>
                </a:lnTo>
                <a:lnTo>
                  <a:pt x="189865" y="0"/>
                </a:lnTo>
                <a:close/>
              </a:path>
            </a:pathLst>
          </a:custGeom>
          <a:solidFill>
            <a:srgbClr val="0F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7" name="bg object 47"/>
          <p:cNvSpPr/>
          <p:nvPr/>
        </p:nvSpPr>
        <p:spPr>
          <a:xfrm>
            <a:off x="7722869" y="5384800"/>
            <a:ext cx="355600" cy="355600"/>
          </a:xfrm>
          <a:custGeom>
            <a:avLst/>
            <a:gdLst/>
            <a:ahLst/>
            <a:cxnLst/>
            <a:rect l="l" t="t" r="r" b="b"/>
            <a:pathLst>
              <a:path w="355600" h="355600">
                <a:moveTo>
                  <a:pt x="97301" y="350520"/>
                </a:moveTo>
                <a:lnTo>
                  <a:pt x="58989" y="350520"/>
                </a:lnTo>
                <a:lnTo>
                  <a:pt x="57389" y="355600"/>
                </a:lnTo>
                <a:lnTo>
                  <a:pt x="90593" y="355600"/>
                </a:lnTo>
                <a:lnTo>
                  <a:pt x="97301" y="350520"/>
                </a:lnTo>
                <a:close/>
              </a:path>
              <a:path w="355600" h="355600">
                <a:moveTo>
                  <a:pt x="295339" y="350520"/>
                </a:moveTo>
                <a:lnTo>
                  <a:pt x="257516" y="350520"/>
                </a:lnTo>
                <a:lnTo>
                  <a:pt x="264159" y="355600"/>
                </a:lnTo>
                <a:lnTo>
                  <a:pt x="296939" y="355600"/>
                </a:lnTo>
                <a:lnTo>
                  <a:pt x="295339" y="350520"/>
                </a:lnTo>
                <a:close/>
              </a:path>
              <a:path w="355600" h="355600">
                <a:moveTo>
                  <a:pt x="5079" y="129540"/>
                </a:moveTo>
                <a:lnTo>
                  <a:pt x="0" y="129540"/>
                </a:lnTo>
                <a:lnTo>
                  <a:pt x="0" y="153508"/>
                </a:lnTo>
                <a:lnTo>
                  <a:pt x="5079" y="157343"/>
                </a:lnTo>
                <a:lnTo>
                  <a:pt x="5079" y="129540"/>
                </a:lnTo>
                <a:close/>
              </a:path>
              <a:path w="355600" h="355600">
                <a:moveTo>
                  <a:pt x="355600" y="129540"/>
                </a:moveTo>
                <a:lnTo>
                  <a:pt x="350520" y="129540"/>
                </a:lnTo>
                <a:lnTo>
                  <a:pt x="350520" y="157073"/>
                </a:lnTo>
                <a:lnTo>
                  <a:pt x="355600" y="153275"/>
                </a:lnTo>
                <a:lnTo>
                  <a:pt x="355600" y="129540"/>
                </a:lnTo>
                <a:close/>
              </a:path>
              <a:path w="355600" h="355600">
                <a:moveTo>
                  <a:pt x="187234" y="0"/>
                </a:moveTo>
                <a:lnTo>
                  <a:pt x="168365" y="0"/>
                </a:lnTo>
                <a:lnTo>
                  <a:pt x="166793" y="5080"/>
                </a:lnTo>
                <a:lnTo>
                  <a:pt x="188806" y="5080"/>
                </a:lnTo>
                <a:lnTo>
                  <a:pt x="187234" y="0"/>
                </a:lnTo>
                <a:close/>
              </a:path>
            </a:pathLst>
          </a:custGeom>
          <a:solidFill>
            <a:srgbClr val="0F1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8" name="bg object 48"/>
          <p:cNvSpPr/>
          <p:nvPr/>
        </p:nvSpPr>
        <p:spPr>
          <a:xfrm>
            <a:off x="7727949" y="5389880"/>
            <a:ext cx="345440" cy="345440"/>
          </a:xfrm>
          <a:custGeom>
            <a:avLst/>
            <a:gdLst/>
            <a:ahLst/>
            <a:cxnLst/>
            <a:rect l="l" t="t" r="r" b="b"/>
            <a:pathLst>
              <a:path w="345440" h="345439">
                <a:moveTo>
                  <a:pt x="98929" y="340360"/>
                </a:moveTo>
                <a:lnTo>
                  <a:pt x="55509" y="340360"/>
                </a:lnTo>
                <a:lnTo>
                  <a:pt x="53909" y="345440"/>
                </a:lnTo>
                <a:lnTo>
                  <a:pt x="92221" y="345440"/>
                </a:lnTo>
                <a:lnTo>
                  <a:pt x="98929" y="340360"/>
                </a:lnTo>
                <a:close/>
              </a:path>
              <a:path w="345440" h="345439">
                <a:moveTo>
                  <a:pt x="288659" y="340360"/>
                </a:moveTo>
                <a:lnTo>
                  <a:pt x="245793" y="340360"/>
                </a:lnTo>
                <a:lnTo>
                  <a:pt x="252436" y="345440"/>
                </a:lnTo>
                <a:lnTo>
                  <a:pt x="290259" y="345440"/>
                </a:lnTo>
                <a:lnTo>
                  <a:pt x="288659" y="340360"/>
                </a:lnTo>
                <a:close/>
              </a:path>
              <a:path w="345440" h="345439">
                <a:moveTo>
                  <a:pt x="5079" y="124460"/>
                </a:moveTo>
                <a:lnTo>
                  <a:pt x="0" y="124460"/>
                </a:lnTo>
                <a:lnTo>
                  <a:pt x="0" y="152263"/>
                </a:lnTo>
                <a:lnTo>
                  <a:pt x="5079" y="156097"/>
                </a:lnTo>
                <a:lnTo>
                  <a:pt x="5079" y="124460"/>
                </a:lnTo>
                <a:close/>
              </a:path>
              <a:path w="345440" h="345439">
                <a:moveTo>
                  <a:pt x="345440" y="124460"/>
                </a:moveTo>
                <a:lnTo>
                  <a:pt x="341629" y="124460"/>
                </a:lnTo>
                <a:lnTo>
                  <a:pt x="341629" y="154841"/>
                </a:lnTo>
                <a:lnTo>
                  <a:pt x="345440" y="151993"/>
                </a:lnTo>
                <a:lnTo>
                  <a:pt x="345440" y="124460"/>
                </a:lnTo>
                <a:close/>
              </a:path>
              <a:path w="345440" h="345439">
                <a:moveTo>
                  <a:pt x="183726" y="0"/>
                </a:moveTo>
                <a:lnTo>
                  <a:pt x="161713" y="0"/>
                </a:lnTo>
                <a:lnTo>
                  <a:pt x="160140" y="5080"/>
                </a:lnTo>
                <a:lnTo>
                  <a:pt x="185299" y="5080"/>
                </a:lnTo>
                <a:lnTo>
                  <a:pt x="183726" y="0"/>
                </a:lnTo>
                <a:close/>
              </a:path>
            </a:pathLst>
          </a:custGeom>
          <a:solidFill>
            <a:srgbClr val="0F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9" name="bg object 49"/>
          <p:cNvSpPr/>
          <p:nvPr/>
        </p:nvSpPr>
        <p:spPr>
          <a:xfrm>
            <a:off x="7733029" y="5394960"/>
            <a:ext cx="336550" cy="335280"/>
          </a:xfrm>
          <a:custGeom>
            <a:avLst/>
            <a:gdLst/>
            <a:ahLst/>
            <a:cxnLst/>
            <a:rect l="l" t="t" r="r" b="b"/>
            <a:pathLst>
              <a:path w="336550" h="335279">
                <a:moveTo>
                  <a:pt x="98880" y="331470"/>
                </a:moveTo>
                <a:lnTo>
                  <a:pt x="51629" y="331470"/>
                </a:lnTo>
                <a:lnTo>
                  <a:pt x="50429" y="335279"/>
                </a:lnTo>
                <a:lnTo>
                  <a:pt x="93849" y="335279"/>
                </a:lnTo>
                <a:lnTo>
                  <a:pt x="98880" y="331470"/>
                </a:lnTo>
                <a:close/>
              </a:path>
              <a:path w="336550" h="335279">
                <a:moveTo>
                  <a:pt x="282380" y="331470"/>
                </a:moveTo>
                <a:lnTo>
                  <a:pt x="235731" y="331470"/>
                </a:lnTo>
                <a:lnTo>
                  <a:pt x="240713" y="335279"/>
                </a:lnTo>
                <a:lnTo>
                  <a:pt x="283579" y="335279"/>
                </a:lnTo>
                <a:lnTo>
                  <a:pt x="282380" y="331470"/>
                </a:lnTo>
                <a:close/>
              </a:path>
              <a:path w="336550" h="335279">
                <a:moveTo>
                  <a:pt x="5079" y="119379"/>
                </a:moveTo>
                <a:lnTo>
                  <a:pt x="0" y="119379"/>
                </a:lnTo>
                <a:lnTo>
                  <a:pt x="0" y="151017"/>
                </a:lnTo>
                <a:lnTo>
                  <a:pt x="5079" y="154852"/>
                </a:lnTo>
                <a:lnTo>
                  <a:pt x="5079" y="119379"/>
                </a:lnTo>
                <a:close/>
              </a:path>
              <a:path w="336550" h="335279">
                <a:moveTo>
                  <a:pt x="336550" y="119379"/>
                </a:moveTo>
                <a:lnTo>
                  <a:pt x="331470" y="119379"/>
                </a:lnTo>
                <a:lnTo>
                  <a:pt x="331470" y="153559"/>
                </a:lnTo>
                <a:lnTo>
                  <a:pt x="336550" y="149761"/>
                </a:lnTo>
                <a:lnTo>
                  <a:pt x="336550" y="119379"/>
                </a:lnTo>
                <a:close/>
              </a:path>
              <a:path w="336550" h="335279">
                <a:moveTo>
                  <a:pt x="180219" y="0"/>
                </a:moveTo>
                <a:lnTo>
                  <a:pt x="155060" y="0"/>
                </a:lnTo>
                <a:lnTo>
                  <a:pt x="153881" y="3809"/>
                </a:lnTo>
                <a:lnTo>
                  <a:pt x="181398" y="3809"/>
                </a:lnTo>
                <a:lnTo>
                  <a:pt x="180219" y="0"/>
                </a:lnTo>
                <a:close/>
              </a:path>
            </a:pathLst>
          </a:custGeom>
          <a:solidFill>
            <a:srgbClr val="101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0" name="bg object 50"/>
          <p:cNvSpPr/>
          <p:nvPr/>
        </p:nvSpPr>
        <p:spPr>
          <a:xfrm>
            <a:off x="7738109" y="5398770"/>
            <a:ext cx="326390" cy="327660"/>
          </a:xfrm>
          <a:custGeom>
            <a:avLst/>
            <a:gdLst/>
            <a:ahLst/>
            <a:cxnLst/>
            <a:rect l="l" t="t" r="r" b="b"/>
            <a:pathLst>
              <a:path w="326390" h="327660">
                <a:moveTo>
                  <a:pt x="100509" y="322580"/>
                </a:moveTo>
                <a:lnTo>
                  <a:pt x="48149" y="322580"/>
                </a:lnTo>
                <a:lnTo>
                  <a:pt x="46549" y="327659"/>
                </a:lnTo>
                <a:lnTo>
                  <a:pt x="93800" y="327659"/>
                </a:lnTo>
                <a:lnTo>
                  <a:pt x="100509" y="322580"/>
                </a:lnTo>
                <a:close/>
              </a:path>
              <a:path w="326390" h="327660">
                <a:moveTo>
                  <a:pt x="275700" y="322580"/>
                </a:moveTo>
                <a:lnTo>
                  <a:pt x="224008" y="322580"/>
                </a:lnTo>
                <a:lnTo>
                  <a:pt x="230651" y="327659"/>
                </a:lnTo>
                <a:lnTo>
                  <a:pt x="277300" y="327659"/>
                </a:lnTo>
                <a:lnTo>
                  <a:pt x="275700" y="322580"/>
                </a:lnTo>
                <a:close/>
              </a:path>
              <a:path w="326390" h="327660">
                <a:moveTo>
                  <a:pt x="3810" y="115569"/>
                </a:moveTo>
                <a:lnTo>
                  <a:pt x="0" y="115569"/>
                </a:lnTo>
                <a:lnTo>
                  <a:pt x="0" y="151042"/>
                </a:lnTo>
                <a:lnTo>
                  <a:pt x="3810" y="153919"/>
                </a:lnTo>
                <a:lnTo>
                  <a:pt x="3810" y="115569"/>
                </a:lnTo>
                <a:close/>
              </a:path>
              <a:path w="326390" h="327660">
                <a:moveTo>
                  <a:pt x="326390" y="115569"/>
                </a:moveTo>
                <a:lnTo>
                  <a:pt x="321310" y="115569"/>
                </a:lnTo>
                <a:lnTo>
                  <a:pt x="321310" y="153546"/>
                </a:lnTo>
                <a:lnTo>
                  <a:pt x="326390" y="149749"/>
                </a:lnTo>
                <a:lnTo>
                  <a:pt x="326390" y="115569"/>
                </a:lnTo>
                <a:close/>
              </a:path>
              <a:path w="326390" h="327660">
                <a:moveTo>
                  <a:pt x="176318" y="0"/>
                </a:moveTo>
                <a:lnTo>
                  <a:pt x="148801" y="0"/>
                </a:lnTo>
                <a:lnTo>
                  <a:pt x="147229" y="5079"/>
                </a:lnTo>
                <a:lnTo>
                  <a:pt x="177890" y="5079"/>
                </a:lnTo>
                <a:lnTo>
                  <a:pt x="176318" y="0"/>
                </a:lnTo>
                <a:close/>
              </a:path>
            </a:pathLst>
          </a:custGeom>
          <a:solidFill>
            <a:srgbClr val="101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1" name="bg object 51"/>
          <p:cNvSpPr/>
          <p:nvPr/>
        </p:nvSpPr>
        <p:spPr>
          <a:xfrm>
            <a:off x="7741919" y="5403850"/>
            <a:ext cx="317500" cy="317500"/>
          </a:xfrm>
          <a:custGeom>
            <a:avLst/>
            <a:gdLst/>
            <a:ahLst/>
            <a:cxnLst/>
            <a:rect l="l" t="t" r="r" b="b"/>
            <a:pathLst>
              <a:path w="317500" h="317500">
                <a:moveTo>
                  <a:pt x="103407" y="312419"/>
                </a:moveTo>
                <a:lnTo>
                  <a:pt x="45939" y="312419"/>
                </a:lnTo>
                <a:lnTo>
                  <a:pt x="44339" y="317500"/>
                </a:lnTo>
                <a:lnTo>
                  <a:pt x="96699" y="317500"/>
                </a:lnTo>
                <a:lnTo>
                  <a:pt x="103407" y="312419"/>
                </a:lnTo>
                <a:close/>
              </a:path>
              <a:path w="317500" h="317500">
                <a:moveTo>
                  <a:pt x="270289" y="312419"/>
                </a:moveTo>
                <a:lnTo>
                  <a:pt x="213555" y="312419"/>
                </a:lnTo>
                <a:lnTo>
                  <a:pt x="220198" y="317500"/>
                </a:lnTo>
                <a:lnTo>
                  <a:pt x="271889" y="317500"/>
                </a:lnTo>
                <a:lnTo>
                  <a:pt x="270289" y="312419"/>
                </a:lnTo>
                <a:close/>
              </a:path>
              <a:path w="317500" h="317500">
                <a:moveTo>
                  <a:pt x="5079" y="110490"/>
                </a:moveTo>
                <a:lnTo>
                  <a:pt x="0" y="110490"/>
                </a:lnTo>
                <a:lnTo>
                  <a:pt x="0" y="148839"/>
                </a:lnTo>
                <a:lnTo>
                  <a:pt x="5079" y="152673"/>
                </a:lnTo>
                <a:lnTo>
                  <a:pt x="5079" y="110490"/>
                </a:lnTo>
                <a:close/>
              </a:path>
              <a:path w="317500" h="317500">
                <a:moveTo>
                  <a:pt x="317500" y="110490"/>
                </a:moveTo>
                <a:lnTo>
                  <a:pt x="313689" y="110490"/>
                </a:lnTo>
                <a:lnTo>
                  <a:pt x="313689" y="151314"/>
                </a:lnTo>
                <a:lnTo>
                  <a:pt x="317500" y="148466"/>
                </a:lnTo>
                <a:lnTo>
                  <a:pt x="317500" y="110490"/>
                </a:lnTo>
                <a:close/>
              </a:path>
              <a:path w="317500" h="317500">
                <a:moveTo>
                  <a:pt x="174080" y="0"/>
                </a:moveTo>
                <a:lnTo>
                  <a:pt x="143419" y="0"/>
                </a:lnTo>
                <a:lnTo>
                  <a:pt x="141846" y="5080"/>
                </a:lnTo>
                <a:lnTo>
                  <a:pt x="175653" y="5080"/>
                </a:lnTo>
                <a:lnTo>
                  <a:pt x="174080" y="0"/>
                </a:lnTo>
                <a:close/>
              </a:path>
            </a:pathLst>
          </a:custGeom>
          <a:solidFill>
            <a:srgbClr val="10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2" name="bg object 52"/>
          <p:cNvSpPr/>
          <p:nvPr/>
        </p:nvSpPr>
        <p:spPr>
          <a:xfrm>
            <a:off x="7746999" y="5408930"/>
            <a:ext cx="308610" cy="307340"/>
          </a:xfrm>
          <a:custGeom>
            <a:avLst/>
            <a:gdLst/>
            <a:ahLst/>
            <a:cxnLst/>
            <a:rect l="l" t="t" r="r" b="b"/>
            <a:pathLst>
              <a:path w="308609" h="307339">
                <a:moveTo>
                  <a:pt x="103358" y="303530"/>
                </a:moveTo>
                <a:lnTo>
                  <a:pt x="42059" y="303530"/>
                </a:lnTo>
                <a:lnTo>
                  <a:pt x="40859" y="307340"/>
                </a:lnTo>
                <a:lnTo>
                  <a:pt x="98327" y="307340"/>
                </a:lnTo>
                <a:lnTo>
                  <a:pt x="103358" y="303530"/>
                </a:lnTo>
                <a:close/>
              </a:path>
              <a:path w="308609" h="307339">
                <a:moveTo>
                  <a:pt x="264009" y="303530"/>
                </a:moveTo>
                <a:lnTo>
                  <a:pt x="203493" y="303530"/>
                </a:lnTo>
                <a:lnTo>
                  <a:pt x="208475" y="307340"/>
                </a:lnTo>
                <a:lnTo>
                  <a:pt x="265209" y="307340"/>
                </a:lnTo>
                <a:lnTo>
                  <a:pt x="264009" y="303530"/>
                </a:lnTo>
                <a:close/>
              </a:path>
              <a:path w="308609" h="307339">
                <a:moveTo>
                  <a:pt x="5079" y="105410"/>
                </a:moveTo>
                <a:lnTo>
                  <a:pt x="0" y="105410"/>
                </a:lnTo>
                <a:lnTo>
                  <a:pt x="0" y="147593"/>
                </a:lnTo>
                <a:lnTo>
                  <a:pt x="5079" y="151428"/>
                </a:lnTo>
                <a:lnTo>
                  <a:pt x="5079" y="105410"/>
                </a:lnTo>
                <a:close/>
              </a:path>
              <a:path w="308609" h="307339">
                <a:moveTo>
                  <a:pt x="308609" y="105410"/>
                </a:moveTo>
                <a:lnTo>
                  <a:pt x="303529" y="105410"/>
                </a:lnTo>
                <a:lnTo>
                  <a:pt x="303529" y="150032"/>
                </a:lnTo>
                <a:lnTo>
                  <a:pt x="308609" y="146234"/>
                </a:lnTo>
                <a:lnTo>
                  <a:pt x="308609" y="105410"/>
                </a:lnTo>
                <a:close/>
              </a:path>
              <a:path w="308609" h="307339">
                <a:moveTo>
                  <a:pt x="170573" y="0"/>
                </a:moveTo>
                <a:lnTo>
                  <a:pt x="136766" y="0"/>
                </a:lnTo>
                <a:lnTo>
                  <a:pt x="135587" y="3810"/>
                </a:lnTo>
                <a:lnTo>
                  <a:pt x="171752" y="3810"/>
                </a:lnTo>
                <a:lnTo>
                  <a:pt x="170573" y="0"/>
                </a:lnTo>
                <a:close/>
              </a:path>
            </a:pathLst>
          </a:custGeom>
          <a:solidFill>
            <a:srgbClr val="111A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3" name="bg object 53"/>
          <p:cNvSpPr/>
          <p:nvPr/>
        </p:nvSpPr>
        <p:spPr>
          <a:xfrm>
            <a:off x="7752080" y="5412740"/>
            <a:ext cx="298450" cy="299720"/>
          </a:xfrm>
          <a:custGeom>
            <a:avLst/>
            <a:gdLst/>
            <a:ahLst/>
            <a:cxnLst/>
            <a:rect l="l" t="t" r="r" b="b"/>
            <a:pathLst>
              <a:path w="298450" h="299720">
                <a:moveTo>
                  <a:pt x="8890" y="101600"/>
                </a:moveTo>
                <a:lnTo>
                  <a:pt x="3810" y="101600"/>
                </a:lnTo>
                <a:lnTo>
                  <a:pt x="0" y="101600"/>
                </a:lnTo>
                <a:lnTo>
                  <a:pt x="0" y="147624"/>
                </a:lnTo>
                <a:lnTo>
                  <a:pt x="3810" y="150507"/>
                </a:lnTo>
                <a:lnTo>
                  <a:pt x="8890" y="154330"/>
                </a:lnTo>
                <a:lnTo>
                  <a:pt x="8890" y="101600"/>
                </a:lnTo>
                <a:close/>
              </a:path>
              <a:path w="298450" h="299720">
                <a:moveTo>
                  <a:pt x="111683" y="289560"/>
                </a:moveTo>
                <a:lnTo>
                  <a:pt x="40170" y="289560"/>
                </a:lnTo>
                <a:lnTo>
                  <a:pt x="38569" y="294640"/>
                </a:lnTo>
                <a:lnTo>
                  <a:pt x="36969" y="299720"/>
                </a:lnTo>
                <a:lnTo>
                  <a:pt x="98272" y="299720"/>
                </a:lnTo>
                <a:lnTo>
                  <a:pt x="104978" y="294640"/>
                </a:lnTo>
                <a:lnTo>
                  <a:pt x="111683" y="289560"/>
                </a:lnTo>
                <a:close/>
              </a:path>
              <a:path w="298450" h="299720">
                <a:moveTo>
                  <a:pt x="169811" y="10160"/>
                </a:moveTo>
                <a:lnTo>
                  <a:pt x="168236" y="5080"/>
                </a:lnTo>
                <a:lnTo>
                  <a:pt x="166662" y="0"/>
                </a:lnTo>
                <a:lnTo>
                  <a:pt x="130505" y="0"/>
                </a:lnTo>
                <a:lnTo>
                  <a:pt x="128930" y="5080"/>
                </a:lnTo>
                <a:lnTo>
                  <a:pt x="127355" y="10160"/>
                </a:lnTo>
                <a:lnTo>
                  <a:pt x="169811" y="10160"/>
                </a:lnTo>
                <a:close/>
              </a:path>
              <a:path w="298450" h="299720">
                <a:moveTo>
                  <a:pt x="258927" y="299720"/>
                </a:moveTo>
                <a:lnTo>
                  <a:pt x="257327" y="294640"/>
                </a:lnTo>
                <a:lnTo>
                  <a:pt x="255727" y="289560"/>
                </a:lnTo>
                <a:lnTo>
                  <a:pt x="185115" y="289560"/>
                </a:lnTo>
                <a:lnTo>
                  <a:pt x="191770" y="294640"/>
                </a:lnTo>
                <a:lnTo>
                  <a:pt x="198412" y="299720"/>
                </a:lnTo>
                <a:lnTo>
                  <a:pt x="258927" y="299720"/>
                </a:lnTo>
                <a:close/>
              </a:path>
              <a:path w="298450" h="299720">
                <a:moveTo>
                  <a:pt x="298450" y="101600"/>
                </a:moveTo>
                <a:lnTo>
                  <a:pt x="293370" y="101600"/>
                </a:lnTo>
                <a:lnTo>
                  <a:pt x="288290" y="101600"/>
                </a:lnTo>
                <a:lnTo>
                  <a:pt x="288290" y="153822"/>
                </a:lnTo>
                <a:lnTo>
                  <a:pt x="293370" y="150025"/>
                </a:lnTo>
                <a:lnTo>
                  <a:pt x="298450" y="146227"/>
                </a:lnTo>
                <a:lnTo>
                  <a:pt x="298450" y="101600"/>
                </a:lnTo>
                <a:close/>
              </a:path>
            </a:pathLst>
          </a:custGeom>
          <a:solidFill>
            <a:srgbClr val="111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4" name="bg object 54"/>
          <p:cNvSpPr/>
          <p:nvPr/>
        </p:nvSpPr>
        <p:spPr>
          <a:xfrm>
            <a:off x="7760969" y="5422900"/>
            <a:ext cx="279400" cy="279400"/>
          </a:xfrm>
          <a:custGeom>
            <a:avLst/>
            <a:gdLst/>
            <a:ahLst/>
            <a:cxnLst/>
            <a:rect l="l" t="t" r="r" b="b"/>
            <a:pathLst>
              <a:path w="279400" h="279400">
                <a:moveTo>
                  <a:pt x="107836" y="275590"/>
                </a:moveTo>
                <a:lnTo>
                  <a:pt x="32489" y="275590"/>
                </a:lnTo>
                <a:lnTo>
                  <a:pt x="31289" y="279400"/>
                </a:lnTo>
                <a:lnTo>
                  <a:pt x="102804" y="279400"/>
                </a:lnTo>
                <a:lnTo>
                  <a:pt x="107836" y="275590"/>
                </a:lnTo>
                <a:close/>
              </a:path>
              <a:path w="279400" h="279400">
                <a:moveTo>
                  <a:pt x="245639" y="275590"/>
                </a:moveTo>
                <a:lnTo>
                  <a:pt x="171254" y="275590"/>
                </a:lnTo>
                <a:lnTo>
                  <a:pt x="176236" y="279400"/>
                </a:lnTo>
                <a:lnTo>
                  <a:pt x="246839" y="279400"/>
                </a:lnTo>
                <a:lnTo>
                  <a:pt x="245639" y="275590"/>
                </a:lnTo>
                <a:close/>
              </a:path>
              <a:path w="279400" h="279400">
                <a:moveTo>
                  <a:pt x="5079" y="91440"/>
                </a:moveTo>
                <a:lnTo>
                  <a:pt x="0" y="91440"/>
                </a:lnTo>
                <a:lnTo>
                  <a:pt x="0" y="144169"/>
                </a:lnTo>
                <a:lnTo>
                  <a:pt x="5079" y="148004"/>
                </a:lnTo>
                <a:lnTo>
                  <a:pt x="5079" y="91440"/>
                </a:lnTo>
                <a:close/>
              </a:path>
              <a:path w="279400" h="279400">
                <a:moveTo>
                  <a:pt x="279400" y="91440"/>
                </a:moveTo>
                <a:lnTo>
                  <a:pt x="275589" y="91440"/>
                </a:lnTo>
                <a:lnTo>
                  <a:pt x="275589" y="146506"/>
                </a:lnTo>
                <a:lnTo>
                  <a:pt x="279400" y="143657"/>
                </a:lnTo>
                <a:lnTo>
                  <a:pt x="279400" y="91440"/>
                </a:lnTo>
                <a:close/>
              </a:path>
              <a:path w="279400" h="279400">
                <a:moveTo>
                  <a:pt x="160927" y="0"/>
                </a:moveTo>
                <a:lnTo>
                  <a:pt x="118472" y="0"/>
                </a:lnTo>
                <a:lnTo>
                  <a:pt x="116900" y="5080"/>
                </a:lnTo>
                <a:lnTo>
                  <a:pt x="162499" y="5080"/>
                </a:lnTo>
                <a:lnTo>
                  <a:pt x="160927" y="0"/>
                </a:lnTo>
                <a:close/>
              </a:path>
            </a:pathLst>
          </a:custGeom>
          <a:solidFill>
            <a:srgbClr val="121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5" name="bg object 55"/>
          <p:cNvSpPr/>
          <p:nvPr/>
        </p:nvSpPr>
        <p:spPr>
          <a:xfrm>
            <a:off x="7766049" y="5427980"/>
            <a:ext cx="270510" cy="270510"/>
          </a:xfrm>
          <a:custGeom>
            <a:avLst/>
            <a:gdLst/>
            <a:ahLst/>
            <a:cxnLst/>
            <a:rect l="l" t="t" r="r" b="b"/>
            <a:pathLst>
              <a:path w="270509" h="270510">
                <a:moveTo>
                  <a:pt x="109464" y="265430"/>
                </a:moveTo>
                <a:lnTo>
                  <a:pt x="29009" y="265430"/>
                </a:lnTo>
                <a:lnTo>
                  <a:pt x="27409" y="270510"/>
                </a:lnTo>
                <a:lnTo>
                  <a:pt x="102756" y="270510"/>
                </a:lnTo>
                <a:lnTo>
                  <a:pt x="109464" y="265430"/>
                </a:lnTo>
                <a:close/>
              </a:path>
              <a:path w="270509" h="270510">
                <a:moveTo>
                  <a:pt x="238959" y="265430"/>
                </a:moveTo>
                <a:lnTo>
                  <a:pt x="159531" y="265430"/>
                </a:lnTo>
                <a:lnTo>
                  <a:pt x="166174" y="270510"/>
                </a:lnTo>
                <a:lnTo>
                  <a:pt x="240559" y="270510"/>
                </a:lnTo>
                <a:lnTo>
                  <a:pt x="238959" y="265430"/>
                </a:lnTo>
                <a:close/>
              </a:path>
              <a:path w="270509" h="270510">
                <a:moveTo>
                  <a:pt x="3809" y="86360"/>
                </a:moveTo>
                <a:lnTo>
                  <a:pt x="0" y="86360"/>
                </a:lnTo>
                <a:lnTo>
                  <a:pt x="0" y="142924"/>
                </a:lnTo>
                <a:lnTo>
                  <a:pt x="3809" y="145800"/>
                </a:lnTo>
                <a:lnTo>
                  <a:pt x="3809" y="86360"/>
                </a:lnTo>
                <a:close/>
              </a:path>
              <a:path w="270509" h="270510">
                <a:moveTo>
                  <a:pt x="270509" y="86360"/>
                </a:moveTo>
                <a:lnTo>
                  <a:pt x="265429" y="86360"/>
                </a:lnTo>
                <a:lnTo>
                  <a:pt x="265429" y="145223"/>
                </a:lnTo>
                <a:lnTo>
                  <a:pt x="270509" y="141426"/>
                </a:lnTo>
                <a:lnTo>
                  <a:pt x="270509" y="86360"/>
                </a:lnTo>
                <a:close/>
              </a:path>
              <a:path w="270509" h="270510">
                <a:moveTo>
                  <a:pt x="157419" y="0"/>
                </a:moveTo>
                <a:lnTo>
                  <a:pt x="111820" y="0"/>
                </a:lnTo>
                <a:lnTo>
                  <a:pt x="110641" y="3810"/>
                </a:lnTo>
                <a:lnTo>
                  <a:pt x="158598" y="3810"/>
                </a:lnTo>
                <a:lnTo>
                  <a:pt x="157419" y="0"/>
                </a:lnTo>
                <a:close/>
              </a:path>
            </a:pathLst>
          </a:custGeom>
          <a:solidFill>
            <a:srgbClr val="121C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6" name="bg object 56"/>
          <p:cNvSpPr/>
          <p:nvPr/>
        </p:nvSpPr>
        <p:spPr>
          <a:xfrm>
            <a:off x="7769859" y="5431790"/>
            <a:ext cx="261620" cy="261620"/>
          </a:xfrm>
          <a:custGeom>
            <a:avLst/>
            <a:gdLst/>
            <a:ahLst/>
            <a:cxnLst/>
            <a:rect l="l" t="t" r="r" b="b"/>
            <a:pathLst>
              <a:path w="261620" h="261620">
                <a:moveTo>
                  <a:pt x="112362" y="256540"/>
                </a:moveTo>
                <a:lnTo>
                  <a:pt x="26799" y="256540"/>
                </a:lnTo>
                <a:lnTo>
                  <a:pt x="25200" y="261620"/>
                </a:lnTo>
                <a:lnTo>
                  <a:pt x="105654" y="261620"/>
                </a:lnTo>
                <a:lnTo>
                  <a:pt x="112362" y="256540"/>
                </a:lnTo>
                <a:close/>
              </a:path>
              <a:path w="261620" h="261620">
                <a:moveTo>
                  <a:pt x="233550" y="256540"/>
                </a:moveTo>
                <a:lnTo>
                  <a:pt x="149078" y="256540"/>
                </a:lnTo>
                <a:lnTo>
                  <a:pt x="155721" y="261620"/>
                </a:lnTo>
                <a:lnTo>
                  <a:pt x="235149" y="261620"/>
                </a:lnTo>
                <a:lnTo>
                  <a:pt x="233550" y="256540"/>
                </a:lnTo>
                <a:close/>
              </a:path>
              <a:path w="261620" h="261620">
                <a:moveTo>
                  <a:pt x="5080" y="82550"/>
                </a:moveTo>
                <a:lnTo>
                  <a:pt x="0" y="82550"/>
                </a:lnTo>
                <a:lnTo>
                  <a:pt x="0" y="141990"/>
                </a:lnTo>
                <a:lnTo>
                  <a:pt x="5080" y="145825"/>
                </a:lnTo>
                <a:lnTo>
                  <a:pt x="5080" y="82550"/>
                </a:lnTo>
                <a:close/>
              </a:path>
              <a:path w="261620" h="261620">
                <a:moveTo>
                  <a:pt x="261620" y="82550"/>
                </a:moveTo>
                <a:lnTo>
                  <a:pt x="256540" y="82550"/>
                </a:lnTo>
                <a:lnTo>
                  <a:pt x="256540" y="145211"/>
                </a:lnTo>
                <a:lnTo>
                  <a:pt x="261620" y="141413"/>
                </a:lnTo>
                <a:lnTo>
                  <a:pt x="261620" y="82550"/>
                </a:lnTo>
                <a:close/>
              </a:path>
              <a:path w="261620" h="261620">
                <a:moveTo>
                  <a:pt x="154788" y="0"/>
                </a:moveTo>
                <a:lnTo>
                  <a:pt x="106831" y="0"/>
                </a:lnTo>
                <a:lnTo>
                  <a:pt x="105258" y="5080"/>
                </a:lnTo>
                <a:lnTo>
                  <a:pt x="156361" y="5080"/>
                </a:lnTo>
                <a:lnTo>
                  <a:pt x="154788" y="0"/>
                </a:lnTo>
                <a:close/>
              </a:path>
            </a:pathLst>
          </a:custGeom>
          <a:solidFill>
            <a:srgbClr val="131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7" name="bg object 5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7774939" y="5436870"/>
            <a:ext cx="251459" cy="251460"/>
          </a:xfrm>
          <a:prstGeom prst="rect">
            <a:avLst/>
          </a:prstGeom>
        </p:spPr>
      </p:pic>
      <p:sp>
        <p:nvSpPr>
          <p:cNvPr id="58" name="bg object 58"/>
          <p:cNvSpPr/>
          <p:nvPr/>
        </p:nvSpPr>
        <p:spPr>
          <a:xfrm>
            <a:off x="8296909" y="5280659"/>
            <a:ext cx="599440" cy="636270"/>
          </a:xfrm>
          <a:custGeom>
            <a:avLst/>
            <a:gdLst/>
            <a:ahLst/>
            <a:cxnLst/>
            <a:rect l="l" t="t" r="r" b="b"/>
            <a:pathLst>
              <a:path w="599440" h="636270">
                <a:moveTo>
                  <a:pt x="352345" y="628649"/>
                </a:moveTo>
                <a:lnTo>
                  <a:pt x="347246" y="628649"/>
                </a:lnTo>
                <a:lnTo>
                  <a:pt x="351790" y="636269"/>
                </a:lnTo>
                <a:lnTo>
                  <a:pt x="352345" y="628649"/>
                </a:lnTo>
                <a:close/>
              </a:path>
              <a:path w="599440" h="636270">
                <a:moveTo>
                  <a:pt x="6350" y="487492"/>
                </a:moveTo>
                <a:lnTo>
                  <a:pt x="0" y="495299"/>
                </a:lnTo>
                <a:lnTo>
                  <a:pt x="6350" y="493545"/>
                </a:lnTo>
                <a:lnTo>
                  <a:pt x="6350" y="487492"/>
                </a:lnTo>
                <a:close/>
              </a:path>
              <a:path w="599440" h="636270">
                <a:moveTo>
                  <a:pt x="593090" y="327637"/>
                </a:moveTo>
                <a:lnTo>
                  <a:pt x="593090" y="331919"/>
                </a:lnTo>
                <a:lnTo>
                  <a:pt x="599440" y="330199"/>
                </a:lnTo>
                <a:lnTo>
                  <a:pt x="593090" y="327637"/>
                </a:lnTo>
                <a:close/>
              </a:path>
              <a:path w="599440" h="636270">
                <a:moveTo>
                  <a:pt x="403860" y="0"/>
                </a:moveTo>
                <a:lnTo>
                  <a:pt x="399734" y="5080"/>
                </a:lnTo>
                <a:lnTo>
                  <a:pt x="403407" y="5080"/>
                </a:lnTo>
                <a:lnTo>
                  <a:pt x="403860" y="0"/>
                </a:lnTo>
                <a:close/>
              </a:path>
            </a:pathLst>
          </a:custGeom>
          <a:solidFill>
            <a:srgbClr val="0D14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9" name="bg object 59"/>
          <p:cNvSpPr/>
          <p:nvPr/>
        </p:nvSpPr>
        <p:spPr>
          <a:xfrm>
            <a:off x="8303259" y="5285739"/>
            <a:ext cx="586740" cy="623570"/>
          </a:xfrm>
          <a:custGeom>
            <a:avLst/>
            <a:gdLst/>
            <a:ahLst/>
            <a:cxnLst/>
            <a:rect l="l" t="t" r="r" b="b"/>
            <a:pathLst>
              <a:path w="586740" h="623570">
                <a:moveTo>
                  <a:pt x="346458" y="617220"/>
                </a:moveTo>
                <a:lnTo>
                  <a:pt x="337110" y="617220"/>
                </a:lnTo>
                <a:lnTo>
                  <a:pt x="340896" y="623570"/>
                </a:lnTo>
                <a:lnTo>
                  <a:pt x="345995" y="623570"/>
                </a:lnTo>
                <a:lnTo>
                  <a:pt x="346458" y="617220"/>
                </a:lnTo>
                <a:close/>
              </a:path>
              <a:path w="586740" h="623570">
                <a:moveTo>
                  <a:pt x="7620" y="473043"/>
                </a:moveTo>
                <a:lnTo>
                  <a:pt x="0" y="482412"/>
                </a:lnTo>
                <a:lnTo>
                  <a:pt x="0" y="488465"/>
                </a:lnTo>
                <a:lnTo>
                  <a:pt x="7620" y="486360"/>
                </a:lnTo>
                <a:lnTo>
                  <a:pt x="7620" y="473043"/>
                </a:lnTo>
                <a:close/>
              </a:path>
              <a:path w="586740" h="623570">
                <a:moveTo>
                  <a:pt x="580390" y="319995"/>
                </a:moveTo>
                <a:lnTo>
                  <a:pt x="580390" y="328558"/>
                </a:lnTo>
                <a:lnTo>
                  <a:pt x="586740" y="326839"/>
                </a:lnTo>
                <a:lnTo>
                  <a:pt x="586740" y="322557"/>
                </a:lnTo>
                <a:lnTo>
                  <a:pt x="580390" y="319995"/>
                </a:lnTo>
                <a:close/>
              </a:path>
              <a:path w="586740" h="623570">
                <a:moveTo>
                  <a:pt x="397057" y="0"/>
                </a:moveTo>
                <a:lnTo>
                  <a:pt x="393384" y="0"/>
                </a:lnTo>
                <a:lnTo>
                  <a:pt x="387196" y="7620"/>
                </a:lnTo>
                <a:lnTo>
                  <a:pt x="396379" y="7620"/>
                </a:lnTo>
                <a:lnTo>
                  <a:pt x="397057" y="0"/>
                </a:lnTo>
                <a:close/>
              </a:path>
            </a:pathLst>
          </a:custGeom>
          <a:solidFill>
            <a:srgbClr val="0D1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0" name="bg object 60"/>
          <p:cNvSpPr/>
          <p:nvPr/>
        </p:nvSpPr>
        <p:spPr>
          <a:xfrm>
            <a:off x="8310879" y="5293359"/>
            <a:ext cx="572770" cy="609600"/>
          </a:xfrm>
          <a:custGeom>
            <a:avLst/>
            <a:gdLst/>
            <a:ahLst/>
            <a:cxnLst/>
            <a:rect l="l" t="t" r="r" b="b"/>
            <a:pathLst>
              <a:path w="572770" h="609600">
                <a:moveTo>
                  <a:pt x="339301" y="603250"/>
                </a:moveTo>
                <a:lnTo>
                  <a:pt x="325703" y="603250"/>
                </a:lnTo>
                <a:lnTo>
                  <a:pt x="329490" y="609599"/>
                </a:lnTo>
                <a:lnTo>
                  <a:pt x="338838" y="609599"/>
                </a:lnTo>
                <a:lnTo>
                  <a:pt x="339301" y="603250"/>
                </a:lnTo>
                <a:close/>
              </a:path>
              <a:path w="572770" h="609600">
                <a:moveTo>
                  <a:pt x="6350" y="457616"/>
                </a:moveTo>
                <a:lnTo>
                  <a:pt x="0" y="465423"/>
                </a:lnTo>
                <a:lnTo>
                  <a:pt x="0" y="478740"/>
                </a:lnTo>
                <a:lnTo>
                  <a:pt x="6350" y="476986"/>
                </a:lnTo>
                <a:lnTo>
                  <a:pt x="6350" y="457616"/>
                </a:lnTo>
                <a:close/>
              </a:path>
              <a:path w="572770" h="609600">
                <a:moveTo>
                  <a:pt x="566420" y="309813"/>
                </a:moveTo>
                <a:lnTo>
                  <a:pt x="566420" y="322657"/>
                </a:lnTo>
                <a:lnTo>
                  <a:pt x="572770" y="320938"/>
                </a:lnTo>
                <a:lnTo>
                  <a:pt x="572770" y="312375"/>
                </a:lnTo>
                <a:lnTo>
                  <a:pt x="566420" y="309813"/>
                </a:lnTo>
                <a:close/>
              </a:path>
              <a:path w="572770" h="609600">
                <a:moveTo>
                  <a:pt x="388759" y="0"/>
                </a:moveTo>
                <a:lnTo>
                  <a:pt x="379576" y="0"/>
                </a:lnTo>
                <a:lnTo>
                  <a:pt x="374419" y="6349"/>
                </a:lnTo>
                <a:lnTo>
                  <a:pt x="388194" y="6349"/>
                </a:lnTo>
                <a:lnTo>
                  <a:pt x="388759" y="0"/>
                </a:lnTo>
                <a:close/>
              </a:path>
            </a:pathLst>
          </a:custGeom>
          <a:solidFill>
            <a:srgbClr val="0D1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1" name="bg object 61"/>
          <p:cNvSpPr/>
          <p:nvPr/>
        </p:nvSpPr>
        <p:spPr>
          <a:xfrm>
            <a:off x="8317229" y="5299709"/>
            <a:ext cx="560070" cy="596900"/>
          </a:xfrm>
          <a:custGeom>
            <a:avLst/>
            <a:gdLst/>
            <a:ahLst/>
            <a:cxnLst/>
            <a:rect l="l" t="t" r="r" b="b"/>
            <a:pathLst>
              <a:path w="560070" h="596900">
                <a:moveTo>
                  <a:pt x="333507" y="589280"/>
                </a:moveTo>
                <a:lnTo>
                  <a:pt x="314810" y="589280"/>
                </a:lnTo>
                <a:lnTo>
                  <a:pt x="319353" y="596899"/>
                </a:lnTo>
                <a:lnTo>
                  <a:pt x="332951" y="596899"/>
                </a:lnTo>
                <a:lnTo>
                  <a:pt x="333507" y="589280"/>
                </a:lnTo>
                <a:close/>
              </a:path>
              <a:path w="560070" h="596900">
                <a:moveTo>
                  <a:pt x="6350" y="443459"/>
                </a:moveTo>
                <a:lnTo>
                  <a:pt x="0" y="451266"/>
                </a:lnTo>
                <a:lnTo>
                  <a:pt x="0" y="470636"/>
                </a:lnTo>
                <a:lnTo>
                  <a:pt x="6350" y="468882"/>
                </a:lnTo>
                <a:lnTo>
                  <a:pt x="6350" y="443459"/>
                </a:lnTo>
                <a:close/>
              </a:path>
              <a:path w="560070" h="596900">
                <a:moveTo>
                  <a:pt x="552450" y="300388"/>
                </a:moveTo>
                <a:lnTo>
                  <a:pt x="552450" y="318370"/>
                </a:lnTo>
                <a:lnTo>
                  <a:pt x="560070" y="316307"/>
                </a:lnTo>
                <a:lnTo>
                  <a:pt x="560070" y="303463"/>
                </a:lnTo>
                <a:lnTo>
                  <a:pt x="552450" y="300388"/>
                </a:lnTo>
                <a:close/>
              </a:path>
              <a:path w="560070" h="596900">
                <a:moveTo>
                  <a:pt x="381844" y="0"/>
                </a:moveTo>
                <a:lnTo>
                  <a:pt x="368069" y="0"/>
                </a:lnTo>
                <a:lnTo>
                  <a:pt x="362913" y="6349"/>
                </a:lnTo>
                <a:lnTo>
                  <a:pt x="381279" y="6349"/>
                </a:lnTo>
                <a:lnTo>
                  <a:pt x="381844" y="0"/>
                </a:lnTo>
                <a:close/>
              </a:path>
            </a:pathLst>
          </a:custGeom>
          <a:solidFill>
            <a:srgbClr val="0E1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2" name="bg object 62"/>
          <p:cNvSpPr/>
          <p:nvPr/>
        </p:nvSpPr>
        <p:spPr>
          <a:xfrm>
            <a:off x="8323579" y="5306059"/>
            <a:ext cx="546100" cy="582930"/>
          </a:xfrm>
          <a:custGeom>
            <a:avLst/>
            <a:gdLst/>
            <a:ahLst/>
            <a:cxnLst/>
            <a:rect l="l" t="t" r="r" b="b"/>
            <a:pathLst>
              <a:path w="546100" h="582929">
                <a:moveTo>
                  <a:pt x="327620" y="576579"/>
                </a:moveTo>
                <a:lnTo>
                  <a:pt x="304673" y="576579"/>
                </a:lnTo>
                <a:lnTo>
                  <a:pt x="308460" y="582929"/>
                </a:lnTo>
                <a:lnTo>
                  <a:pt x="327157" y="582929"/>
                </a:lnTo>
                <a:lnTo>
                  <a:pt x="327620" y="576579"/>
                </a:lnTo>
                <a:close/>
              </a:path>
              <a:path w="546100" h="582929">
                <a:moveTo>
                  <a:pt x="6350" y="429301"/>
                </a:moveTo>
                <a:lnTo>
                  <a:pt x="0" y="437109"/>
                </a:lnTo>
                <a:lnTo>
                  <a:pt x="0" y="462532"/>
                </a:lnTo>
                <a:lnTo>
                  <a:pt x="6350" y="460778"/>
                </a:lnTo>
                <a:lnTo>
                  <a:pt x="6350" y="429301"/>
                </a:lnTo>
                <a:close/>
              </a:path>
              <a:path w="546100" h="582929">
                <a:moveTo>
                  <a:pt x="539750" y="291476"/>
                </a:moveTo>
                <a:lnTo>
                  <a:pt x="539750" y="313739"/>
                </a:lnTo>
                <a:lnTo>
                  <a:pt x="546100" y="312020"/>
                </a:lnTo>
                <a:lnTo>
                  <a:pt x="546100" y="294038"/>
                </a:lnTo>
                <a:lnTo>
                  <a:pt x="539750" y="291476"/>
                </a:lnTo>
                <a:close/>
              </a:path>
              <a:path w="546100" h="582929">
                <a:moveTo>
                  <a:pt x="374929" y="0"/>
                </a:moveTo>
                <a:lnTo>
                  <a:pt x="356563" y="0"/>
                </a:lnTo>
                <a:lnTo>
                  <a:pt x="351406" y="6350"/>
                </a:lnTo>
                <a:lnTo>
                  <a:pt x="374364" y="6350"/>
                </a:lnTo>
                <a:lnTo>
                  <a:pt x="374929" y="0"/>
                </a:lnTo>
                <a:close/>
              </a:path>
            </a:pathLst>
          </a:custGeom>
          <a:solidFill>
            <a:srgbClr val="0E1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3" name="bg object 63"/>
          <p:cNvSpPr/>
          <p:nvPr/>
        </p:nvSpPr>
        <p:spPr>
          <a:xfrm>
            <a:off x="8329929" y="5312409"/>
            <a:ext cx="533400" cy="570230"/>
          </a:xfrm>
          <a:custGeom>
            <a:avLst/>
            <a:gdLst/>
            <a:ahLst/>
            <a:cxnLst/>
            <a:rect l="l" t="t" r="r" b="b"/>
            <a:pathLst>
              <a:path w="533400" h="570229">
                <a:moveTo>
                  <a:pt x="321733" y="563879"/>
                </a:moveTo>
                <a:lnTo>
                  <a:pt x="294537" y="563879"/>
                </a:lnTo>
                <a:lnTo>
                  <a:pt x="298323" y="570229"/>
                </a:lnTo>
                <a:lnTo>
                  <a:pt x="321270" y="570229"/>
                </a:lnTo>
                <a:lnTo>
                  <a:pt x="321733" y="563879"/>
                </a:lnTo>
                <a:close/>
              </a:path>
              <a:path w="533400" h="570229">
                <a:moveTo>
                  <a:pt x="7620" y="413582"/>
                </a:moveTo>
                <a:lnTo>
                  <a:pt x="0" y="422951"/>
                </a:lnTo>
                <a:lnTo>
                  <a:pt x="0" y="454428"/>
                </a:lnTo>
                <a:lnTo>
                  <a:pt x="7620" y="452323"/>
                </a:lnTo>
                <a:lnTo>
                  <a:pt x="7620" y="413582"/>
                </a:lnTo>
                <a:close/>
              </a:path>
              <a:path w="533400" h="570229">
                <a:moveTo>
                  <a:pt x="527050" y="282563"/>
                </a:moveTo>
                <a:lnTo>
                  <a:pt x="527050" y="309108"/>
                </a:lnTo>
                <a:lnTo>
                  <a:pt x="533400" y="307389"/>
                </a:lnTo>
                <a:lnTo>
                  <a:pt x="533400" y="285126"/>
                </a:lnTo>
                <a:lnTo>
                  <a:pt x="527050" y="282563"/>
                </a:lnTo>
                <a:close/>
              </a:path>
              <a:path w="533400" h="570229">
                <a:moveTo>
                  <a:pt x="1270" y="69849"/>
                </a:moveTo>
                <a:lnTo>
                  <a:pt x="7620" y="80544"/>
                </a:lnTo>
                <a:lnTo>
                  <a:pt x="7620" y="72427"/>
                </a:lnTo>
                <a:lnTo>
                  <a:pt x="1270" y="69849"/>
                </a:lnTo>
                <a:close/>
              </a:path>
              <a:path w="533400" h="570229">
                <a:moveTo>
                  <a:pt x="368014" y="0"/>
                </a:moveTo>
                <a:lnTo>
                  <a:pt x="345056" y="0"/>
                </a:lnTo>
                <a:lnTo>
                  <a:pt x="338868" y="7620"/>
                </a:lnTo>
                <a:lnTo>
                  <a:pt x="367335" y="7620"/>
                </a:lnTo>
                <a:lnTo>
                  <a:pt x="368014" y="0"/>
                </a:lnTo>
                <a:close/>
              </a:path>
            </a:pathLst>
          </a:custGeom>
          <a:solidFill>
            <a:srgbClr val="0E16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4" name="bg object 64"/>
          <p:cNvSpPr/>
          <p:nvPr/>
        </p:nvSpPr>
        <p:spPr>
          <a:xfrm>
            <a:off x="8337549" y="5320029"/>
            <a:ext cx="519430" cy="556260"/>
          </a:xfrm>
          <a:custGeom>
            <a:avLst/>
            <a:gdLst/>
            <a:ahLst/>
            <a:cxnLst/>
            <a:rect l="l" t="t" r="r" b="b"/>
            <a:pathLst>
              <a:path w="519429" h="556260">
                <a:moveTo>
                  <a:pt x="314576" y="549910"/>
                </a:moveTo>
                <a:lnTo>
                  <a:pt x="283131" y="549910"/>
                </a:lnTo>
                <a:lnTo>
                  <a:pt x="286917" y="556260"/>
                </a:lnTo>
                <a:lnTo>
                  <a:pt x="314113" y="556260"/>
                </a:lnTo>
                <a:lnTo>
                  <a:pt x="314576" y="549910"/>
                </a:lnTo>
                <a:close/>
              </a:path>
              <a:path w="519429" h="556260">
                <a:moveTo>
                  <a:pt x="6350" y="398155"/>
                </a:moveTo>
                <a:lnTo>
                  <a:pt x="0" y="405962"/>
                </a:lnTo>
                <a:lnTo>
                  <a:pt x="0" y="444703"/>
                </a:lnTo>
                <a:lnTo>
                  <a:pt x="6350" y="442949"/>
                </a:lnTo>
                <a:lnTo>
                  <a:pt x="6350" y="398155"/>
                </a:lnTo>
                <a:close/>
              </a:path>
              <a:path w="519429" h="556260">
                <a:moveTo>
                  <a:pt x="513079" y="272381"/>
                </a:moveTo>
                <a:lnTo>
                  <a:pt x="513079" y="303207"/>
                </a:lnTo>
                <a:lnTo>
                  <a:pt x="519429" y="301488"/>
                </a:lnTo>
                <a:lnTo>
                  <a:pt x="519429" y="274943"/>
                </a:lnTo>
                <a:lnTo>
                  <a:pt x="513079" y="272381"/>
                </a:lnTo>
                <a:close/>
              </a:path>
              <a:path w="519429" h="556260">
                <a:moveTo>
                  <a:pt x="0" y="64807"/>
                </a:moveTo>
                <a:lnTo>
                  <a:pt x="0" y="72924"/>
                </a:lnTo>
                <a:lnTo>
                  <a:pt x="6350" y="83619"/>
                </a:lnTo>
                <a:lnTo>
                  <a:pt x="6350" y="67384"/>
                </a:lnTo>
                <a:lnTo>
                  <a:pt x="0" y="64807"/>
                </a:lnTo>
                <a:close/>
              </a:path>
              <a:path w="519429" h="556260">
                <a:moveTo>
                  <a:pt x="359715" y="0"/>
                </a:moveTo>
                <a:lnTo>
                  <a:pt x="331248" y="0"/>
                </a:lnTo>
                <a:lnTo>
                  <a:pt x="326091" y="6350"/>
                </a:lnTo>
                <a:lnTo>
                  <a:pt x="359150" y="6350"/>
                </a:lnTo>
                <a:lnTo>
                  <a:pt x="359715" y="0"/>
                </a:lnTo>
                <a:close/>
              </a:path>
            </a:pathLst>
          </a:custGeom>
          <a:solidFill>
            <a:srgbClr val="0F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5" name="bg object 65"/>
          <p:cNvSpPr/>
          <p:nvPr/>
        </p:nvSpPr>
        <p:spPr>
          <a:xfrm>
            <a:off x="8343899" y="5326379"/>
            <a:ext cx="506730" cy="543560"/>
          </a:xfrm>
          <a:custGeom>
            <a:avLst/>
            <a:gdLst/>
            <a:ahLst/>
            <a:cxnLst/>
            <a:rect l="l" t="t" r="r" b="b"/>
            <a:pathLst>
              <a:path w="506729" h="543560">
                <a:moveTo>
                  <a:pt x="308689" y="537210"/>
                </a:moveTo>
                <a:lnTo>
                  <a:pt x="272994" y="537210"/>
                </a:lnTo>
                <a:lnTo>
                  <a:pt x="276781" y="543560"/>
                </a:lnTo>
                <a:lnTo>
                  <a:pt x="308226" y="543560"/>
                </a:lnTo>
                <a:lnTo>
                  <a:pt x="308689" y="537210"/>
                </a:lnTo>
                <a:close/>
              </a:path>
              <a:path w="506729" h="543560">
                <a:moveTo>
                  <a:pt x="6350" y="383998"/>
                </a:moveTo>
                <a:lnTo>
                  <a:pt x="0" y="391805"/>
                </a:lnTo>
                <a:lnTo>
                  <a:pt x="0" y="436599"/>
                </a:lnTo>
                <a:lnTo>
                  <a:pt x="6350" y="434845"/>
                </a:lnTo>
                <a:lnTo>
                  <a:pt x="6350" y="383998"/>
                </a:lnTo>
                <a:close/>
              </a:path>
              <a:path w="506729" h="543560">
                <a:moveTo>
                  <a:pt x="499109" y="262956"/>
                </a:moveTo>
                <a:lnTo>
                  <a:pt x="499109" y="298920"/>
                </a:lnTo>
                <a:lnTo>
                  <a:pt x="506729" y="296857"/>
                </a:lnTo>
                <a:lnTo>
                  <a:pt x="506729" y="266031"/>
                </a:lnTo>
                <a:lnTo>
                  <a:pt x="499109" y="262956"/>
                </a:lnTo>
                <a:close/>
              </a:path>
              <a:path w="506729" h="543560">
                <a:moveTo>
                  <a:pt x="0" y="61034"/>
                </a:moveTo>
                <a:lnTo>
                  <a:pt x="0" y="77269"/>
                </a:lnTo>
                <a:lnTo>
                  <a:pt x="6350" y="87964"/>
                </a:lnTo>
                <a:lnTo>
                  <a:pt x="6350" y="63612"/>
                </a:lnTo>
                <a:lnTo>
                  <a:pt x="0" y="61034"/>
                </a:lnTo>
                <a:close/>
              </a:path>
              <a:path w="506729" h="543560">
                <a:moveTo>
                  <a:pt x="352800" y="0"/>
                </a:moveTo>
                <a:lnTo>
                  <a:pt x="319741" y="0"/>
                </a:lnTo>
                <a:lnTo>
                  <a:pt x="314584" y="6350"/>
                </a:lnTo>
                <a:lnTo>
                  <a:pt x="352235" y="6350"/>
                </a:lnTo>
                <a:lnTo>
                  <a:pt x="352800" y="0"/>
                </a:lnTo>
                <a:close/>
              </a:path>
            </a:pathLst>
          </a:custGeom>
          <a:solidFill>
            <a:srgbClr val="0F1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6" name="bg object 66"/>
          <p:cNvSpPr/>
          <p:nvPr/>
        </p:nvSpPr>
        <p:spPr>
          <a:xfrm>
            <a:off x="8350249" y="5332729"/>
            <a:ext cx="492759" cy="530860"/>
          </a:xfrm>
          <a:custGeom>
            <a:avLst/>
            <a:gdLst/>
            <a:ahLst/>
            <a:cxnLst/>
            <a:rect l="l" t="t" r="r" b="b"/>
            <a:pathLst>
              <a:path w="492759" h="530860">
                <a:moveTo>
                  <a:pt x="302895" y="523240"/>
                </a:moveTo>
                <a:lnTo>
                  <a:pt x="262101" y="523240"/>
                </a:lnTo>
                <a:lnTo>
                  <a:pt x="266644" y="530860"/>
                </a:lnTo>
                <a:lnTo>
                  <a:pt x="302339" y="530860"/>
                </a:lnTo>
                <a:lnTo>
                  <a:pt x="302895" y="523240"/>
                </a:lnTo>
                <a:close/>
              </a:path>
              <a:path w="492759" h="530860">
                <a:moveTo>
                  <a:pt x="6350" y="369840"/>
                </a:moveTo>
                <a:lnTo>
                  <a:pt x="0" y="377648"/>
                </a:lnTo>
                <a:lnTo>
                  <a:pt x="0" y="428495"/>
                </a:lnTo>
                <a:lnTo>
                  <a:pt x="6350" y="426741"/>
                </a:lnTo>
                <a:lnTo>
                  <a:pt x="6350" y="369840"/>
                </a:lnTo>
                <a:close/>
              </a:path>
              <a:path w="492759" h="530860">
                <a:moveTo>
                  <a:pt x="486409" y="254044"/>
                </a:moveTo>
                <a:lnTo>
                  <a:pt x="486409" y="294289"/>
                </a:lnTo>
                <a:lnTo>
                  <a:pt x="492759" y="292570"/>
                </a:lnTo>
                <a:lnTo>
                  <a:pt x="492759" y="256606"/>
                </a:lnTo>
                <a:lnTo>
                  <a:pt x="486409" y="254044"/>
                </a:lnTo>
                <a:close/>
              </a:path>
              <a:path w="492759" h="530860">
                <a:moveTo>
                  <a:pt x="0" y="57262"/>
                </a:moveTo>
                <a:lnTo>
                  <a:pt x="0" y="81614"/>
                </a:lnTo>
                <a:lnTo>
                  <a:pt x="6350" y="92308"/>
                </a:lnTo>
                <a:lnTo>
                  <a:pt x="6350" y="59839"/>
                </a:lnTo>
                <a:lnTo>
                  <a:pt x="0" y="57262"/>
                </a:lnTo>
                <a:close/>
              </a:path>
              <a:path w="492759" h="530860">
                <a:moveTo>
                  <a:pt x="345885" y="0"/>
                </a:moveTo>
                <a:lnTo>
                  <a:pt x="308234" y="0"/>
                </a:lnTo>
                <a:lnTo>
                  <a:pt x="303078" y="6350"/>
                </a:lnTo>
                <a:lnTo>
                  <a:pt x="345320" y="6350"/>
                </a:lnTo>
                <a:lnTo>
                  <a:pt x="345885" y="0"/>
                </a:lnTo>
                <a:close/>
              </a:path>
            </a:pathLst>
          </a:custGeom>
          <a:solidFill>
            <a:srgbClr val="0F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7" name="bg object 67"/>
          <p:cNvSpPr/>
          <p:nvPr/>
        </p:nvSpPr>
        <p:spPr>
          <a:xfrm>
            <a:off x="8356599" y="5339079"/>
            <a:ext cx="480059" cy="516890"/>
          </a:xfrm>
          <a:custGeom>
            <a:avLst/>
            <a:gdLst/>
            <a:ahLst/>
            <a:cxnLst/>
            <a:rect l="l" t="t" r="r" b="b"/>
            <a:pathLst>
              <a:path w="480059" h="516889">
                <a:moveTo>
                  <a:pt x="297008" y="510540"/>
                </a:moveTo>
                <a:lnTo>
                  <a:pt x="251964" y="510540"/>
                </a:lnTo>
                <a:lnTo>
                  <a:pt x="255751" y="516890"/>
                </a:lnTo>
                <a:lnTo>
                  <a:pt x="296545" y="516890"/>
                </a:lnTo>
                <a:lnTo>
                  <a:pt x="297008" y="510540"/>
                </a:lnTo>
                <a:close/>
              </a:path>
              <a:path w="480059" h="516889">
                <a:moveTo>
                  <a:pt x="7620" y="354121"/>
                </a:moveTo>
                <a:lnTo>
                  <a:pt x="0" y="363490"/>
                </a:lnTo>
                <a:lnTo>
                  <a:pt x="0" y="420391"/>
                </a:lnTo>
                <a:lnTo>
                  <a:pt x="7620" y="418286"/>
                </a:lnTo>
                <a:lnTo>
                  <a:pt x="7620" y="354121"/>
                </a:lnTo>
                <a:close/>
              </a:path>
              <a:path w="480059" h="516889">
                <a:moveTo>
                  <a:pt x="473709" y="245132"/>
                </a:moveTo>
                <a:lnTo>
                  <a:pt x="473709" y="289658"/>
                </a:lnTo>
                <a:lnTo>
                  <a:pt x="480059" y="287939"/>
                </a:lnTo>
                <a:lnTo>
                  <a:pt x="480059" y="247694"/>
                </a:lnTo>
                <a:lnTo>
                  <a:pt x="473709" y="245132"/>
                </a:lnTo>
                <a:close/>
              </a:path>
              <a:path w="480059" h="516889">
                <a:moveTo>
                  <a:pt x="0" y="53489"/>
                </a:moveTo>
                <a:lnTo>
                  <a:pt x="0" y="85958"/>
                </a:lnTo>
                <a:lnTo>
                  <a:pt x="7620" y="98792"/>
                </a:lnTo>
                <a:lnTo>
                  <a:pt x="7620" y="56582"/>
                </a:lnTo>
                <a:lnTo>
                  <a:pt x="0" y="53489"/>
                </a:lnTo>
                <a:close/>
              </a:path>
              <a:path w="480059" h="516889">
                <a:moveTo>
                  <a:pt x="338970" y="0"/>
                </a:moveTo>
                <a:lnTo>
                  <a:pt x="296728" y="0"/>
                </a:lnTo>
                <a:lnTo>
                  <a:pt x="290540" y="7620"/>
                </a:lnTo>
                <a:lnTo>
                  <a:pt x="338292" y="7620"/>
                </a:lnTo>
                <a:lnTo>
                  <a:pt x="338970" y="0"/>
                </a:lnTo>
                <a:close/>
              </a:path>
            </a:pathLst>
          </a:custGeom>
          <a:solidFill>
            <a:srgbClr val="101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8" name="bg object 68"/>
          <p:cNvSpPr/>
          <p:nvPr/>
        </p:nvSpPr>
        <p:spPr>
          <a:xfrm>
            <a:off x="8364219" y="5346699"/>
            <a:ext cx="466090" cy="502920"/>
          </a:xfrm>
          <a:custGeom>
            <a:avLst/>
            <a:gdLst/>
            <a:ahLst/>
            <a:cxnLst/>
            <a:rect l="l" t="t" r="r" b="b"/>
            <a:pathLst>
              <a:path w="466090" h="502920">
                <a:moveTo>
                  <a:pt x="289851" y="496569"/>
                </a:moveTo>
                <a:lnTo>
                  <a:pt x="240558" y="496569"/>
                </a:lnTo>
                <a:lnTo>
                  <a:pt x="244344" y="502919"/>
                </a:lnTo>
                <a:lnTo>
                  <a:pt x="289388" y="502919"/>
                </a:lnTo>
                <a:lnTo>
                  <a:pt x="289851" y="496569"/>
                </a:lnTo>
                <a:close/>
              </a:path>
              <a:path w="466090" h="502920">
                <a:moveTo>
                  <a:pt x="6350" y="338694"/>
                </a:moveTo>
                <a:lnTo>
                  <a:pt x="0" y="346501"/>
                </a:lnTo>
                <a:lnTo>
                  <a:pt x="0" y="410666"/>
                </a:lnTo>
                <a:lnTo>
                  <a:pt x="6350" y="408911"/>
                </a:lnTo>
                <a:lnTo>
                  <a:pt x="6350" y="338694"/>
                </a:lnTo>
                <a:close/>
              </a:path>
              <a:path w="466090" h="502920">
                <a:moveTo>
                  <a:pt x="459739" y="234949"/>
                </a:moveTo>
                <a:lnTo>
                  <a:pt x="459739" y="283757"/>
                </a:lnTo>
                <a:lnTo>
                  <a:pt x="466089" y="282038"/>
                </a:lnTo>
                <a:lnTo>
                  <a:pt x="466089" y="237512"/>
                </a:lnTo>
                <a:lnTo>
                  <a:pt x="459739" y="234949"/>
                </a:lnTo>
                <a:close/>
              </a:path>
              <a:path w="466090" h="502920">
                <a:moveTo>
                  <a:pt x="0" y="48962"/>
                </a:moveTo>
                <a:lnTo>
                  <a:pt x="0" y="91172"/>
                </a:lnTo>
                <a:lnTo>
                  <a:pt x="6350" y="101867"/>
                </a:lnTo>
                <a:lnTo>
                  <a:pt x="6350" y="51539"/>
                </a:lnTo>
                <a:lnTo>
                  <a:pt x="0" y="48962"/>
                </a:lnTo>
                <a:close/>
              </a:path>
              <a:path w="466090" h="502920">
                <a:moveTo>
                  <a:pt x="330672" y="0"/>
                </a:moveTo>
                <a:lnTo>
                  <a:pt x="282920" y="0"/>
                </a:lnTo>
                <a:lnTo>
                  <a:pt x="277763" y="6350"/>
                </a:lnTo>
                <a:lnTo>
                  <a:pt x="330106" y="6350"/>
                </a:lnTo>
                <a:lnTo>
                  <a:pt x="330672" y="0"/>
                </a:lnTo>
                <a:close/>
              </a:path>
            </a:pathLst>
          </a:custGeom>
          <a:solidFill>
            <a:srgbClr val="101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9" name="bg object 69"/>
          <p:cNvSpPr/>
          <p:nvPr/>
        </p:nvSpPr>
        <p:spPr>
          <a:xfrm>
            <a:off x="8370569" y="5353049"/>
            <a:ext cx="453390" cy="490220"/>
          </a:xfrm>
          <a:custGeom>
            <a:avLst/>
            <a:gdLst/>
            <a:ahLst/>
            <a:cxnLst/>
            <a:rect l="l" t="t" r="r" b="b"/>
            <a:pathLst>
              <a:path w="453390" h="490220">
                <a:moveTo>
                  <a:pt x="283964" y="483869"/>
                </a:moveTo>
                <a:lnTo>
                  <a:pt x="230422" y="483869"/>
                </a:lnTo>
                <a:lnTo>
                  <a:pt x="234208" y="490219"/>
                </a:lnTo>
                <a:lnTo>
                  <a:pt x="283501" y="490219"/>
                </a:lnTo>
                <a:lnTo>
                  <a:pt x="283964" y="483869"/>
                </a:lnTo>
                <a:close/>
              </a:path>
              <a:path w="453390" h="490220">
                <a:moveTo>
                  <a:pt x="6350" y="324537"/>
                </a:moveTo>
                <a:lnTo>
                  <a:pt x="0" y="332344"/>
                </a:lnTo>
                <a:lnTo>
                  <a:pt x="0" y="402561"/>
                </a:lnTo>
                <a:lnTo>
                  <a:pt x="6350" y="400807"/>
                </a:lnTo>
                <a:lnTo>
                  <a:pt x="6350" y="324537"/>
                </a:lnTo>
                <a:close/>
              </a:path>
              <a:path w="453390" h="490220">
                <a:moveTo>
                  <a:pt x="445770" y="225525"/>
                </a:moveTo>
                <a:lnTo>
                  <a:pt x="445770" y="279470"/>
                </a:lnTo>
                <a:lnTo>
                  <a:pt x="453389" y="277407"/>
                </a:lnTo>
                <a:lnTo>
                  <a:pt x="453389" y="228599"/>
                </a:lnTo>
                <a:lnTo>
                  <a:pt x="445770" y="225525"/>
                </a:lnTo>
                <a:close/>
              </a:path>
              <a:path w="453390" h="490220">
                <a:moveTo>
                  <a:pt x="0" y="45189"/>
                </a:moveTo>
                <a:lnTo>
                  <a:pt x="0" y="95517"/>
                </a:lnTo>
                <a:lnTo>
                  <a:pt x="6350" y="106212"/>
                </a:lnTo>
                <a:lnTo>
                  <a:pt x="6350" y="47766"/>
                </a:lnTo>
                <a:lnTo>
                  <a:pt x="0" y="45189"/>
                </a:lnTo>
                <a:close/>
              </a:path>
              <a:path w="453390" h="490220">
                <a:moveTo>
                  <a:pt x="323756" y="0"/>
                </a:moveTo>
                <a:lnTo>
                  <a:pt x="271413" y="0"/>
                </a:lnTo>
                <a:lnTo>
                  <a:pt x="266256" y="6350"/>
                </a:lnTo>
                <a:lnTo>
                  <a:pt x="323191" y="6350"/>
                </a:lnTo>
                <a:lnTo>
                  <a:pt x="323756" y="0"/>
                </a:lnTo>
                <a:close/>
              </a:path>
            </a:pathLst>
          </a:custGeom>
          <a:solidFill>
            <a:srgbClr val="10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0" name="bg object 70"/>
          <p:cNvSpPr/>
          <p:nvPr/>
        </p:nvSpPr>
        <p:spPr>
          <a:xfrm>
            <a:off x="8376919" y="5359399"/>
            <a:ext cx="439420" cy="477520"/>
          </a:xfrm>
          <a:custGeom>
            <a:avLst/>
            <a:gdLst/>
            <a:ahLst/>
            <a:cxnLst/>
            <a:rect l="l" t="t" r="r" b="b"/>
            <a:pathLst>
              <a:path w="439420" h="477520">
                <a:moveTo>
                  <a:pt x="278169" y="469900"/>
                </a:moveTo>
                <a:lnTo>
                  <a:pt x="219528" y="469900"/>
                </a:lnTo>
                <a:lnTo>
                  <a:pt x="224072" y="477519"/>
                </a:lnTo>
                <a:lnTo>
                  <a:pt x="277614" y="477519"/>
                </a:lnTo>
                <a:lnTo>
                  <a:pt x="278169" y="469900"/>
                </a:lnTo>
                <a:close/>
              </a:path>
              <a:path w="439420" h="477520">
                <a:moveTo>
                  <a:pt x="6350" y="310379"/>
                </a:moveTo>
                <a:lnTo>
                  <a:pt x="0" y="318187"/>
                </a:lnTo>
                <a:lnTo>
                  <a:pt x="0" y="394457"/>
                </a:lnTo>
                <a:lnTo>
                  <a:pt x="6350" y="392703"/>
                </a:lnTo>
                <a:lnTo>
                  <a:pt x="6350" y="310379"/>
                </a:lnTo>
                <a:close/>
              </a:path>
              <a:path w="439420" h="477520">
                <a:moveTo>
                  <a:pt x="433070" y="216612"/>
                </a:moveTo>
                <a:lnTo>
                  <a:pt x="433070" y="274839"/>
                </a:lnTo>
                <a:lnTo>
                  <a:pt x="439420" y="273120"/>
                </a:lnTo>
                <a:lnTo>
                  <a:pt x="439420" y="219175"/>
                </a:lnTo>
                <a:lnTo>
                  <a:pt x="433070" y="216612"/>
                </a:lnTo>
                <a:close/>
              </a:path>
              <a:path w="439420" h="477520">
                <a:moveTo>
                  <a:pt x="0" y="41416"/>
                </a:moveTo>
                <a:lnTo>
                  <a:pt x="0" y="99862"/>
                </a:lnTo>
                <a:lnTo>
                  <a:pt x="6350" y="110556"/>
                </a:lnTo>
                <a:lnTo>
                  <a:pt x="6350" y="43994"/>
                </a:lnTo>
                <a:lnTo>
                  <a:pt x="0" y="41416"/>
                </a:lnTo>
                <a:close/>
              </a:path>
              <a:path w="439420" h="477520">
                <a:moveTo>
                  <a:pt x="316841" y="0"/>
                </a:moveTo>
                <a:lnTo>
                  <a:pt x="259906" y="0"/>
                </a:lnTo>
                <a:lnTo>
                  <a:pt x="254750" y="6350"/>
                </a:lnTo>
                <a:lnTo>
                  <a:pt x="316276" y="6350"/>
                </a:lnTo>
                <a:lnTo>
                  <a:pt x="316841" y="0"/>
                </a:lnTo>
                <a:close/>
              </a:path>
            </a:pathLst>
          </a:custGeom>
          <a:solidFill>
            <a:srgbClr val="111A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1" name="bg object 71"/>
          <p:cNvSpPr/>
          <p:nvPr/>
        </p:nvSpPr>
        <p:spPr>
          <a:xfrm>
            <a:off x="8383270" y="5365749"/>
            <a:ext cx="426720" cy="463550"/>
          </a:xfrm>
          <a:custGeom>
            <a:avLst/>
            <a:gdLst/>
            <a:ahLst/>
            <a:cxnLst/>
            <a:rect l="l" t="t" r="r" b="b"/>
            <a:pathLst>
              <a:path w="426720" h="463550">
                <a:moveTo>
                  <a:pt x="13970" y="286854"/>
                </a:moveTo>
                <a:lnTo>
                  <a:pt x="7620" y="294665"/>
                </a:lnTo>
                <a:lnTo>
                  <a:pt x="0" y="304038"/>
                </a:lnTo>
                <a:lnTo>
                  <a:pt x="0" y="386359"/>
                </a:lnTo>
                <a:lnTo>
                  <a:pt x="7620" y="384251"/>
                </a:lnTo>
                <a:lnTo>
                  <a:pt x="13970" y="382498"/>
                </a:lnTo>
                <a:lnTo>
                  <a:pt x="13970" y="286854"/>
                </a:lnTo>
                <a:close/>
              </a:path>
              <a:path w="426720" h="463550">
                <a:moveTo>
                  <a:pt x="13970" y="43319"/>
                </a:moveTo>
                <a:lnTo>
                  <a:pt x="7620" y="40741"/>
                </a:lnTo>
                <a:lnTo>
                  <a:pt x="0" y="37655"/>
                </a:lnTo>
                <a:lnTo>
                  <a:pt x="0" y="104216"/>
                </a:lnTo>
                <a:lnTo>
                  <a:pt x="7620" y="117043"/>
                </a:lnTo>
                <a:lnTo>
                  <a:pt x="13970" y="127736"/>
                </a:lnTo>
                <a:lnTo>
                  <a:pt x="13970" y="43319"/>
                </a:lnTo>
                <a:close/>
              </a:path>
              <a:path w="426720" h="463550">
                <a:moveTo>
                  <a:pt x="272745" y="450862"/>
                </a:moveTo>
                <a:lnTo>
                  <a:pt x="205600" y="450862"/>
                </a:lnTo>
                <a:lnTo>
                  <a:pt x="209384" y="457200"/>
                </a:lnTo>
                <a:lnTo>
                  <a:pt x="213169" y="463550"/>
                </a:lnTo>
                <a:lnTo>
                  <a:pt x="271818" y="463550"/>
                </a:lnTo>
                <a:lnTo>
                  <a:pt x="272275" y="457200"/>
                </a:lnTo>
                <a:lnTo>
                  <a:pt x="272745" y="450862"/>
                </a:lnTo>
                <a:close/>
              </a:path>
              <a:path w="426720" h="463550">
                <a:moveTo>
                  <a:pt x="309918" y="0"/>
                </a:moveTo>
                <a:lnTo>
                  <a:pt x="248399" y="0"/>
                </a:lnTo>
                <a:lnTo>
                  <a:pt x="242201" y="7620"/>
                </a:lnTo>
                <a:lnTo>
                  <a:pt x="237045" y="13982"/>
                </a:lnTo>
                <a:lnTo>
                  <a:pt x="308673" y="13982"/>
                </a:lnTo>
                <a:lnTo>
                  <a:pt x="309245" y="7620"/>
                </a:lnTo>
                <a:lnTo>
                  <a:pt x="309918" y="0"/>
                </a:lnTo>
                <a:close/>
              </a:path>
              <a:path w="426720" h="463550">
                <a:moveTo>
                  <a:pt x="426720" y="210273"/>
                </a:moveTo>
                <a:lnTo>
                  <a:pt x="420370" y="207708"/>
                </a:lnTo>
                <a:lnTo>
                  <a:pt x="414020" y="205143"/>
                </a:lnTo>
                <a:lnTo>
                  <a:pt x="414020" y="271932"/>
                </a:lnTo>
                <a:lnTo>
                  <a:pt x="420370" y="270217"/>
                </a:lnTo>
                <a:lnTo>
                  <a:pt x="426720" y="268490"/>
                </a:lnTo>
                <a:lnTo>
                  <a:pt x="426720" y="210273"/>
                </a:lnTo>
                <a:close/>
              </a:path>
            </a:pathLst>
          </a:custGeom>
          <a:solidFill>
            <a:srgbClr val="111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2" name="bg object 72"/>
          <p:cNvSpPr/>
          <p:nvPr/>
        </p:nvSpPr>
        <p:spPr>
          <a:xfrm>
            <a:off x="8397240" y="5379719"/>
            <a:ext cx="400050" cy="436880"/>
          </a:xfrm>
          <a:custGeom>
            <a:avLst/>
            <a:gdLst/>
            <a:ahLst/>
            <a:cxnLst/>
            <a:rect l="l" t="t" r="r" b="b"/>
            <a:pathLst>
              <a:path w="400050" h="436879">
                <a:moveTo>
                  <a:pt x="6350" y="265087"/>
                </a:moveTo>
                <a:lnTo>
                  <a:pt x="0" y="272884"/>
                </a:lnTo>
                <a:lnTo>
                  <a:pt x="0" y="368528"/>
                </a:lnTo>
                <a:lnTo>
                  <a:pt x="6350" y="366776"/>
                </a:lnTo>
                <a:lnTo>
                  <a:pt x="6350" y="265087"/>
                </a:lnTo>
                <a:close/>
              </a:path>
              <a:path w="400050" h="436879">
                <a:moveTo>
                  <a:pt x="6350" y="31927"/>
                </a:moveTo>
                <a:lnTo>
                  <a:pt x="0" y="29349"/>
                </a:lnTo>
                <a:lnTo>
                  <a:pt x="0" y="113766"/>
                </a:lnTo>
                <a:lnTo>
                  <a:pt x="6350" y="124472"/>
                </a:lnTo>
                <a:lnTo>
                  <a:pt x="6350" y="31927"/>
                </a:lnTo>
                <a:close/>
              </a:path>
              <a:path w="400050" h="436879">
                <a:moveTo>
                  <a:pt x="259232" y="430542"/>
                </a:moveTo>
                <a:lnTo>
                  <a:pt x="187845" y="430542"/>
                </a:lnTo>
                <a:lnTo>
                  <a:pt x="191630" y="436880"/>
                </a:lnTo>
                <a:lnTo>
                  <a:pt x="258775" y="436880"/>
                </a:lnTo>
                <a:lnTo>
                  <a:pt x="259232" y="430542"/>
                </a:lnTo>
                <a:close/>
              </a:path>
              <a:path w="400050" h="436879">
                <a:moveTo>
                  <a:pt x="294703" y="0"/>
                </a:moveTo>
                <a:lnTo>
                  <a:pt x="223075" y="0"/>
                </a:lnTo>
                <a:lnTo>
                  <a:pt x="217919" y="6350"/>
                </a:lnTo>
                <a:lnTo>
                  <a:pt x="294144" y="6350"/>
                </a:lnTo>
                <a:lnTo>
                  <a:pt x="294703" y="0"/>
                </a:lnTo>
                <a:close/>
              </a:path>
              <a:path w="400050" h="436879">
                <a:moveTo>
                  <a:pt x="400050" y="191173"/>
                </a:moveTo>
                <a:lnTo>
                  <a:pt x="392430" y="188099"/>
                </a:lnTo>
                <a:lnTo>
                  <a:pt x="392430" y="260032"/>
                </a:lnTo>
                <a:lnTo>
                  <a:pt x="400050" y="257962"/>
                </a:lnTo>
                <a:lnTo>
                  <a:pt x="400050" y="191173"/>
                </a:lnTo>
                <a:close/>
              </a:path>
            </a:pathLst>
          </a:custGeom>
          <a:solidFill>
            <a:srgbClr val="121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3" name="bg object 73"/>
          <p:cNvSpPr/>
          <p:nvPr/>
        </p:nvSpPr>
        <p:spPr>
          <a:xfrm>
            <a:off x="8403590" y="5386069"/>
            <a:ext cx="386080" cy="424180"/>
          </a:xfrm>
          <a:custGeom>
            <a:avLst/>
            <a:gdLst/>
            <a:ahLst/>
            <a:cxnLst/>
            <a:rect l="l" t="t" r="r" b="b"/>
            <a:pathLst>
              <a:path w="386079" h="424179">
                <a:moveTo>
                  <a:pt x="6350" y="250926"/>
                </a:moveTo>
                <a:lnTo>
                  <a:pt x="0" y="258737"/>
                </a:lnTo>
                <a:lnTo>
                  <a:pt x="0" y="360426"/>
                </a:lnTo>
                <a:lnTo>
                  <a:pt x="6350" y="358673"/>
                </a:lnTo>
                <a:lnTo>
                  <a:pt x="6350" y="250926"/>
                </a:lnTo>
                <a:close/>
              </a:path>
              <a:path w="386079" h="424179">
                <a:moveTo>
                  <a:pt x="6350" y="28155"/>
                </a:moveTo>
                <a:lnTo>
                  <a:pt x="0" y="25577"/>
                </a:lnTo>
                <a:lnTo>
                  <a:pt x="0" y="118122"/>
                </a:lnTo>
                <a:lnTo>
                  <a:pt x="6350" y="128816"/>
                </a:lnTo>
                <a:lnTo>
                  <a:pt x="6350" y="28155"/>
                </a:lnTo>
                <a:close/>
              </a:path>
              <a:path w="386079" h="424179">
                <a:moveTo>
                  <a:pt x="253441" y="416572"/>
                </a:moveTo>
                <a:lnTo>
                  <a:pt x="176949" y="416572"/>
                </a:lnTo>
                <a:lnTo>
                  <a:pt x="181495" y="424180"/>
                </a:lnTo>
                <a:lnTo>
                  <a:pt x="252882" y="424180"/>
                </a:lnTo>
                <a:lnTo>
                  <a:pt x="253441" y="416572"/>
                </a:lnTo>
                <a:close/>
              </a:path>
              <a:path w="386079" h="424179">
                <a:moveTo>
                  <a:pt x="287794" y="0"/>
                </a:moveTo>
                <a:lnTo>
                  <a:pt x="211569" y="0"/>
                </a:lnTo>
                <a:lnTo>
                  <a:pt x="206413" y="6350"/>
                </a:lnTo>
                <a:lnTo>
                  <a:pt x="287223" y="6350"/>
                </a:lnTo>
                <a:lnTo>
                  <a:pt x="287794" y="0"/>
                </a:lnTo>
                <a:close/>
              </a:path>
              <a:path w="386079" h="424179">
                <a:moveTo>
                  <a:pt x="386080" y="181749"/>
                </a:moveTo>
                <a:lnTo>
                  <a:pt x="379730" y="179184"/>
                </a:lnTo>
                <a:lnTo>
                  <a:pt x="379730" y="255397"/>
                </a:lnTo>
                <a:lnTo>
                  <a:pt x="386080" y="253682"/>
                </a:lnTo>
                <a:lnTo>
                  <a:pt x="386080" y="181749"/>
                </a:lnTo>
                <a:close/>
              </a:path>
            </a:pathLst>
          </a:custGeom>
          <a:solidFill>
            <a:srgbClr val="121C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4" name="bg object 74"/>
          <p:cNvSpPr/>
          <p:nvPr/>
        </p:nvSpPr>
        <p:spPr>
          <a:xfrm>
            <a:off x="8409940" y="5392419"/>
            <a:ext cx="373380" cy="410209"/>
          </a:xfrm>
          <a:custGeom>
            <a:avLst/>
            <a:gdLst/>
            <a:ahLst/>
            <a:cxnLst/>
            <a:rect l="l" t="t" r="r" b="b"/>
            <a:pathLst>
              <a:path w="373379" h="410210">
                <a:moveTo>
                  <a:pt x="7620" y="235204"/>
                </a:moveTo>
                <a:lnTo>
                  <a:pt x="0" y="244576"/>
                </a:lnTo>
                <a:lnTo>
                  <a:pt x="0" y="352323"/>
                </a:lnTo>
                <a:lnTo>
                  <a:pt x="7620" y="350215"/>
                </a:lnTo>
                <a:lnTo>
                  <a:pt x="7620" y="235204"/>
                </a:lnTo>
                <a:close/>
              </a:path>
              <a:path w="373379" h="410210">
                <a:moveTo>
                  <a:pt x="7620" y="24892"/>
                </a:moveTo>
                <a:lnTo>
                  <a:pt x="0" y="21805"/>
                </a:lnTo>
                <a:lnTo>
                  <a:pt x="0" y="122466"/>
                </a:lnTo>
                <a:lnTo>
                  <a:pt x="7620" y="135293"/>
                </a:lnTo>
                <a:lnTo>
                  <a:pt x="7620" y="24892"/>
                </a:lnTo>
                <a:close/>
              </a:path>
              <a:path w="373379" h="410210">
                <a:moveTo>
                  <a:pt x="247548" y="403860"/>
                </a:moveTo>
                <a:lnTo>
                  <a:pt x="166814" y="403860"/>
                </a:lnTo>
                <a:lnTo>
                  <a:pt x="170599" y="410210"/>
                </a:lnTo>
                <a:lnTo>
                  <a:pt x="247091" y="410210"/>
                </a:lnTo>
                <a:lnTo>
                  <a:pt x="247548" y="403860"/>
                </a:lnTo>
                <a:close/>
              </a:path>
              <a:path w="373379" h="410210">
                <a:moveTo>
                  <a:pt x="280873" y="0"/>
                </a:moveTo>
                <a:lnTo>
                  <a:pt x="200063" y="0"/>
                </a:lnTo>
                <a:lnTo>
                  <a:pt x="193878" y="7620"/>
                </a:lnTo>
                <a:lnTo>
                  <a:pt x="280200" y="7620"/>
                </a:lnTo>
                <a:lnTo>
                  <a:pt x="280873" y="0"/>
                </a:lnTo>
                <a:close/>
              </a:path>
              <a:path w="373379" h="410210">
                <a:moveTo>
                  <a:pt x="373380" y="172834"/>
                </a:moveTo>
                <a:lnTo>
                  <a:pt x="367030" y="170281"/>
                </a:lnTo>
                <a:lnTo>
                  <a:pt x="367030" y="250761"/>
                </a:lnTo>
                <a:lnTo>
                  <a:pt x="373380" y="249047"/>
                </a:lnTo>
                <a:lnTo>
                  <a:pt x="373380" y="172834"/>
                </a:lnTo>
                <a:close/>
              </a:path>
            </a:pathLst>
          </a:custGeom>
          <a:solidFill>
            <a:srgbClr val="131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5" name="bg object 75"/>
          <p:cNvSpPr/>
          <p:nvPr/>
        </p:nvSpPr>
        <p:spPr>
          <a:xfrm>
            <a:off x="8417560" y="5400039"/>
            <a:ext cx="359410" cy="396240"/>
          </a:xfrm>
          <a:custGeom>
            <a:avLst/>
            <a:gdLst/>
            <a:ahLst/>
            <a:cxnLst/>
            <a:rect l="l" t="t" r="r" b="b"/>
            <a:pathLst>
              <a:path w="359409" h="396239">
                <a:moveTo>
                  <a:pt x="6350" y="219773"/>
                </a:moveTo>
                <a:lnTo>
                  <a:pt x="0" y="227584"/>
                </a:lnTo>
                <a:lnTo>
                  <a:pt x="0" y="342595"/>
                </a:lnTo>
                <a:lnTo>
                  <a:pt x="6350" y="340842"/>
                </a:lnTo>
                <a:lnTo>
                  <a:pt x="6350" y="219773"/>
                </a:lnTo>
                <a:close/>
              </a:path>
              <a:path w="359409" h="396239">
                <a:moveTo>
                  <a:pt x="6350" y="19850"/>
                </a:moveTo>
                <a:lnTo>
                  <a:pt x="0" y="17272"/>
                </a:lnTo>
                <a:lnTo>
                  <a:pt x="0" y="127673"/>
                </a:lnTo>
                <a:lnTo>
                  <a:pt x="6350" y="138366"/>
                </a:lnTo>
                <a:lnTo>
                  <a:pt x="6350" y="19850"/>
                </a:lnTo>
                <a:close/>
              </a:path>
              <a:path w="359409" h="396239">
                <a:moveTo>
                  <a:pt x="240398" y="389902"/>
                </a:moveTo>
                <a:lnTo>
                  <a:pt x="155409" y="389902"/>
                </a:lnTo>
                <a:lnTo>
                  <a:pt x="159194" y="396240"/>
                </a:lnTo>
                <a:lnTo>
                  <a:pt x="239928" y="396240"/>
                </a:lnTo>
                <a:lnTo>
                  <a:pt x="240398" y="389902"/>
                </a:lnTo>
                <a:close/>
              </a:path>
              <a:path w="359409" h="396239">
                <a:moveTo>
                  <a:pt x="272580" y="0"/>
                </a:moveTo>
                <a:lnTo>
                  <a:pt x="186258" y="0"/>
                </a:lnTo>
                <a:lnTo>
                  <a:pt x="181102" y="6350"/>
                </a:lnTo>
                <a:lnTo>
                  <a:pt x="272008" y="6350"/>
                </a:lnTo>
                <a:lnTo>
                  <a:pt x="272580" y="0"/>
                </a:lnTo>
                <a:close/>
              </a:path>
              <a:path w="359409" h="396239">
                <a:moveTo>
                  <a:pt x="359410" y="162661"/>
                </a:moveTo>
                <a:lnTo>
                  <a:pt x="353060" y="160096"/>
                </a:lnTo>
                <a:lnTo>
                  <a:pt x="353060" y="244868"/>
                </a:lnTo>
                <a:lnTo>
                  <a:pt x="359410" y="243141"/>
                </a:lnTo>
                <a:lnTo>
                  <a:pt x="359410" y="162661"/>
                </a:lnTo>
                <a:close/>
              </a:path>
            </a:pathLst>
          </a:custGeom>
          <a:solidFill>
            <a:srgbClr val="131E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bg object 76"/>
          <p:cNvSpPr/>
          <p:nvPr/>
        </p:nvSpPr>
        <p:spPr>
          <a:xfrm>
            <a:off x="8423910" y="5406389"/>
            <a:ext cx="346710" cy="383540"/>
          </a:xfrm>
          <a:custGeom>
            <a:avLst/>
            <a:gdLst/>
            <a:ahLst/>
            <a:cxnLst/>
            <a:rect l="l" t="t" r="r" b="b"/>
            <a:pathLst>
              <a:path w="346709" h="383539">
                <a:moveTo>
                  <a:pt x="6350" y="205625"/>
                </a:moveTo>
                <a:lnTo>
                  <a:pt x="0" y="213423"/>
                </a:lnTo>
                <a:lnTo>
                  <a:pt x="0" y="334492"/>
                </a:lnTo>
                <a:lnTo>
                  <a:pt x="6350" y="332740"/>
                </a:lnTo>
                <a:lnTo>
                  <a:pt x="6350" y="205625"/>
                </a:lnTo>
                <a:close/>
              </a:path>
              <a:path w="346709" h="383539">
                <a:moveTo>
                  <a:pt x="6350" y="16078"/>
                </a:moveTo>
                <a:lnTo>
                  <a:pt x="0" y="13500"/>
                </a:lnTo>
                <a:lnTo>
                  <a:pt x="0" y="132016"/>
                </a:lnTo>
                <a:lnTo>
                  <a:pt x="6350" y="142709"/>
                </a:lnTo>
                <a:lnTo>
                  <a:pt x="6350" y="16078"/>
                </a:lnTo>
                <a:close/>
              </a:path>
              <a:path w="346709" h="383539">
                <a:moveTo>
                  <a:pt x="234505" y="377202"/>
                </a:moveTo>
                <a:lnTo>
                  <a:pt x="145275" y="377202"/>
                </a:lnTo>
                <a:lnTo>
                  <a:pt x="149059" y="383540"/>
                </a:lnTo>
                <a:lnTo>
                  <a:pt x="234048" y="383540"/>
                </a:lnTo>
                <a:lnTo>
                  <a:pt x="234505" y="377202"/>
                </a:lnTo>
                <a:close/>
              </a:path>
              <a:path w="346709" h="383539">
                <a:moveTo>
                  <a:pt x="265658" y="0"/>
                </a:moveTo>
                <a:lnTo>
                  <a:pt x="174752" y="0"/>
                </a:lnTo>
                <a:lnTo>
                  <a:pt x="169595" y="6350"/>
                </a:lnTo>
                <a:lnTo>
                  <a:pt x="265099" y="6350"/>
                </a:lnTo>
                <a:lnTo>
                  <a:pt x="265658" y="0"/>
                </a:lnTo>
                <a:close/>
              </a:path>
              <a:path w="346709" h="383539">
                <a:moveTo>
                  <a:pt x="346710" y="153746"/>
                </a:moveTo>
                <a:lnTo>
                  <a:pt x="339090" y="150672"/>
                </a:lnTo>
                <a:lnTo>
                  <a:pt x="339090" y="240576"/>
                </a:lnTo>
                <a:lnTo>
                  <a:pt x="346710" y="238518"/>
                </a:lnTo>
                <a:lnTo>
                  <a:pt x="346710" y="153746"/>
                </a:lnTo>
                <a:close/>
              </a:path>
            </a:pathLst>
          </a:custGeom>
          <a:solidFill>
            <a:srgbClr val="131E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7" name="bg object 77"/>
          <p:cNvSpPr/>
          <p:nvPr/>
        </p:nvSpPr>
        <p:spPr>
          <a:xfrm>
            <a:off x="8430260" y="5412739"/>
            <a:ext cx="332740" cy="370840"/>
          </a:xfrm>
          <a:custGeom>
            <a:avLst/>
            <a:gdLst/>
            <a:ahLst/>
            <a:cxnLst/>
            <a:rect l="l" t="t" r="r" b="b"/>
            <a:pathLst>
              <a:path w="332740" h="370839">
                <a:moveTo>
                  <a:pt x="6350" y="191465"/>
                </a:moveTo>
                <a:lnTo>
                  <a:pt x="0" y="199275"/>
                </a:lnTo>
                <a:lnTo>
                  <a:pt x="0" y="326390"/>
                </a:lnTo>
                <a:lnTo>
                  <a:pt x="6350" y="324637"/>
                </a:lnTo>
                <a:lnTo>
                  <a:pt x="6350" y="191465"/>
                </a:lnTo>
                <a:close/>
              </a:path>
              <a:path w="332740" h="370839">
                <a:moveTo>
                  <a:pt x="6350" y="12306"/>
                </a:moveTo>
                <a:lnTo>
                  <a:pt x="0" y="9728"/>
                </a:lnTo>
                <a:lnTo>
                  <a:pt x="0" y="136359"/>
                </a:lnTo>
                <a:lnTo>
                  <a:pt x="6350" y="147053"/>
                </a:lnTo>
                <a:lnTo>
                  <a:pt x="6350" y="12306"/>
                </a:lnTo>
                <a:close/>
              </a:path>
              <a:path w="332740" h="370839">
                <a:moveTo>
                  <a:pt x="228714" y="363220"/>
                </a:moveTo>
                <a:lnTo>
                  <a:pt x="134378" y="363220"/>
                </a:lnTo>
                <a:lnTo>
                  <a:pt x="138925" y="370840"/>
                </a:lnTo>
                <a:lnTo>
                  <a:pt x="228155" y="370840"/>
                </a:lnTo>
                <a:lnTo>
                  <a:pt x="228714" y="363220"/>
                </a:lnTo>
                <a:close/>
              </a:path>
              <a:path w="332740" h="370839">
                <a:moveTo>
                  <a:pt x="258749" y="0"/>
                </a:moveTo>
                <a:lnTo>
                  <a:pt x="163245" y="0"/>
                </a:lnTo>
                <a:lnTo>
                  <a:pt x="158089" y="6362"/>
                </a:lnTo>
                <a:lnTo>
                  <a:pt x="258178" y="6362"/>
                </a:lnTo>
                <a:lnTo>
                  <a:pt x="258749" y="0"/>
                </a:lnTo>
                <a:close/>
              </a:path>
              <a:path w="332740" h="370839">
                <a:moveTo>
                  <a:pt x="332740" y="144322"/>
                </a:moveTo>
                <a:lnTo>
                  <a:pt x="326390" y="141757"/>
                </a:lnTo>
                <a:lnTo>
                  <a:pt x="326390" y="235940"/>
                </a:lnTo>
                <a:lnTo>
                  <a:pt x="332740" y="234226"/>
                </a:lnTo>
                <a:lnTo>
                  <a:pt x="332740" y="144322"/>
                </a:lnTo>
                <a:close/>
              </a:path>
            </a:pathLst>
          </a:custGeom>
          <a:solidFill>
            <a:srgbClr val="141F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8" name="bg object 78"/>
          <p:cNvSpPr/>
          <p:nvPr/>
        </p:nvSpPr>
        <p:spPr>
          <a:xfrm>
            <a:off x="8436610" y="5419089"/>
            <a:ext cx="320040" cy="356870"/>
          </a:xfrm>
          <a:custGeom>
            <a:avLst/>
            <a:gdLst/>
            <a:ahLst/>
            <a:cxnLst/>
            <a:rect l="l" t="t" r="r" b="b"/>
            <a:pathLst>
              <a:path w="320040" h="356870">
                <a:moveTo>
                  <a:pt x="7620" y="175742"/>
                </a:moveTo>
                <a:lnTo>
                  <a:pt x="0" y="185115"/>
                </a:lnTo>
                <a:lnTo>
                  <a:pt x="0" y="318287"/>
                </a:lnTo>
                <a:lnTo>
                  <a:pt x="7620" y="316179"/>
                </a:lnTo>
                <a:lnTo>
                  <a:pt x="7620" y="175742"/>
                </a:lnTo>
                <a:close/>
              </a:path>
              <a:path w="320040" h="356870">
                <a:moveTo>
                  <a:pt x="7620" y="9055"/>
                </a:moveTo>
                <a:lnTo>
                  <a:pt x="0" y="5956"/>
                </a:lnTo>
                <a:lnTo>
                  <a:pt x="0" y="140703"/>
                </a:lnTo>
                <a:lnTo>
                  <a:pt x="7620" y="153543"/>
                </a:lnTo>
                <a:lnTo>
                  <a:pt x="7620" y="9055"/>
                </a:lnTo>
                <a:close/>
              </a:path>
              <a:path w="320040" h="356870">
                <a:moveTo>
                  <a:pt x="222821" y="350532"/>
                </a:moveTo>
                <a:lnTo>
                  <a:pt x="124244" y="350532"/>
                </a:lnTo>
                <a:lnTo>
                  <a:pt x="128028" y="356870"/>
                </a:lnTo>
                <a:lnTo>
                  <a:pt x="222364" y="356870"/>
                </a:lnTo>
                <a:lnTo>
                  <a:pt x="222821" y="350532"/>
                </a:lnTo>
                <a:close/>
              </a:path>
              <a:path w="320040" h="356870">
                <a:moveTo>
                  <a:pt x="251828" y="0"/>
                </a:moveTo>
                <a:lnTo>
                  <a:pt x="151739" y="0"/>
                </a:lnTo>
                <a:lnTo>
                  <a:pt x="145554" y="7620"/>
                </a:lnTo>
                <a:lnTo>
                  <a:pt x="251155" y="7620"/>
                </a:lnTo>
                <a:lnTo>
                  <a:pt x="251828" y="0"/>
                </a:lnTo>
                <a:close/>
              </a:path>
              <a:path w="320040" h="356870">
                <a:moveTo>
                  <a:pt x="320040" y="135407"/>
                </a:moveTo>
                <a:lnTo>
                  <a:pt x="313690" y="132842"/>
                </a:lnTo>
                <a:lnTo>
                  <a:pt x="313690" y="231317"/>
                </a:lnTo>
                <a:lnTo>
                  <a:pt x="320040" y="229590"/>
                </a:lnTo>
                <a:lnTo>
                  <a:pt x="320040" y="135407"/>
                </a:lnTo>
                <a:close/>
              </a:path>
            </a:pathLst>
          </a:custGeom>
          <a:solidFill>
            <a:srgbClr val="141F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9" name="bg object 79"/>
          <p:cNvSpPr/>
          <p:nvPr/>
        </p:nvSpPr>
        <p:spPr>
          <a:xfrm>
            <a:off x="8444230" y="5426709"/>
            <a:ext cx="306070" cy="342900"/>
          </a:xfrm>
          <a:custGeom>
            <a:avLst/>
            <a:gdLst/>
            <a:ahLst/>
            <a:cxnLst/>
            <a:rect l="l" t="t" r="r" b="b"/>
            <a:pathLst>
              <a:path w="306070" h="342900">
                <a:moveTo>
                  <a:pt x="6350" y="160312"/>
                </a:moveTo>
                <a:lnTo>
                  <a:pt x="0" y="168122"/>
                </a:lnTo>
                <a:lnTo>
                  <a:pt x="0" y="308559"/>
                </a:lnTo>
                <a:lnTo>
                  <a:pt x="6350" y="306806"/>
                </a:lnTo>
                <a:lnTo>
                  <a:pt x="6350" y="160312"/>
                </a:lnTo>
                <a:close/>
              </a:path>
              <a:path w="306070" h="342900">
                <a:moveTo>
                  <a:pt x="6350" y="6350"/>
                </a:moveTo>
                <a:lnTo>
                  <a:pt x="5867" y="6350"/>
                </a:lnTo>
                <a:lnTo>
                  <a:pt x="5867" y="1270"/>
                </a:lnTo>
                <a:lnTo>
                  <a:pt x="0" y="1270"/>
                </a:lnTo>
                <a:lnTo>
                  <a:pt x="0" y="6350"/>
                </a:lnTo>
                <a:lnTo>
                  <a:pt x="0" y="146050"/>
                </a:lnTo>
                <a:lnTo>
                  <a:pt x="3086" y="146050"/>
                </a:lnTo>
                <a:lnTo>
                  <a:pt x="3086" y="156210"/>
                </a:lnTo>
                <a:lnTo>
                  <a:pt x="6350" y="156210"/>
                </a:lnTo>
                <a:lnTo>
                  <a:pt x="6350" y="146050"/>
                </a:lnTo>
                <a:lnTo>
                  <a:pt x="6350" y="6350"/>
                </a:lnTo>
                <a:close/>
              </a:path>
              <a:path w="306070" h="342900">
                <a:moveTo>
                  <a:pt x="215671" y="336550"/>
                </a:moveTo>
                <a:lnTo>
                  <a:pt x="112839" y="336550"/>
                </a:lnTo>
                <a:lnTo>
                  <a:pt x="116624" y="342900"/>
                </a:lnTo>
                <a:lnTo>
                  <a:pt x="215201" y="342900"/>
                </a:lnTo>
                <a:lnTo>
                  <a:pt x="215671" y="336550"/>
                </a:lnTo>
                <a:close/>
              </a:path>
              <a:path w="306070" h="342900">
                <a:moveTo>
                  <a:pt x="243535" y="0"/>
                </a:moveTo>
                <a:lnTo>
                  <a:pt x="137934" y="0"/>
                </a:lnTo>
                <a:lnTo>
                  <a:pt x="132778" y="6350"/>
                </a:lnTo>
                <a:lnTo>
                  <a:pt x="242963" y="6350"/>
                </a:lnTo>
                <a:lnTo>
                  <a:pt x="243535" y="0"/>
                </a:lnTo>
                <a:close/>
              </a:path>
              <a:path w="306070" h="342900">
                <a:moveTo>
                  <a:pt x="306070" y="125222"/>
                </a:moveTo>
                <a:lnTo>
                  <a:pt x="299720" y="122656"/>
                </a:lnTo>
                <a:lnTo>
                  <a:pt x="299720" y="225412"/>
                </a:lnTo>
                <a:lnTo>
                  <a:pt x="306070" y="223697"/>
                </a:lnTo>
                <a:lnTo>
                  <a:pt x="306070" y="125222"/>
                </a:lnTo>
                <a:close/>
              </a:path>
            </a:pathLst>
          </a:custGeom>
          <a:solidFill>
            <a:srgbClr val="1420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0" name="bg object 80"/>
          <p:cNvSpPr/>
          <p:nvPr/>
        </p:nvSpPr>
        <p:spPr>
          <a:xfrm>
            <a:off x="8450579" y="5433059"/>
            <a:ext cx="293370" cy="330200"/>
          </a:xfrm>
          <a:custGeom>
            <a:avLst/>
            <a:gdLst/>
            <a:ahLst/>
            <a:cxnLst/>
            <a:rect l="l" t="t" r="r" b="b"/>
            <a:pathLst>
              <a:path w="293370" h="330200">
                <a:moveTo>
                  <a:pt x="209788" y="323849"/>
                </a:moveTo>
                <a:lnTo>
                  <a:pt x="102704" y="323849"/>
                </a:lnTo>
                <a:lnTo>
                  <a:pt x="106490" y="330199"/>
                </a:lnTo>
                <a:lnTo>
                  <a:pt x="209325" y="330199"/>
                </a:lnTo>
                <a:lnTo>
                  <a:pt x="209788" y="323849"/>
                </a:lnTo>
                <a:close/>
              </a:path>
              <a:path w="293370" h="330200">
                <a:moveTo>
                  <a:pt x="5779" y="0"/>
                </a:moveTo>
                <a:lnTo>
                  <a:pt x="0" y="0"/>
                </a:lnTo>
                <a:lnTo>
                  <a:pt x="0" y="150261"/>
                </a:lnTo>
                <a:lnTo>
                  <a:pt x="1270" y="152399"/>
                </a:lnTo>
                <a:lnTo>
                  <a:pt x="0" y="153961"/>
                </a:lnTo>
                <a:lnTo>
                  <a:pt x="0" y="300449"/>
                </a:lnTo>
                <a:lnTo>
                  <a:pt x="6350" y="298695"/>
                </a:lnTo>
                <a:lnTo>
                  <a:pt x="6350" y="6350"/>
                </a:lnTo>
                <a:lnTo>
                  <a:pt x="21424" y="6350"/>
                </a:lnTo>
                <a:lnTo>
                  <a:pt x="5779" y="0"/>
                </a:lnTo>
                <a:close/>
              </a:path>
              <a:path w="293370" h="330200">
                <a:moveTo>
                  <a:pt x="285750" y="113230"/>
                </a:moveTo>
                <a:lnTo>
                  <a:pt x="285750" y="221120"/>
                </a:lnTo>
                <a:lnTo>
                  <a:pt x="293370" y="219057"/>
                </a:lnTo>
                <a:lnTo>
                  <a:pt x="293370" y="116305"/>
                </a:lnTo>
                <a:lnTo>
                  <a:pt x="285750" y="113230"/>
                </a:lnTo>
                <a:close/>
              </a:path>
              <a:path w="293370" h="330200">
                <a:moveTo>
                  <a:pt x="236625" y="0"/>
                </a:moveTo>
                <a:lnTo>
                  <a:pt x="126428" y="0"/>
                </a:lnTo>
                <a:lnTo>
                  <a:pt x="121272" y="6350"/>
                </a:lnTo>
                <a:lnTo>
                  <a:pt x="236060" y="6350"/>
                </a:lnTo>
                <a:lnTo>
                  <a:pt x="236625" y="0"/>
                </a:lnTo>
                <a:close/>
              </a:path>
            </a:pathLst>
          </a:custGeom>
          <a:solidFill>
            <a:srgbClr val="152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1" name="bg object 81"/>
          <p:cNvSpPr/>
          <p:nvPr/>
        </p:nvSpPr>
        <p:spPr>
          <a:xfrm>
            <a:off x="8456929" y="5439409"/>
            <a:ext cx="279400" cy="317500"/>
          </a:xfrm>
          <a:custGeom>
            <a:avLst/>
            <a:gdLst/>
            <a:ahLst/>
            <a:cxnLst/>
            <a:rect l="l" t="t" r="r" b="b"/>
            <a:pathLst>
              <a:path w="279400" h="317500">
                <a:moveTo>
                  <a:pt x="203993" y="309879"/>
                </a:moveTo>
                <a:lnTo>
                  <a:pt x="91810" y="309879"/>
                </a:lnTo>
                <a:lnTo>
                  <a:pt x="96354" y="317499"/>
                </a:lnTo>
                <a:lnTo>
                  <a:pt x="203438" y="317499"/>
                </a:lnTo>
                <a:lnTo>
                  <a:pt x="203993" y="309879"/>
                </a:lnTo>
                <a:close/>
              </a:path>
              <a:path w="279400" h="317500">
                <a:moveTo>
                  <a:pt x="15074" y="0"/>
                </a:moveTo>
                <a:lnTo>
                  <a:pt x="0" y="0"/>
                </a:lnTo>
                <a:lnTo>
                  <a:pt x="0" y="292345"/>
                </a:lnTo>
                <a:lnTo>
                  <a:pt x="7620" y="290240"/>
                </a:lnTo>
                <a:lnTo>
                  <a:pt x="7620" y="7620"/>
                </a:lnTo>
                <a:lnTo>
                  <a:pt x="33848" y="7620"/>
                </a:lnTo>
                <a:lnTo>
                  <a:pt x="15074" y="0"/>
                </a:lnTo>
                <a:close/>
              </a:path>
              <a:path w="279400" h="317500">
                <a:moveTo>
                  <a:pt x="273050" y="104318"/>
                </a:moveTo>
                <a:lnTo>
                  <a:pt x="273050" y="216489"/>
                </a:lnTo>
                <a:lnTo>
                  <a:pt x="279400" y="214770"/>
                </a:lnTo>
                <a:lnTo>
                  <a:pt x="279400" y="106880"/>
                </a:lnTo>
                <a:lnTo>
                  <a:pt x="273050" y="104318"/>
                </a:lnTo>
                <a:close/>
              </a:path>
              <a:path w="279400" h="317500">
                <a:moveTo>
                  <a:pt x="229710" y="0"/>
                </a:moveTo>
                <a:lnTo>
                  <a:pt x="114922" y="0"/>
                </a:lnTo>
                <a:lnTo>
                  <a:pt x="108734" y="7620"/>
                </a:lnTo>
                <a:lnTo>
                  <a:pt x="229032" y="7620"/>
                </a:lnTo>
                <a:lnTo>
                  <a:pt x="229710" y="0"/>
                </a:lnTo>
                <a:close/>
              </a:path>
            </a:pathLst>
          </a:custGeom>
          <a:solidFill>
            <a:srgbClr val="1521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2" name="bg object 82"/>
          <p:cNvSpPr/>
          <p:nvPr/>
        </p:nvSpPr>
        <p:spPr>
          <a:xfrm>
            <a:off x="8464549" y="5447029"/>
            <a:ext cx="265430" cy="302260"/>
          </a:xfrm>
          <a:custGeom>
            <a:avLst/>
            <a:gdLst/>
            <a:ahLst/>
            <a:cxnLst/>
            <a:rect l="l" t="t" r="r" b="b"/>
            <a:pathLst>
              <a:path w="265429" h="302260">
                <a:moveTo>
                  <a:pt x="196836" y="295910"/>
                </a:moveTo>
                <a:lnTo>
                  <a:pt x="80404" y="295910"/>
                </a:lnTo>
                <a:lnTo>
                  <a:pt x="84190" y="302260"/>
                </a:lnTo>
                <a:lnTo>
                  <a:pt x="196373" y="302260"/>
                </a:lnTo>
                <a:lnTo>
                  <a:pt x="196836" y="295910"/>
                </a:lnTo>
                <a:close/>
              </a:path>
              <a:path w="265429" h="302260">
                <a:moveTo>
                  <a:pt x="26228" y="0"/>
                </a:moveTo>
                <a:lnTo>
                  <a:pt x="0" y="0"/>
                </a:lnTo>
                <a:lnTo>
                  <a:pt x="0" y="282620"/>
                </a:lnTo>
                <a:lnTo>
                  <a:pt x="6350" y="280866"/>
                </a:lnTo>
                <a:lnTo>
                  <a:pt x="6350" y="6350"/>
                </a:lnTo>
                <a:lnTo>
                  <a:pt x="41873" y="6350"/>
                </a:lnTo>
                <a:lnTo>
                  <a:pt x="26228" y="0"/>
                </a:lnTo>
                <a:close/>
              </a:path>
              <a:path w="265429" h="302260">
                <a:moveTo>
                  <a:pt x="259079" y="94135"/>
                </a:moveTo>
                <a:lnTo>
                  <a:pt x="259079" y="210588"/>
                </a:lnTo>
                <a:lnTo>
                  <a:pt x="265429" y="208869"/>
                </a:lnTo>
                <a:lnTo>
                  <a:pt x="265429" y="96698"/>
                </a:lnTo>
                <a:lnTo>
                  <a:pt x="259079" y="94135"/>
                </a:lnTo>
                <a:close/>
              </a:path>
              <a:path w="265429" h="302260">
                <a:moveTo>
                  <a:pt x="221412" y="0"/>
                </a:moveTo>
                <a:lnTo>
                  <a:pt x="101114" y="0"/>
                </a:lnTo>
                <a:lnTo>
                  <a:pt x="95957" y="6350"/>
                </a:lnTo>
                <a:lnTo>
                  <a:pt x="220847" y="6350"/>
                </a:lnTo>
                <a:lnTo>
                  <a:pt x="221412" y="0"/>
                </a:lnTo>
                <a:close/>
              </a:path>
            </a:pathLst>
          </a:custGeom>
          <a:solidFill>
            <a:srgbClr val="1521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3" name="bg object 83"/>
          <p:cNvSpPr/>
          <p:nvPr/>
        </p:nvSpPr>
        <p:spPr>
          <a:xfrm>
            <a:off x="8470899" y="5453379"/>
            <a:ext cx="252729" cy="289560"/>
          </a:xfrm>
          <a:custGeom>
            <a:avLst/>
            <a:gdLst/>
            <a:ahLst/>
            <a:cxnLst/>
            <a:rect l="l" t="t" r="r" b="b"/>
            <a:pathLst>
              <a:path w="252729" h="289560">
                <a:moveTo>
                  <a:pt x="190949" y="283210"/>
                </a:moveTo>
                <a:lnTo>
                  <a:pt x="70268" y="283210"/>
                </a:lnTo>
                <a:lnTo>
                  <a:pt x="74054" y="289560"/>
                </a:lnTo>
                <a:lnTo>
                  <a:pt x="190486" y="289560"/>
                </a:lnTo>
                <a:lnTo>
                  <a:pt x="190949" y="283210"/>
                </a:lnTo>
                <a:close/>
              </a:path>
              <a:path w="252729" h="289560">
                <a:moveTo>
                  <a:pt x="35523" y="0"/>
                </a:moveTo>
                <a:lnTo>
                  <a:pt x="0" y="0"/>
                </a:lnTo>
                <a:lnTo>
                  <a:pt x="0" y="274516"/>
                </a:lnTo>
                <a:lnTo>
                  <a:pt x="6350" y="272762"/>
                </a:lnTo>
                <a:lnTo>
                  <a:pt x="6350" y="6350"/>
                </a:lnTo>
                <a:lnTo>
                  <a:pt x="51168" y="6350"/>
                </a:lnTo>
                <a:lnTo>
                  <a:pt x="35523" y="0"/>
                </a:lnTo>
                <a:close/>
              </a:path>
              <a:path w="252729" h="289560">
                <a:moveTo>
                  <a:pt x="246379" y="85223"/>
                </a:moveTo>
                <a:lnTo>
                  <a:pt x="246379" y="205957"/>
                </a:lnTo>
                <a:lnTo>
                  <a:pt x="252729" y="204238"/>
                </a:lnTo>
                <a:lnTo>
                  <a:pt x="252729" y="87785"/>
                </a:lnTo>
                <a:lnTo>
                  <a:pt x="246379" y="85223"/>
                </a:lnTo>
                <a:close/>
              </a:path>
              <a:path w="252729" h="289560">
                <a:moveTo>
                  <a:pt x="214497" y="0"/>
                </a:moveTo>
                <a:lnTo>
                  <a:pt x="89607" y="0"/>
                </a:lnTo>
                <a:lnTo>
                  <a:pt x="84450" y="6350"/>
                </a:lnTo>
                <a:lnTo>
                  <a:pt x="213931" y="6350"/>
                </a:lnTo>
                <a:lnTo>
                  <a:pt x="214497" y="0"/>
                </a:lnTo>
                <a:close/>
              </a:path>
            </a:pathLst>
          </a:custGeom>
          <a:solidFill>
            <a:srgbClr val="162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4" name="bg object 84"/>
          <p:cNvSpPr/>
          <p:nvPr/>
        </p:nvSpPr>
        <p:spPr>
          <a:xfrm>
            <a:off x="8477249" y="5459729"/>
            <a:ext cx="240029" cy="276860"/>
          </a:xfrm>
          <a:custGeom>
            <a:avLst/>
            <a:gdLst/>
            <a:ahLst/>
            <a:cxnLst/>
            <a:rect l="l" t="t" r="r" b="b"/>
            <a:pathLst>
              <a:path w="240029" h="276860">
                <a:moveTo>
                  <a:pt x="185062" y="270510"/>
                </a:moveTo>
                <a:lnTo>
                  <a:pt x="60131" y="270510"/>
                </a:lnTo>
                <a:lnTo>
                  <a:pt x="63918" y="276860"/>
                </a:lnTo>
                <a:lnTo>
                  <a:pt x="184599" y="276860"/>
                </a:lnTo>
                <a:lnTo>
                  <a:pt x="185062" y="270510"/>
                </a:lnTo>
                <a:close/>
              </a:path>
              <a:path w="240029" h="276860">
                <a:moveTo>
                  <a:pt x="44818" y="0"/>
                </a:moveTo>
                <a:lnTo>
                  <a:pt x="0" y="0"/>
                </a:lnTo>
                <a:lnTo>
                  <a:pt x="0" y="266412"/>
                </a:lnTo>
                <a:lnTo>
                  <a:pt x="6350" y="264658"/>
                </a:lnTo>
                <a:lnTo>
                  <a:pt x="6350" y="6350"/>
                </a:lnTo>
                <a:lnTo>
                  <a:pt x="60463" y="6350"/>
                </a:lnTo>
                <a:lnTo>
                  <a:pt x="44818" y="0"/>
                </a:lnTo>
                <a:close/>
              </a:path>
              <a:path w="240029" h="276860">
                <a:moveTo>
                  <a:pt x="232409" y="75798"/>
                </a:moveTo>
                <a:lnTo>
                  <a:pt x="232409" y="201670"/>
                </a:lnTo>
                <a:lnTo>
                  <a:pt x="240029" y="199607"/>
                </a:lnTo>
                <a:lnTo>
                  <a:pt x="240029" y="78873"/>
                </a:lnTo>
                <a:lnTo>
                  <a:pt x="232409" y="75798"/>
                </a:lnTo>
                <a:close/>
              </a:path>
              <a:path w="240029" h="276860">
                <a:moveTo>
                  <a:pt x="207581" y="0"/>
                </a:moveTo>
                <a:lnTo>
                  <a:pt x="78100" y="0"/>
                </a:lnTo>
                <a:lnTo>
                  <a:pt x="72944" y="6350"/>
                </a:lnTo>
                <a:lnTo>
                  <a:pt x="207016" y="6350"/>
                </a:lnTo>
                <a:lnTo>
                  <a:pt x="207581" y="0"/>
                </a:lnTo>
                <a:close/>
              </a:path>
            </a:pathLst>
          </a:custGeom>
          <a:solidFill>
            <a:srgbClr val="162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bg object 85"/>
          <p:cNvSpPr/>
          <p:nvPr/>
        </p:nvSpPr>
        <p:spPr>
          <a:xfrm>
            <a:off x="8483599" y="5466079"/>
            <a:ext cx="226060" cy="264160"/>
          </a:xfrm>
          <a:custGeom>
            <a:avLst/>
            <a:gdLst/>
            <a:ahLst/>
            <a:cxnLst/>
            <a:rect l="l" t="t" r="r" b="b"/>
            <a:pathLst>
              <a:path w="226059" h="264160">
                <a:moveTo>
                  <a:pt x="179268" y="256540"/>
                </a:moveTo>
                <a:lnTo>
                  <a:pt x="49238" y="256540"/>
                </a:lnTo>
                <a:lnTo>
                  <a:pt x="53781" y="264160"/>
                </a:lnTo>
                <a:lnTo>
                  <a:pt x="178712" y="264160"/>
                </a:lnTo>
                <a:lnTo>
                  <a:pt x="179268" y="256540"/>
                </a:lnTo>
                <a:close/>
              </a:path>
              <a:path w="226059" h="264160">
                <a:moveTo>
                  <a:pt x="54113" y="0"/>
                </a:moveTo>
                <a:lnTo>
                  <a:pt x="0" y="0"/>
                </a:lnTo>
                <a:lnTo>
                  <a:pt x="0" y="258308"/>
                </a:lnTo>
                <a:lnTo>
                  <a:pt x="7620" y="256203"/>
                </a:lnTo>
                <a:lnTo>
                  <a:pt x="7620" y="7620"/>
                </a:lnTo>
                <a:lnTo>
                  <a:pt x="199988" y="7620"/>
                </a:lnTo>
                <a:lnTo>
                  <a:pt x="200327" y="3810"/>
                </a:lnTo>
                <a:lnTo>
                  <a:pt x="63500" y="3810"/>
                </a:lnTo>
                <a:lnTo>
                  <a:pt x="54113" y="0"/>
                </a:lnTo>
                <a:close/>
              </a:path>
              <a:path w="226059" h="264160">
                <a:moveTo>
                  <a:pt x="219709" y="66886"/>
                </a:moveTo>
                <a:lnTo>
                  <a:pt x="219709" y="197039"/>
                </a:lnTo>
                <a:lnTo>
                  <a:pt x="226059" y="195320"/>
                </a:lnTo>
                <a:lnTo>
                  <a:pt x="226059" y="69448"/>
                </a:lnTo>
                <a:lnTo>
                  <a:pt x="219709" y="66886"/>
                </a:lnTo>
                <a:close/>
              </a:path>
              <a:path w="226059" h="264160">
                <a:moveTo>
                  <a:pt x="200666" y="0"/>
                </a:moveTo>
                <a:lnTo>
                  <a:pt x="66594" y="0"/>
                </a:lnTo>
                <a:lnTo>
                  <a:pt x="63500" y="3810"/>
                </a:lnTo>
                <a:lnTo>
                  <a:pt x="200327" y="3810"/>
                </a:lnTo>
                <a:lnTo>
                  <a:pt x="200666" y="0"/>
                </a:lnTo>
                <a:close/>
              </a:path>
            </a:pathLst>
          </a:custGeom>
          <a:solidFill>
            <a:srgbClr val="162341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86" name="bg object 86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8491219" y="5473699"/>
            <a:ext cx="212089" cy="248919"/>
          </a:xfrm>
          <a:prstGeom prst="rect">
            <a:avLst/>
          </a:prstGeom>
        </p:spPr>
      </p:pic>
      <p:sp>
        <p:nvSpPr>
          <p:cNvPr id="87" name="bg object 87"/>
          <p:cNvSpPr/>
          <p:nvPr/>
        </p:nvSpPr>
        <p:spPr>
          <a:xfrm>
            <a:off x="7056119" y="6024879"/>
            <a:ext cx="449580" cy="476250"/>
          </a:xfrm>
          <a:custGeom>
            <a:avLst/>
            <a:gdLst/>
            <a:ahLst/>
            <a:cxnLst/>
            <a:rect l="l" t="t" r="r" b="b"/>
            <a:pathLst>
              <a:path w="449579" h="476250">
                <a:moveTo>
                  <a:pt x="144247" y="471170"/>
                </a:moveTo>
                <a:lnTo>
                  <a:pt x="140232" y="471170"/>
                </a:lnTo>
                <a:lnTo>
                  <a:pt x="139700" y="476250"/>
                </a:lnTo>
                <a:lnTo>
                  <a:pt x="144247" y="471170"/>
                </a:lnTo>
                <a:close/>
              </a:path>
              <a:path w="449579" h="476250">
                <a:moveTo>
                  <a:pt x="3809" y="213896"/>
                </a:moveTo>
                <a:lnTo>
                  <a:pt x="0" y="214630"/>
                </a:lnTo>
                <a:lnTo>
                  <a:pt x="3809" y="216550"/>
                </a:lnTo>
                <a:lnTo>
                  <a:pt x="3809" y="213896"/>
                </a:lnTo>
                <a:close/>
              </a:path>
              <a:path w="449579" h="476250">
                <a:moveTo>
                  <a:pt x="449579" y="127000"/>
                </a:moveTo>
                <a:lnTo>
                  <a:pt x="445770" y="127733"/>
                </a:lnTo>
                <a:lnTo>
                  <a:pt x="445770" y="131255"/>
                </a:lnTo>
                <a:lnTo>
                  <a:pt x="449579" y="127000"/>
                </a:lnTo>
                <a:close/>
              </a:path>
              <a:path w="449579" h="476250">
                <a:moveTo>
                  <a:pt x="190500" y="0"/>
                </a:moveTo>
                <a:lnTo>
                  <a:pt x="190233" y="2540"/>
                </a:lnTo>
                <a:lnTo>
                  <a:pt x="191890" y="2540"/>
                </a:lnTo>
                <a:lnTo>
                  <a:pt x="19050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8" name="bg object 88"/>
          <p:cNvSpPr/>
          <p:nvPr/>
        </p:nvSpPr>
        <p:spPr>
          <a:xfrm>
            <a:off x="7059929" y="6027419"/>
            <a:ext cx="441959" cy="468630"/>
          </a:xfrm>
          <a:custGeom>
            <a:avLst/>
            <a:gdLst/>
            <a:ahLst/>
            <a:cxnLst/>
            <a:rect l="l" t="t" r="r" b="b"/>
            <a:pathLst>
              <a:path w="441959" h="468629">
                <a:moveTo>
                  <a:pt x="142711" y="466089"/>
                </a:moveTo>
                <a:lnTo>
                  <a:pt x="136689" y="466089"/>
                </a:lnTo>
                <a:lnTo>
                  <a:pt x="136422" y="468629"/>
                </a:lnTo>
                <a:lnTo>
                  <a:pt x="140437" y="468629"/>
                </a:lnTo>
                <a:lnTo>
                  <a:pt x="142711" y="466089"/>
                </a:lnTo>
                <a:close/>
              </a:path>
              <a:path w="441959" h="468629">
                <a:moveTo>
                  <a:pt x="3810" y="210622"/>
                </a:moveTo>
                <a:lnTo>
                  <a:pt x="0" y="211356"/>
                </a:lnTo>
                <a:lnTo>
                  <a:pt x="0" y="214010"/>
                </a:lnTo>
                <a:lnTo>
                  <a:pt x="3810" y="215930"/>
                </a:lnTo>
                <a:lnTo>
                  <a:pt x="3810" y="210622"/>
                </a:lnTo>
                <a:close/>
              </a:path>
              <a:path w="441959" h="468629">
                <a:moveTo>
                  <a:pt x="441960" y="125193"/>
                </a:moveTo>
                <a:lnTo>
                  <a:pt x="439420" y="125682"/>
                </a:lnTo>
                <a:lnTo>
                  <a:pt x="439420" y="131553"/>
                </a:lnTo>
                <a:lnTo>
                  <a:pt x="441960" y="128715"/>
                </a:lnTo>
                <a:lnTo>
                  <a:pt x="441960" y="125193"/>
                </a:lnTo>
                <a:close/>
              </a:path>
              <a:path w="441959" h="468629">
                <a:moveTo>
                  <a:pt x="188080" y="0"/>
                </a:moveTo>
                <a:lnTo>
                  <a:pt x="186423" y="0"/>
                </a:lnTo>
                <a:lnTo>
                  <a:pt x="186023" y="3809"/>
                </a:lnTo>
                <a:lnTo>
                  <a:pt x="190167" y="3809"/>
                </a:lnTo>
                <a:lnTo>
                  <a:pt x="18808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9" name="bg object 89"/>
          <p:cNvSpPr/>
          <p:nvPr/>
        </p:nvSpPr>
        <p:spPr>
          <a:xfrm>
            <a:off x="7063739" y="6031229"/>
            <a:ext cx="435609" cy="462280"/>
          </a:xfrm>
          <a:custGeom>
            <a:avLst/>
            <a:gdLst/>
            <a:ahLst/>
            <a:cxnLst/>
            <a:rect l="l" t="t" r="r" b="b"/>
            <a:pathLst>
              <a:path w="435609" h="462279">
                <a:moveTo>
                  <a:pt x="142312" y="458470"/>
                </a:moveTo>
                <a:lnTo>
                  <a:pt x="133278" y="458470"/>
                </a:lnTo>
                <a:lnTo>
                  <a:pt x="132879" y="462280"/>
                </a:lnTo>
                <a:lnTo>
                  <a:pt x="138901" y="462280"/>
                </a:lnTo>
                <a:lnTo>
                  <a:pt x="142312" y="458470"/>
                </a:lnTo>
                <a:close/>
              </a:path>
              <a:path w="435609" h="462279">
                <a:moveTo>
                  <a:pt x="3809" y="206078"/>
                </a:moveTo>
                <a:lnTo>
                  <a:pt x="0" y="206812"/>
                </a:lnTo>
                <a:lnTo>
                  <a:pt x="0" y="212120"/>
                </a:lnTo>
                <a:lnTo>
                  <a:pt x="3809" y="214040"/>
                </a:lnTo>
                <a:lnTo>
                  <a:pt x="3809" y="206078"/>
                </a:lnTo>
                <a:close/>
              </a:path>
              <a:path w="435609" h="462279">
                <a:moveTo>
                  <a:pt x="435609" y="121872"/>
                </a:moveTo>
                <a:lnTo>
                  <a:pt x="431800" y="122606"/>
                </a:lnTo>
                <a:lnTo>
                  <a:pt x="431800" y="131998"/>
                </a:lnTo>
                <a:lnTo>
                  <a:pt x="435609" y="127743"/>
                </a:lnTo>
                <a:lnTo>
                  <a:pt x="435609" y="121872"/>
                </a:lnTo>
                <a:close/>
              </a:path>
              <a:path w="435609" h="462279">
                <a:moveTo>
                  <a:pt x="186357" y="0"/>
                </a:moveTo>
                <a:lnTo>
                  <a:pt x="182213" y="0"/>
                </a:lnTo>
                <a:lnTo>
                  <a:pt x="181814" y="3810"/>
                </a:lnTo>
                <a:lnTo>
                  <a:pt x="188443" y="3810"/>
                </a:lnTo>
                <a:lnTo>
                  <a:pt x="186357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0" name="bg object 90"/>
          <p:cNvSpPr/>
          <p:nvPr/>
        </p:nvSpPr>
        <p:spPr>
          <a:xfrm>
            <a:off x="7067549" y="6035039"/>
            <a:ext cx="427990" cy="454659"/>
          </a:xfrm>
          <a:custGeom>
            <a:avLst/>
            <a:gdLst/>
            <a:ahLst/>
            <a:cxnLst/>
            <a:rect l="l" t="t" r="r" b="b"/>
            <a:pathLst>
              <a:path w="427990" h="454660">
                <a:moveTo>
                  <a:pt x="141913" y="450850"/>
                </a:moveTo>
                <a:lnTo>
                  <a:pt x="129868" y="450850"/>
                </a:lnTo>
                <a:lnTo>
                  <a:pt x="129468" y="454660"/>
                </a:lnTo>
                <a:lnTo>
                  <a:pt x="138502" y="454660"/>
                </a:lnTo>
                <a:lnTo>
                  <a:pt x="141913" y="450850"/>
                </a:lnTo>
                <a:close/>
              </a:path>
              <a:path w="427990" h="454660">
                <a:moveTo>
                  <a:pt x="3809" y="201534"/>
                </a:moveTo>
                <a:lnTo>
                  <a:pt x="0" y="202268"/>
                </a:lnTo>
                <a:lnTo>
                  <a:pt x="0" y="210230"/>
                </a:lnTo>
                <a:lnTo>
                  <a:pt x="3809" y="212150"/>
                </a:lnTo>
                <a:lnTo>
                  <a:pt x="3809" y="201534"/>
                </a:lnTo>
                <a:close/>
              </a:path>
              <a:path w="427990" h="454660">
                <a:moveTo>
                  <a:pt x="427990" y="118796"/>
                </a:moveTo>
                <a:lnTo>
                  <a:pt x="424179" y="119530"/>
                </a:lnTo>
                <a:lnTo>
                  <a:pt x="424179" y="132444"/>
                </a:lnTo>
                <a:lnTo>
                  <a:pt x="427990" y="128188"/>
                </a:lnTo>
                <a:lnTo>
                  <a:pt x="427990" y="118796"/>
                </a:lnTo>
                <a:close/>
              </a:path>
              <a:path w="427990" h="454660">
                <a:moveTo>
                  <a:pt x="184633" y="0"/>
                </a:moveTo>
                <a:lnTo>
                  <a:pt x="178004" y="0"/>
                </a:lnTo>
                <a:lnTo>
                  <a:pt x="177604" y="3810"/>
                </a:lnTo>
                <a:lnTo>
                  <a:pt x="186720" y="3810"/>
                </a:lnTo>
                <a:lnTo>
                  <a:pt x="184633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1" name="bg object 91"/>
          <p:cNvSpPr/>
          <p:nvPr/>
        </p:nvSpPr>
        <p:spPr>
          <a:xfrm>
            <a:off x="7071359" y="6038849"/>
            <a:ext cx="420370" cy="447040"/>
          </a:xfrm>
          <a:custGeom>
            <a:avLst/>
            <a:gdLst/>
            <a:ahLst/>
            <a:cxnLst/>
            <a:rect l="l" t="t" r="r" b="b"/>
            <a:pathLst>
              <a:path w="420370" h="447039">
                <a:moveTo>
                  <a:pt x="141514" y="443230"/>
                </a:moveTo>
                <a:lnTo>
                  <a:pt x="126458" y="443230"/>
                </a:lnTo>
                <a:lnTo>
                  <a:pt x="126058" y="447040"/>
                </a:lnTo>
                <a:lnTo>
                  <a:pt x="138103" y="447040"/>
                </a:lnTo>
                <a:lnTo>
                  <a:pt x="141514" y="443230"/>
                </a:lnTo>
                <a:close/>
              </a:path>
              <a:path w="420370" h="447039">
                <a:moveTo>
                  <a:pt x="2540" y="197235"/>
                </a:moveTo>
                <a:lnTo>
                  <a:pt x="0" y="197724"/>
                </a:lnTo>
                <a:lnTo>
                  <a:pt x="0" y="208340"/>
                </a:lnTo>
                <a:lnTo>
                  <a:pt x="2540" y="209621"/>
                </a:lnTo>
                <a:lnTo>
                  <a:pt x="2540" y="197235"/>
                </a:lnTo>
                <a:close/>
              </a:path>
              <a:path w="420370" h="447039">
                <a:moveTo>
                  <a:pt x="420370" y="115720"/>
                </a:moveTo>
                <a:lnTo>
                  <a:pt x="416560" y="116454"/>
                </a:lnTo>
                <a:lnTo>
                  <a:pt x="416560" y="132890"/>
                </a:lnTo>
                <a:lnTo>
                  <a:pt x="420370" y="128634"/>
                </a:lnTo>
                <a:lnTo>
                  <a:pt x="420370" y="115720"/>
                </a:lnTo>
                <a:close/>
              </a:path>
              <a:path w="420370" h="447039">
                <a:moveTo>
                  <a:pt x="182910" y="0"/>
                </a:moveTo>
                <a:lnTo>
                  <a:pt x="173794" y="0"/>
                </a:lnTo>
                <a:lnTo>
                  <a:pt x="173528" y="2540"/>
                </a:lnTo>
                <a:lnTo>
                  <a:pt x="184301" y="2540"/>
                </a:lnTo>
                <a:lnTo>
                  <a:pt x="182910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2" name="bg object 92"/>
          <p:cNvSpPr/>
          <p:nvPr/>
        </p:nvSpPr>
        <p:spPr>
          <a:xfrm>
            <a:off x="7073899" y="6041389"/>
            <a:ext cx="414020" cy="440690"/>
          </a:xfrm>
          <a:custGeom>
            <a:avLst/>
            <a:gdLst/>
            <a:ahLst/>
            <a:cxnLst/>
            <a:rect l="l" t="t" r="r" b="b"/>
            <a:pathLst>
              <a:path w="414020" h="440689">
                <a:moveTo>
                  <a:pt x="142385" y="436880"/>
                </a:moveTo>
                <a:lnTo>
                  <a:pt x="124317" y="436880"/>
                </a:lnTo>
                <a:lnTo>
                  <a:pt x="123918" y="440690"/>
                </a:lnTo>
                <a:lnTo>
                  <a:pt x="138974" y="440690"/>
                </a:lnTo>
                <a:lnTo>
                  <a:pt x="142385" y="436880"/>
                </a:lnTo>
                <a:close/>
              </a:path>
              <a:path w="414020" h="440689">
                <a:moveTo>
                  <a:pt x="3809" y="193961"/>
                </a:moveTo>
                <a:lnTo>
                  <a:pt x="0" y="194695"/>
                </a:lnTo>
                <a:lnTo>
                  <a:pt x="0" y="207081"/>
                </a:lnTo>
                <a:lnTo>
                  <a:pt x="3809" y="209001"/>
                </a:lnTo>
                <a:lnTo>
                  <a:pt x="3809" y="193961"/>
                </a:lnTo>
                <a:close/>
              </a:path>
              <a:path w="414020" h="440689">
                <a:moveTo>
                  <a:pt x="414020" y="113914"/>
                </a:moveTo>
                <a:lnTo>
                  <a:pt x="410209" y="114648"/>
                </a:lnTo>
                <a:lnTo>
                  <a:pt x="410209" y="134606"/>
                </a:lnTo>
                <a:lnTo>
                  <a:pt x="414020" y="130350"/>
                </a:lnTo>
                <a:lnTo>
                  <a:pt x="414020" y="113914"/>
                </a:lnTo>
                <a:close/>
              </a:path>
              <a:path w="414020" h="440689">
                <a:moveTo>
                  <a:pt x="181761" y="0"/>
                </a:moveTo>
                <a:lnTo>
                  <a:pt x="170988" y="0"/>
                </a:lnTo>
                <a:lnTo>
                  <a:pt x="170588" y="3810"/>
                </a:lnTo>
                <a:lnTo>
                  <a:pt x="183847" y="3810"/>
                </a:lnTo>
                <a:lnTo>
                  <a:pt x="181761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3" name="bg object 93"/>
          <p:cNvSpPr/>
          <p:nvPr/>
        </p:nvSpPr>
        <p:spPr>
          <a:xfrm>
            <a:off x="7077709" y="6045199"/>
            <a:ext cx="406400" cy="433070"/>
          </a:xfrm>
          <a:custGeom>
            <a:avLst/>
            <a:gdLst/>
            <a:ahLst/>
            <a:cxnLst/>
            <a:rect l="l" t="t" r="r" b="b"/>
            <a:pathLst>
              <a:path w="406400" h="433070">
                <a:moveTo>
                  <a:pt x="141986" y="429259"/>
                </a:moveTo>
                <a:lnTo>
                  <a:pt x="120907" y="429259"/>
                </a:lnTo>
                <a:lnTo>
                  <a:pt x="120507" y="433070"/>
                </a:lnTo>
                <a:lnTo>
                  <a:pt x="138575" y="433070"/>
                </a:lnTo>
                <a:lnTo>
                  <a:pt x="141986" y="429259"/>
                </a:lnTo>
                <a:close/>
              </a:path>
              <a:path w="406400" h="433070">
                <a:moveTo>
                  <a:pt x="3810" y="189418"/>
                </a:moveTo>
                <a:lnTo>
                  <a:pt x="0" y="190151"/>
                </a:lnTo>
                <a:lnTo>
                  <a:pt x="0" y="205191"/>
                </a:lnTo>
                <a:lnTo>
                  <a:pt x="3810" y="207111"/>
                </a:lnTo>
                <a:lnTo>
                  <a:pt x="3810" y="189418"/>
                </a:lnTo>
                <a:close/>
              </a:path>
              <a:path w="406400" h="433070">
                <a:moveTo>
                  <a:pt x="406400" y="110838"/>
                </a:moveTo>
                <a:lnTo>
                  <a:pt x="402590" y="111571"/>
                </a:lnTo>
                <a:lnTo>
                  <a:pt x="402590" y="135052"/>
                </a:lnTo>
                <a:lnTo>
                  <a:pt x="406400" y="130796"/>
                </a:lnTo>
                <a:lnTo>
                  <a:pt x="406400" y="110838"/>
                </a:lnTo>
                <a:close/>
              </a:path>
              <a:path w="406400" h="433070">
                <a:moveTo>
                  <a:pt x="180037" y="0"/>
                </a:moveTo>
                <a:lnTo>
                  <a:pt x="166778" y="0"/>
                </a:lnTo>
                <a:lnTo>
                  <a:pt x="166378" y="3809"/>
                </a:lnTo>
                <a:lnTo>
                  <a:pt x="182124" y="3809"/>
                </a:lnTo>
                <a:lnTo>
                  <a:pt x="180037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4" name="bg object 94"/>
          <p:cNvSpPr/>
          <p:nvPr/>
        </p:nvSpPr>
        <p:spPr>
          <a:xfrm>
            <a:off x="7081519" y="6049009"/>
            <a:ext cx="398780" cy="425450"/>
          </a:xfrm>
          <a:custGeom>
            <a:avLst/>
            <a:gdLst/>
            <a:ahLst/>
            <a:cxnLst/>
            <a:rect l="l" t="t" r="r" b="b"/>
            <a:pathLst>
              <a:path w="398779" h="425450">
                <a:moveTo>
                  <a:pt x="140449" y="422909"/>
                </a:moveTo>
                <a:lnTo>
                  <a:pt x="117363" y="422909"/>
                </a:lnTo>
                <a:lnTo>
                  <a:pt x="117097" y="425449"/>
                </a:lnTo>
                <a:lnTo>
                  <a:pt x="138175" y="425449"/>
                </a:lnTo>
                <a:lnTo>
                  <a:pt x="140449" y="422909"/>
                </a:lnTo>
                <a:close/>
              </a:path>
              <a:path w="398779" h="425450">
                <a:moveTo>
                  <a:pt x="3809" y="184874"/>
                </a:moveTo>
                <a:lnTo>
                  <a:pt x="0" y="185608"/>
                </a:lnTo>
                <a:lnTo>
                  <a:pt x="0" y="203301"/>
                </a:lnTo>
                <a:lnTo>
                  <a:pt x="3809" y="205221"/>
                </a:lnTo>
                <a:lnTo>
                  <a:pt x="3809" y="184874"/>
                </a:lnTo>
                <a:close/>
              </a:path>
              <a:path w="398779" h="425450">
                <a:moveTo>
                  <a:pt x="398779" y="107761"/>
                </a:moveTo>
                <a:lnTo>
                  <a:pt x="396239" y="108251"/>
                </a:lnTo>
                <a:lnTo>
                  <a:pt x="396239" y="134079"/>
                </a:lnTo>
                <a:lnTo>
                  <a:pt x="398779" y="131242"/>
                </a:lnTo>
                <a:lnTo>
                  <a:pt x="398779" y="107761"/>
                </a:lnTo>
                <a:close/>
              </a:path>
              <a:path w="398779" h="425450">
                <a:moveTo>
                  <a:pt x="178314" y="0"/>
                </a:moveTo>
                <a:lnTo>
                  <a:pt x="162568" y="0"/>
                </a:lnTo>
                <a:lnTo>
                  <a:pt x="162169" y="3809"/>
                </a:lnTo>
                <a:lnTo>
                  <a:pt x="180400" y="3809"/>
                </a:lnTo>
                <a:lnTo>
                  <a:pt x="178314" y="0"/>
                </a:lnTo>
                <a:close/>
              </a:path>
            </a:pathLst>
          </a:custGeom>
          <a:solidFill>
            <a:srgbClr val="DBDBD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5" name="bg object 95"/>
          <p:cNvSpPr/>
          <p:nvPr/>
        </p:nvSpPr>
        <p:spPr>
          <a:xfrm>
            <a:off x="7085329" y="6052819"/>
            <a:ext cx="392430" cy="419100"/>
          </a:xfrm>
          <a:custGeom>
            <a:avLst/>
            <a:gdLst/>
            <a:ahLst/>
            <a:cxnLst/>
            <a:rect l="l" t="t" r="r" b="b"/>
            <a:pathLst>
              <a:path w="392429" h="419100">
                <a:moveTo>
                  <a:pt x="140050" y="415290"/>
                </a:moveTo>
                <a:lnTo>
                  <a:pt x="113953" y="415290"/>
                </a:lnTo>
                <a:lnTo>
                  <a:pt x="113553" y="419099"/>
                </a:lnTo>
                <a:lnTo>
                  <a:pt x="136639" y="419099"/>
                </a:lnTo>
                <a:lnTo>
                  <a:pt x="140050" y="415290"/>
                </a:lnTo>
                <a:close/>
              </a:path>
              <a:path w="392429" h="419100">
                <a:moveTo>
                  <a:pt x="3810" y="180330"/>
                </a:moveTo>
                <a:lnTo>
                  <a:pt x="0" y="181064"/>
                </a:lnTo>
                <a:lnTo>
                  <a:pt x="0" y="201411"/>
                </a:lnTo>
                <a:lnTo>
                  <a:pt x="3810" y="203332"/>
                </a:lnTo>
                <a:lnTo>
                  <a:pt x="3810" y="180330"/>
                </a:lnTo>
                <a:close/>
              </a:path>
              <a:path w="392429" h="419100">
                <a:moveTo>
                  <a:pt x="392429" y="104441"/>
                </a:moveTo>
                <a:lnTo>
                  <a:pt x="388620" y="105174"/>
                </a:lnTo>
                <a:lnTo>
                  <a:pt x="388620" y="134525"/>
                </a:lnTo>
                <a:lnTo>
                  <a:pt x="392429" y="130269"/>
                </a:lnTo>
                <a:lnTo>
                  <a:pt x="392429" y="104441"/>
                </a:lnTo>
                <a:close/>
              </a:path>
              <a:path w="392429" h="419100">
                <a:moveTo>
                  <a:pt x="176590" y="0"/>
                </a:moveTo>
                <a:lnTo>
                  <a:pt x="158359" y="0"/>
                </a:lnTo>
                <a:lnTo>
                  <a:pt x="157959" y="3809"/>
                </a:lnTo>
                <a:lnTo>
                  <a:pt x="178676" y="3809"/>
                </a:lnTo>
                <a:lnTo>
                  <a:pt x="176590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6" name="bg object 96"/>
          <p:cNvSpPr/>
          <p:nvPr/>
        </p:nvSpPr>
        <p:spPr>
          <a:xfrm>
            <a:off x="7089139" y="6056629"/>
            <a:ext cx="384810" cy="411480"/>
          </a:xfrm>
          <a:custGeom>
            <a:avLst/>
            <a:gdLst/>
            <a:ahLst/>
            <a:cxnLst/>
            <a:rect l="l" t="t" r="r" b="b"/>
            <a:pathLst>
              <a:path w="384809" h="411479">
                <a:moveTo>
                  <a:pt x="139651" y="407670"/>
                </a:moveTo>
                <a:lnTo>
                  <a:pt x="110543" y="407670"/>
                </a:lnTo>
                <a:lnTo>
                  <a:pt x="110143" y="411480"/>
                </a:lnTo>
                <a:lnTo>
                  <a:pt x="136240" y="411480"/>
                </a:lnTo>
                <a:lnTo>
                  <a:pt x="139651" y="407670"/>
                </a:lnTo>
                <a:close/>
              </a:path>
              <a:path w="384809" h="411479">
                <a:moveTo>
                  <a:pt x="381000" y="382877"/>
                </a:moveTo>
                <a:lnTo>
                  <a:pt x="381000" y="388000"/>
                </a:lnTo>
                <a:lnTo>
                  <a:pt x="384809" y="389890"/>
                </a:lnTo>
                <a:lnTo>
                  <a:pt x="381000" y="382877"/>
                </a:lnTo>
                <a:close/>
              </a:path>
              <a:path w="384809" h="411479">
                <a:moveTo>
                  <a:pt x="3809" y="175786"/>
                </a:moveTo>
                <a:lnTo>
                  <a:pt x="0" y="176520"/>
                </a:lnTo>
                <a:lnTo>
                  <a:pt x="0" y="199522"/>
                </a:lnTo>
                <a:lnTo>
                  <a:pt x="3809" y="201442"/>
                </a:lnTo>
                <a:lnTo>
                  <a:pt x="3809" y="175786"/>
                </a:lnTo>
                <a:close/>
              </a:path>
              <a:path w="384809" h="411479">
                <a:moveTo>
                  <a:pt x="384809" y="101364"/>
                </a:moveTo>
                <a:lnTo>
                  <a:pt x="381000" y="102098"/>
                </a:lnTo>
                <a:lnTo>
                  <a:pt x="381000" y="134971"/>
                </a:lnTo>
                <a:lnTo>
                  <a:pt x="384809" y="130715"/>
                </a:lnTo>
                <a:lnTo>
                  <a:pt x="384809" y="101364"/>
                </a:lnTo>
                <a:close/>
              </a:path>
              <a:path w="384809" h="411479">
                <a:moveTo>
                  <a:pt x="174866" y="0"/>
                </a:moveTo>
                <a:lnTo>
                  <a:pt x="154149" y="0"/>
                </a:lnTo>
                <a:lnTo>
                  <a:pt x="153749" y="3810"/>
                </a:lnTo>
                <a:lnTo>
                  <a:pt x="176953" y="3810"/>
                </a:lnTo>
                <a:lnTo>
                  <a:pt x="174866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7" name="bg object 97"/>
          <p:cNvSpPr/>
          <p:nvPr/>
        </p:nvSpPr>
        <p:spPr>
          <a:xfrm>
            <a:off x="7092949" y="6060439"/>
            <a:ext cx="377190" cy="403860"/>
          </a:xfrm>
          <a:custGeom>
            <a:avLst/>
            <a:gdLst/>
            <a:ahLst/>
            <a:cxnLst/>
            <a:rect l="l" t="t" r="r" b="b"/>
            <a:pathLst>
              <a:path w="377190" h="403860">
                <a:moveTo>
                  <a:pt x="139252" y="400050"/>
                </a:moveTo>
                <a:lnTo>
                  <a:pt x="107132" y="400050"/>
                </a:lnTo>
                <a:lnTo>
                  <a:pt x="106733" y="403860"/>
                </a:lnTo>
                <a:lnTo>
                  <a:pt x="135841" y="403860"/>
                </a:lnTo>
                <a:lnTo>
                  <a:pt x="139252" y="400050"/>
                </a:lnTo>
                <a:close/>
              </a:path>
              <a:path w="377190" h="403860">
                <a:moveTo>
                  <a:pt x="373379" y="372054"/>
                </a:moveTo>
                <a:lnTo>
                  <a:pt x="373379" y="382300"/>
                </a:lnTo>
                <a:lnTo>
                  <a:pt x="377190" y="384190"/>
                </a:lnTo>
                <a:lnTo>
                  <a:pt x="377190" y="379067"/>
                </a:lnTo>
                <a:lnTo>
                  <a:pt x="373379" y="372054"/>
                </a:lnTo>
                <a:close/>
              </a:path>
              <a:path w="377190" h="403860">
                <a:moveTo>
                  <a:pt x="2540" y="171487"/>
                </a:moveTo>
                <a:lnTo>
                  <a:pt x="0" y="171976"/>
                </a:lnTo>
                <a:lnTo>
                  <a:pt x="0" y="197632"/>
                </a:lnTo>
                <a:lnTo>
                  <a:pt x="2540" y="198912"/>
                </a:lnTo>
                <a:lnTo>
                  <a:pt x="2540" y="171487"/>
                </a:lnTo>
                <a:close/>
              </a:path>
              <a:path w="377190" h="403860">
                <a:moveTo>
                  <a:pt x="377190" y="98288"/>
                </a:moveTo>
                <a:lnTo>
                  <a:pt x="373379" y="99022"/>
                </a:lnTo>
                <a:lnTo>
                  <a:pt x="373379" y="135417"/>
                </a:lnTo>
                <a:lnTo>
                  <a:pt x="377190" y="131161"/>
                </a:lnTo>
                <a:lnTo>
                  <a:pt x="377190" y="98288"/>
                </a:lnTo>
                <a:close/>
              </a:path>
              <a:path w="377190" h="403860">
                <a:moveTo>
                  <a:pt x="173143" y="0"/>
                </a:moveTo>
                <a:lnTo>
                  <a:pt x="149939" y="0"/>
                </a:lnTo>
                <a:lnTo>
                  <a:pt x="149673" y="2540"/>
                </a:lnTo>
                <a:lnTo>
                  <a:pt x="174534" y="2540"/>
                </a:lnTo>
                <a:lnTo>
                  <a:pt x="173143" y="0"/>
                </a:lnTo>
                <a:close/>
              </a:path>
            </a:pathLst>
          </a:custGeom>
          <a:solidFill>
            <a:srgbClr val="D5D5D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8" name="bg object 98"/>
          <p:cNvSpPr/>
          <p:nvPr/>
        </p:nvSpPr>
        <p:spPr>
          <a:xfrm>
            <a:off x="7095489" y="6062979"/>
            <a:ext cx="370840" cy="397510"/>
          </a:xfrm>
          <a:custGeom>
            <a:avLst/>
            <a:gdLst/>
            <a:ahLst/>
            <a:cxnLst/>
            <a:rect l="l" t="t" r="r" b="b"/>
            <a:pathLst>
              <a:path w="370840" h="397510">
                <a:moveTo>
                  <a:pt x="140123" y="393700"/>
                </a:moveTo>
                <a:lnTo>
                  <a:pt x="104992" y="393700"/>
                </a:lnTo>
                <a:lnTo>
                  <a:pt x="104592" y="397510"/>
                </a:lnTo>
                <a:lnTo>
                  <a:pt x="136712" y="397510"/>
                </a:lnTo>
                <a:lnTo>
                  <a:pt x="140123" y="393700"/>
                </a:lnTo>
                <a:close/>
              </a:path>
              <a:path w="370840" h="397510">
                <a:moveTo>
                  <a:pt x="367029" y="362502"/>
                </a:moveTo>
                <a:lnTo>
                  <a:pt x="367029" y="377870"/>
                </a:lnTo>
                <a:lnTo>
                  <a:pt x="370839" y="379760"/>
                </a:lnTo>
                <a:lnTo>
                  <a:pt x="370839" y="369514"/>
                </a:lnTo>
                <a:lnTo>
                  <a:pt x="367029" y="362502"/>
                </a:lnTo>
                <a:close/>
              </a:path>
              <a:path w="370840" h="397510">
                <a:moveTo>
                  <a:pt x="3809" y="168213"/>
                </a:moveTo>
                <a:lnTo>
                  <a:pt x="0" y="168947"/>
                </a:lnTo>
                <a:lnTo>
                  <a:pt x="0" y="196372"/>
                </a:lnTo>
                <a:lnTo>
                  <a:pt x="3809" y="198292"/>
                </a:lnTo>
                <a:lnTo>
                  <a:pt x="3809" y="168213"/>
                </a:lnTo>
                <a:close/>
              </a:path>
              <a:path w="370840" h="397510">
                <a:moveTo>
                  <a:pt x="370839" y="96482"/>
                </a:moveTo>
                <a:lnTo>
                  <a:pt x="367029" y="97216"/>
                </a:lnTo>
                <a:lnTo>
                  <a:pt x="367029" y="137132"/>
                </a:lnTo>
                <a:lnTo>
                  <a:pt x="370839" y="132877"/>
                </a:lnTo>
                <a:lnTo>
                  <a:pt x="370839" y="96482"/>
                </a:lnTo>
                <a:close/>
              </a:path>
              <a:path w="370840" h="397510">
                <a:moveTo>
                  <a:pt x="171994" y="0"/>
                </a:moveTo>
                <a:lnTo>
                  <a:pt x="147133" y="0"/>
                </a:lnTo>
                <a:lnTo>
                  <a:pt x="146600" y="5080"/>
                </a:lnTo>
                <a:lnTo>
                  <a:pt x="174776" y="5080"/>
                </a:lnTo>
                <a:lnTo>
                  <a:pt x="171994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9" name="bg object 99"/>
          <p:cNvSpPr/>
          <p:nvPr/>
        </p:nvSpPr>
        <p:spPr>
          <a:xfrm>
            <a:off x="7099299" y="6068059"/>
            <a:ext cx="363220" cy="388620"/>
          </a:xfrm>
          <a:custGeom>
            <a:avLst/>
            <a:gdLst/>
            <a:ahLst/>
            <a:cxnLst/>
            <a:rect l="l" t="t" r="r" b="b"/>
            <a:pathLst>
              <a:path w="363220" h="388620">
                <a:moveTo>
                  <a:pt x="139724" y="384809"/>
                </a:moveTo>
                <a:lnTo>
                  <a:pt x="101582" y="384809"/>
                </a:lnTo>
                <a:lnTo>
                  <a:pt x="101182" y="388619"/>
                </a:lnTo>
                <a:lnTo>
                  <a:pt x="136313" y="388619"/>
                </a:lnTo>
                <a:lnTo>
                  <a:pt x="139724" y="384809"/>
                </a:lnTo>
                <a:close/>
              </a:path>
              <a:path w="363220" h="388620">
                <a:moveTo>
                  <a:pt x="359409" y="350409"/>
                </a:moveTo>
                <a:lnTo>
                  <a:pt x="359409" y="370900"/>
                </a:lnTo>
                <a:lnTo>
                  <a:pt x="363220" y="372790"/>
                </a:lnTo>
                <a:lnTo>
                  <a:pt x="363220" y="357422"/>
                </a:lnTo>
                <a:lnTo>
                  <a:pt x="359409" y="350409"/>
                </a:lnTo>
                <a:close/>
              </a:path>
              <a:path w="363220" h="388620">
                <a:moveTo>
                  <a:pt x="3809" y="162400"/>
                </a:moveTo>
                <a:lnTo>
                  <a:pt x="0" y="163133"/>
                </a:lnTo>
                <a:lnTo>
                  <a:pt x="0" y="193212"/>
                </a:lnTo>
                <a:lnTo>
                  <a:pt x="3809" y="195132"/>
                </a:lnTo>
                <a:lnTo>
                  <a:pt x="3809" y="162400"/>
                </a:lnTo>
                <a:close/>
              </a:path>
              <a:path w="363220" h="388620">
                <a:moveTo>
                  <a:pt x="363220" y="92136"/>
                </a:moveTo>
                <a:lnTo>
                  <a:pt x="359409" y="92869"/>
                </a:lnTo>
                <a:lnTo>
                  <a:pt x="359409" y="136308"/>
                </a:lnTo>
                <a:lnTo>
                  <a:pt x="363220" y="132052"/>
                </a:lnTo>
                <a:lnTo>
                  <a:pt x="363220" y="92136"/>
                </a:lnTo>
                <a:close/>
              </a:path>
              <a:path w="363220" h="388620">
                <a:moveTo>
                  <a:pt x="170966" y="0"/>
                </a:moveTo>
                <a:lnTo>
                  <a:pt x="142790" y="0"/>
                </a:lnTo>
                <a:lnTo>
                  <a:pt x="142524" y="2539"/>
                </a:lnTo>
                <a:lnTo>
                  <a:pt x="172357" y="2539"/>
                </a:lnTo>
                <a:lnTo>
                  <a:pt x="170966" y="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0" name="bg object 100"/>
          <p:cNvSpPr/>
          <p:nvPr/>
        </p:nvSpPr>
        <p:spPr>
          <a:xfrm>
            <a:off x="7103109" y="6070599"/>
            <a:ext cx="355600" cy="382270"/>
          </a:xfrm>
          <a:custGeom>
            <a:avLst/>
            <a:gdLst/>
            <a:ahLst/>
            <a:cxnLst/>
            <a:rect l="l" t="t" r="r" b="b"/>
            <a:pathLst>
              <a:path w="355600" h="382270">
                <a:moveTo>
                  <a:pt x="139325" y="378460"/>
                </a:moveTo>
                <a:lnTo>
                  <a:pt x="98171" y="378460"/>
                </a:lnTo>
                <a:lnTo>
                  <a:pt x="97772" y="382270"/>
                </a:lnTo>
                <a:lnTo>
                  <a:pt x="135914" y="382270"/>
                </a:lnTo>
                <a:lnTo>
                  <a:pt x="139325" y="378460"/>
                </a:lnTo>
                <a:close/>
              </a:path>
              <a:path w="355600" h="382270">
                <a:moveTo>
                  <a:pt x="351790" y="340856"/>
                </a:moveTo>
                <a:lnTo>
                  <a:pt x="351790" y="366471"/>
                </a:lnTo>
                <a:lnTo>
                  <a:pt x="355600" y="368360"/>
                </a:lnTo>
                <a:lnTo>
                  <a:pt x="355600" y="347869"/>
                </a:lnTo>
                <a:lnTo>
                  <a:pt x="351790" y="340856"/>
                </a:lnTo>
                <a:close/>
              </a:path>
              <a:path w="355600" h="382270">
                <a:moveTo>
                  <a:pt x="3810" y="159126"/>
                </a:moveTo>
                <a:lnTo>
                  <a:pt x="0" y="159860"/>
                </a:lnTo>
                <a:lnTo>
                  <a:pt x="0" y="192592"/>
                </a:lnTo>
                <a:lnTo>
                  <a:pt x="3810" y="194513"/>
                </a:lnTo>
                <a:lnTo>
                  <a:pt x="3810" y="159126"/>
                </a:lnTo>
                <a:close/>
              </a:path>
              <a:path w="355600" h="382270">
                <a:moveTo>
                  <a:pt x="355600" y="90329"/>
                </a:moveTo>
                <a:lnTo>
                  <a:pt x="351790" y="91063"/>
                </a:lnTo>
                <a:lnTo>
                  <a:pt x="351790" y="138024"/>
                </a:lnTo>
                <a:lnTo>
                  <a:pt x="355600" y="133768"/>
                </a:lnTo>
                <a:lnTo>
                  <a:pt x="355600" y="90329"/>
                </a:lnTo>
                <a:close/>
              </a:path>
              <a:path w="355600" h="382270">
                <a:moveTo>
                  <a:pt x="168547" y="0"/>
                </a:moveTo>
                <a:lnTo>
                  <a:pt x="138714" y="0"/>
                </a:lnTo>
                <a:lnTo>
                  <a:pt x="138314" y="3809"/>
                </a:lnTo>
                <a:lnTo>
                  <a:pt x="170633" y="3809"/>
                </a:lnTo>
                <a:lnTo>
                  <a:pt x="168547" y="0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1" name="bg object 101"/>
          <p:cNvSpPr/>
          <p:nvPr/>
        </p:nvSpPr>
        <p:spPr>
          <a:xfrm>
            <a:off x="7106919" y="6074409"/>
            <a:ext cx="347980" cy="374650"/>
          </a:xfrm>
          <a:custGeom>
            <a:avLst/>
            <a:gdLst/>
            <a:ahLst/>
            <a:cxnLst/>
            <a:rect l="l" t="t" r="r" b="b"/>
            <a:pathLst>
              <a:path w="347979" h="374650">
                <a:moveTo>
                  <a:pt x="138925" y="370839"/>
                </a:moveTo>
                <a:lnTo>
                  <a:pt x="94761" y="370839"/>
                </a:lnTo>
                <a:lnTo>
                  <a:pt x="94361" y="374649"/>
                </a:lnTo>
                <a:lnTo>
                  <a:pt x="135515" y="374649"/>
                </a:lnTo>
                <a:lnTo>
                  <a:pt x="138925" y="370839"/>
                </a:lnTo>
                <a:close/>
              </a:path>
              <a:path w="347979" h="374650">
                <a:moveTo>
                  <a:pt x="344170" y="330034"/>
                </a:moveTo>
                <a:lnTo>
                  <a:pt x="344170" y="360771"/>
                </a:lnTo>
                <a:lnTo>
                  <a:pt x="347979" y="362661"/>
                </a:lnTo>
                <a:lnTo>
                  <a:pt x="347979" y="337046"/>
                </a:lnTo>
                <a:lnTo>
                  <a:pt x="344170" y="330034"/>
                </a:lnTo>
                <a:close/>
              </a:path>
              <a:path w="347979" h="374650">
                <a:moveTo>
                  <a:pt x="3809" y="154582"/>
                </a:moveTo>
                <a:lnTo>
                  <a:pt x="0" y="155316"/>
                </a:lnTo>
                <a:lnTo>
                  <a:pt x="0" y="190703"/>
                </a:lnTo>
                <a:lnTo>
                  <a:pt x="3809" y="192623"/>
                </a:lnTo>
                <a:lnTo>
                  <a:pt x="3809" y="154582"/>
                </a:lnTo>
                <a:close/>
              </a:path>
              <a:path w="347979" h="374650">
                <a:moveTo>
                  <a:pt x="347979" y="87253"/>
                </a:moveTo>
                <a:lnTo>
                  <a:pt x="344170" y="87987"/>
                </a:lnTo>
                <a:lnTo>
                  <a:pt x="344170" y="138470"/>
                </a:lnTo>
                <a:lnTo>
                  <a:pt x="347979" y="134214"/>
                </a:lnTo>
                <a:lnTo>
                  <a:pt x="347979" y="87253"/>
                </a:lnTo>
                <a:close/>
              </a:path>
              <a:path w="347979" h="374650">
                <a:moveTo>
                  <a:pt x="166823" y="0"/>
                </a:moveTo>
                <a:lnTo>
                  <a:pt x="134504" y="0"/>
                </a:lnTo>
                <a:lnTo>
                  <a:pt x="134104" y="3809"/>
                </a:lnTo>
                <a:lnTo>
                  <a:pt x="168909" y="3809"/>
                </a:lnTo>
                <a:lnTo>
                  <a:pt x="166823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2" name="bg object 102"/>
          <p:cNvSpPr/>
          <p:nvPr/>
        </p:nvSpPr>
        <p:spPr>
          <a:xfrm>
            <a:off x="7110729" y="6078219"/>
            <a:ext cx="340360" cy="367030"/>
          </a:xfrm>
          <a:custGeom>
            <a:avLst/>
            <a:gdLst/>
            <a:ahLst/>
            <a:cxnLst/>
            <a:rect l="l" t="t" r="r" b="b"/>
            <a:pathLst>
              <a:path w="340359" h="367029">
                <a:moveTo>
                  <a:pt x="137389" y="364490"/>
                </a:moveTo>
                <a:lnTo>
                  <a:pt x="91217" y="364490"/>
                </a:lnTo>
                <a:lnTo>
                  <a:pt x="90951" y="367029"/>
                </a:lnTo>
                <a:lnTo>
                  <a:pt x="135115" y="367029"/>
                </a:lnTo>
                <a:lnTo>
                  <a:pt x="137389" y="364490"/>
                </a:lnTo>
                <a:close/>
              </a:path>
              <a:path w="340359" h="367029">
                <a:moveTo>
                  <a:pt x="337820" y="321549"/>
                </a:moveTo>
                <a:lnTo>
                  <a:pt x="337820" y="355701"/>
                </a:lnTo>
                <a:lnTo>
                  <a:pt x="340360" y="356961"/>
                </a:lnTo>
                <a:lnTo>
                  <a:pt x="340360" y="326224"/>
                </a:lnTo>
                <a:lnTo>
                  <a:pt x="337820" y="321549"/>
                </a:lnTo>
                <a:close/>
              </a:path>
              <a:path w="340359" h="367029">
                <a:moveTo>
                  <a:pt x="3810" y="150038"/>
                </a:moveTo>
                <a:lnTo>
                  <a:pt x="0" y="150772"/>
                </a:lnTo>
                <a:lnTo>
                  <a:pt x="0" y="188813"/>
                </a:lnTo>
                <a:lnTo>
                  <a:pt x="3810" y="190733"/>
                </a:lnTo>
                <a:lnTo>
                  <a:pt x="3810" y="150038"/>
                </a:lnTo>
                <a:close/>
              </a:path>
              <a:path w="340359" h="367029">
                <a:moveTo>
                  <a:pt x="340360" y="84177"/>
                </a:moveTo>
                <a:lnTo>
                  <a:pt x="337820" y="84666"/>
                </a:lnTo>
                <a:lnTo>
                  <a:pt x="337820" y="137497"/>
                </a:lnTo>
                <a:lnTo>
                  <a:pt x="340360" y="134660"/>
                </a:lnTo>
                <a:lnTo>
                  <a:pt x="340360" y="84177"/>
                </a:lnTo>
                <a:close/>
              </a:path>
              <a:path w="340359" h="367029">
                <a:moveTo>
                  <a:pt x="165100" y="0"/>
                </a:moveTo>
                <a:lnTo>
                  <a:pt x="130294" y="0"/>
                </a:lnTo>
                <a:lnTo>
                  <a:pt x="129895" y="3809"/>
                </a:lnTo>
                <a:lnTo>
                  <a:pt x="167186" y="3809"/>
                </a:lnTo>
                <a:lnTo>
                  <a:pt x="16510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3" name="bg object 103"/>
          <p:cNvSpPr/>
          <p:nvPr/>
        </p:nvSpPr>
        <p:spPr>
          <a:xfrm>
            <a:off x="7114539" y="6082029"/>
            <a:ext cx="334010" cy="360680"/>
          </a:xfrm>
          <a:custGeom>
            <a:avLst/>
            <a:gdLst/>
            <a:ahLst/>
            <a:cxnLst/>
            <a:rect l="l" t="t" r="r" b="b"/>
            <a:pathLst>
              <a:path w="334009" h="360679">
                <a:moveTo>
                  <a:pt x="136990" y="356870"/>
                </a:moveTo>
                <a:lnTo>
                  <a:pt x="87807" y="356870"/>
                </a:lnTo>
                <a:lnTo>
                  <a:pt x="87407" y="360680"/>
                </a:lnTo>
                <a:lnTo>
                  <a:pt x="133579" y="360680"/>
                </a:lnTo>
                <a:lnTo>
                  <a:pt x="136990" y="356870"/>
                </a:lnTo>
                <a:close/>
              </a:path>
              <a:path w="334009" h="360679">
                <a:moveTo>
                  <a:pt x="330200" y="310726"/>
                </a:moveTo>
                <a:lnTo>
                  <a:pt x="330200" y="350001"/>
                </a:lnTo>
                <a:lnTo>
                  <a:pt x="334009" y="351891"/>
                </a:lnTo>
                <a:lnTo>
                  <a:pt x="334009" y="317739"/>
                </a:lnTo>
                <a:lnTo>
                  <a:pt x="330200" y="310726"/>
                </a:lnTo>
                <a:close/>
              </a:path>
              <a:path w="334009" h="360679">
                <a:moveTo>
                  <a:pt x="3809" y="145494"/>
                </a:moveTo>
                <a:lnTo>
                  <a:pt x="0" y="146228"/>
                </a:lnTo>
                <a:lnTo>
                  <a:pt x="0" y="186923"/>
                </a:lnTo>
                <a:lnTo>
                  <a:pt x="3809" y="188843"/>
                </a:lnTo>
                <a:lnTo>
                  <a:pt x="3809" y="145494"/>
                </a:lnTo>
                <a:close/>
              </a:path>
              <a:path w="334009" h="360679">
                <a:moveTo>
                  <a:pt x="334009" y="80856"/>
                </a:moveTo>
                <a:lnTo>
                  <a:pt x="330200" y="81590"/>
                </a:lnTo>
                <a:lnTo>
                  <a:pt x="330200" y="137943"/>
                </a:lnTo>
                <a:lnTo>
                  <a:pt x="334009" y="133687"/>
                </a:lnTo>
                <a:lnTo>
                  <a:pt x="334009" y="80856"/>
                </a:lnTo>
                <a:close/>
              </a:path>
              <a:path w="334009" h="360679">
                <a:moveTo>
                  <a:pt x="163376" y="0"/>
                </a:moveTo>
                <a:lnTo>
                  <a:pt x="126085" y="0"/>
                </a:lnTo>
                <a:lnTo>
                  <a:pt x="125685" y="3810"/>
                </a:lnTo>
                <a:lnTo>
                  <a:pt x="165462" y="3810"/>
                </a:lnTo>
                <a:lnTo>
                  <a:pt x="163376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4" name="bg object 104"/>
          <p:cNvSpPr/>
          <p:nvPr/>
        </p:nvSpPr>
        <p:spPr>
          <a:xfrm>
            <a:off x="7118349" y="6085839"/>
            <a:ext cx="326390" cy="353060"/>
          </a:xfrm>
          <a:custGeom>
            <a:avLst/>
            <a:gdLst/>
            <a:ahLst/>
            <a:cxnLst/>
            <a:rect l="l" t="t" r="r" b="b"/>
            <a:pathLst>
              <a:path w="326390" h="353060">
                <a:moveTo>
                  <a:pt x="136591" y="349250"/>
                </a:moveTo>
                <a:lnTo>
                  <a:pt x="84397" y="349250"/>
                </a:lnTo>
                <a:lnTo>
                  <a:pt x="83997" y="353060"/>
                </a:lnTo>
                <a:lnTo>
                  <a:pt x="133180" y="353060"/>
                </a:lnTo>
                <a:lnTo>
                  <a:pt x="136591" y="349250"/>
                </a:lnTo>
                <a:close/>
              </a:path>
              <a:path w="326390" h="353060">
                <a:moveTo>
                  <a:pt x="322579" y="299904"/>
                </a:moveTo>
                <a:lnTo>
                  <a:pt x="322579" y="344302"/>
                </a:lnTo>
                <a:lnTo>
                  <a:pt x="326390" y="346191"/>
                </a:lnTo>
                <a:lnTo>
                  <a:pt x="326390" y="306916"/>
                </a:lnTo>
                <a:lnTo>
                  <a:pt x="322579" y="299904"/>
                </a:lnTo>
                <a:close/>
              </a:path>
              <a:path w="326390" h="353060">
                <a:moveTo>
                  <a:pt x="2540" y="141195"/>
                </a:moveTo>
                <a:lnTo>
                  <a:pt x="0" y="141684"/>
                </a:lnTo>
                <a:lnTo>
                  <a:pt x="0" y="185033"/>
                </a:lnTo>
                <a:lnTo>
                  <a:pt x="2540" y="186314"/>
                </a:lnTo>
                <a:lnTo>
                  <a:pt x="2540" y="141195"/>
                </a:lnTo>
                <a:close/>
              </a:path>
              <a:path w="326390" h="353060">
                <a:moveTo>
                  <a:pt x="326390" y="77780"/>
                </a:moveTo>
                <a:lnTo>
                  <a:pt x="322579" y="78514"/>
                </a:lnTo>
                <a:lnTo>
                  <a:pt x="322579" y="138389"/>
                </a:lnTo>
                <a:lnTo>
                  <a:pt x="326390" y="134133"/>
                </a:lnTo>
                <a:lnTo>
                  <a:pt x="326390" y="77780"/>
                </a:lnTo>
                <a:close/>
              </a:path>
              <a:path w="326390" h="353060">
                <a:moveTo>
                  <a:pt x="161652" y="0"/>
                </a:moveTo>
                <a:lnTo>
                  <a:pt x="121875" y="0"/>
                </a:lnTo>
                <a:lnTo>
                  <a:pt x="121475" y="3810"/>
                </a:lnTo>
                <a:lnTo>
                  <a:pt x="163739" y="3810"/>
                </a:lnTo>
                <a:lnTo>
                  <a:pt x="161652" y="0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5" name="bg object 105"/>
          <p:cNvSpPr/>
          <p:nvPr/>
        </p:nvSpPr>
        <p:spPr>
          <a:xfrm>
            <a:off x="7120889" y="6089649"/>
            <a:ext cx="320040" cy="345440"/>
          </a:xfrm>
          <a:custGeom>
            <a:avLst/>
            <a:gdLst/>
            <a:ahLst/>
            <a:cxnLst/>
            <a:rect l="l" t="t" r="r" b="b"/>
            <a:pathLst>
              <a:path w="320040" h="345439">
                <a:moveTo>
                  <a:pt x="137462" y="341630"/>
                </a:moveTo>
                <a:lnTo>
                  <a:pt x="82256" y="341630"/>
                </a:lnTo>
                <a:lnTo>
                  <a:pt x="81857" y="345440"/>
                </a:lnTo>
                <a:lnTo>
                  <a:pt x="134051" y="345440"/>
                </a:lnTo>
                <a:lnTo>
                  <a:pt x="137462" y="341630"/>
                </a:lnTo>
                <a:close/>
              </a:path>
              <a:path w="320040" h="345439">
                <a:moveTo>
                  <a:pt x="316229" y="289081"/>
                </a:moveTo>
                <a:lnTo>
                  <a:pt x="316229" y="338602"/>
                </a:lnTo>
                <a:lnTo>
                  <a:pt x="320039" y="340492"/>
                </a:lnTo>
                <a:lnTo>
                  <a:pt x="320039" y="296094"/>
                </a:lnTo>
                <a:lnTo>
                  <a:pt x="316229" y="289081"/>
                </a:lnTo>
                <a:close/>
              </a:path>
              <a:path w="320040" h="345439">
                <a:moveTo>
                  <a:pt x="3809" y="136652"/>
                </a:moveTo>
                <a:lnTo>
                  <a:pt x="0" y="137385"/>
                </a:lnTo>
                <a:lnTo>
                  <a:pt x="0" y="182504"/>
                </a:lnTo>
                <a:lnTo>
                  <a:pt x="3809" y="184424"/>
                </a:lnTo>
                <a:lnTo>
                  <a:pt x="3809" y="136652"/>
                </a:lnTo>
                <a:close/>
              </a:path>
              <a:path w="320040" h="345439">
                <a:moveTo>
                  <a:pt x="320039" y="74704"/>
                </a:moveTo>
                <a:lnTo>
                  <a:pt x="316229" y="75437"/>
                </a:lnTo>
                <a:lnTo>
                  <a:pt x="316229" y="138835"/>
                </a:lnTo>
                <a:lnTo>
                  <a:pt x="320039" y="134579"/>
                </a:lnTo>
                <a:lnTo>
                  <a:pt x="320039" y="74704"/>
                </a:lnTo>
                <a:close/>
              </a:path>
              <a:path w="320040" h="345439">
                <a:moveTo>
                  <a:pt x="161199" y="0"/>
                </a:moveTo>
                <a:lnTo>
                  <a:pt x="118935" y="0"/>
                </a:lnTo>
                <a:lnTo>
                  <a:pt x="118669" y="2540"/>
                </a:lnTo>
                <a:lnTo>
                  <a:pt x="162590" y="2540"/>
                </a:lnTo>
                <a:lnTo>
                  <a:pt x="161199" y="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6" name="bg object 106"/>
          <p:cNvSpPr/>
          <p:nvPr/>
        </p:nvSpPr>
        <p:spPr>
          <a:xfrm>
            <a:off x="7124699" y="6092189"/>
            <a:ext cx="312420" cy="339090"/>
          </a:xfrm>
          <a:custGeom>
            <a:avLst/>
            <a:gdLst/>
            <a:ahLst/>
            <a:cxnLst/>
            <a:rect l="l" t="t" r="r" b="b"/>
            <a:pathLst>
              <a:path w="312420" h="339089">
                <a:moveTo>
                  <a:pt x="137063" y="335280"/>
                </a:moveTo>
                <a:lnTo>
                  <a:pt x="78846" y="335280"/>
                </a:lnTo>
                <a:lnTo>
                  <a:pt x="78446" y="339090"/>
                </a:lnTo>
                <a:lnTo>
                  <a:pt x="133652" y="339090"/>
                </a:lnTo>
                <a:lnTo>
                  <a:pt x="137063" y="335280"/>
                </a:lnTo>
                <a:close/>
              </a:path>
              <a:path w="312420" h="339089">
                <a:moveTo>
                  <a:pt x="308609" y="279528"/>
                </a:moveTo>
                <a:lnTo>
                  <a:pt x="308609" y="334172"/>
                </a:lnTo>
                <a:lnTo>
                  <a:pt x="312420" y="336062"/>
                </a:lnTo>
                <a:lnTo>
                  <a:pt x="312420" y="286541"/>
                </a:lnTo>
                <a:lnTo>
                  <a:pt x="308609" y="279528"/>
                </a:lnTo>
                <a:close/>
              </a:path>
              <a:path w="312420" h="339089">
                <a:moveTo>
                  <a:pt x="3809" y="133378"/>
                </a:moveTo>
                <a:lnTo>
                  <a:pt x="0" y="134112"/>
                </a:lnTo>
                <a:lnTo>
                  <a:pt x="0" y="181884"/>
                </a:lnTo>
                <a:lnTo>
                  <a:pt x="3809" y="183804"/>
                </a:lnTo>
                <a:lnTo>
                  <a:pt x="3809" y="133378"/>
                </a:lnTo>
                <a:close/>
              </a:path>
              <a:path w="312420" h="339089">
                <a:moveTo>
                  <a:pt x="312420" y="72898"/>
                </a:moveTo>
                <a:lnTo>
                  <a:pt x="308609" y="73631"/>
                </a:lnTo>
                <a:lnTo>
                  <a:pt x="308609" y="140551"/>
                </a:lnTo>
                <a:lnTo>
                  <a:pt x="312420" y="136295"/>
                </a:lnTo>
                <a:lnTo>
                  <a:pt x="312420" y="72898"/>
                </a:lnTo>
                <a:close/>
              </a:path>
              <a:path w="312420" h="339089">
                <a:moveTo>
                  <a:pt x="158780" y="0"/>
                </a:moveTo>
                <a:lnTo>
                  <a:pt x="114859" y="0"/>
                </a:lnTo>
                <a:lnTo>
                  <a:pt x="114459" y="3810"/>
                </a:lnTo>
                <a:lnTo>
                  <a:pt x="160866" y="3810"/>
                </a:lnTo>
                <a:lnTo>
                  <a:pt x="158780" y="0"/>
                </a:lnTo>
                <a:close/>
              </a:path>
            </a:pathLst>
          </a:custGeom>
          <a:solidFill>
            <a:srgbClr val="C3C3C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7" name="bg object 107"/>
          <p:cNvSpPr/>
          <p:nvPr/>
        </p:nvSpPr>
        <p:spPr>
          <a:xfrm>
            <a:off x="7128509" y="6095999"/>
            <a:ext cx="304800" cy="331470"/>
          </a:xfrm>
          <a:custGeom>
            <a:avLst/>
            <a:gdLst/>
            <a:ahLst/>
            <a:cxnLst/>
            <a:rect l="l" t="t" r="r" b="b"/>
            <a:pathLst>
              <a:path w="304800" h="331470">
                <a:moveTo>
                  <a:pt x="136664" y="327660"/>
                </a:moveTo>
                <a:lnTo>
                  <a:pt x="75436" y="327660"/>
                </a:lnTo>
                <a:lnTo>
                  <a:pt x="75036" y="331470"/>
                </a:lnTo>
                <a:lnTo>
                  <a:pt x="133253" y="331470"/>
                </a:lnTo>
                <a:lnTo>
                  <a:pt x="136664" y="327660"/>
                </a:lnTo>
                <a:close/>
              </a:path>
              <a:path w="304800" h="331470">
                <a:moveTo>
                  <a:pt x="300990" y="268706"/>
                </a:moveTo>
                <a:lnTo>
                  <a:pt x="300990" y="327660"/>
                </a:lnTo>
                <a:lnTo>
                  <a:pt x="299351" y="327660"/>
                </a:lnTo>
                <a:lnTo>
                  <a:pt x="304800" y="330362"/>
                </a:lnTo>
                <a:lnTo>
                  <a:pt x="304800" y="275718"/>
                </a:lnTo>
                <a:lnTo>
                  <a:pt x="300990" y="268706"/>
                </a:lnTo>
                <a:close/>
              </a:path>
              <a:path w="304800" h="331470">
                <a:moveTo>
                  <a:pt x="3810" y="128834"/>
                </a:moveTo>
                <a:lnTo>
                  <a:pt x="0" y="129568"/>
                </a:lnTo>
                <a:lnTo>
                  <a:pt x="0" y="179994"/>
                </a:lnTo>
                <a:lnTo>
                  <a:pt x="3810" y="181914"/>
                </a:lnTo>
                <a:lnTo>
                  <a:pt x="3810" y="128834"/>
                </a:lnTo>
                <a:close/>
              </a:path>
              <a:path w="304800" h="331470">
                <a:moveTo>
                  <a:pt x="304800" y="69821"/>
                </a:moveTo>
                <a:lnTo>
                  <a:pt x="300990" y="70555"/>
                </a:lnTo>
                <a:lnTo>
                  <a:pt x="300990" y="140997"/>
                </a:lnTo>
                <a:lnTo>
                  <a:pt x="304800" y="136741"/>
                </a:lnTo>
                <a:lnTo>
                  <a:pt x="304800" y="69821"/>
                </a:lnTo>
                <a:close/>
              </a:path>
              <a:path w="304800" h="331470">
                <a:moveTo>
                  <a:pt x="157056" y="0"/>
                </a:moveTo>
                <a:lnTo>
                  <a:pt x="110649" y="0"/>
                </a:lnTo>
                <a:lnTo>
                  <a:pt x="110250" y="3809"/>
                </a:lnTo>
                <a:lnTo>
                  <a:pt x="159143" y="3809"/>
                </a:lnTo>
                <a:lnTo>
                  <a:pt x="157056" y="0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8" name="bg object 108"/>
          <p:cNvSpPr/>
          <p:nvPr/>
        </p:nvSpPr>
        <p:spPr>
          <a:xfrm>
            <a:off x="7132319" y="6099809"/>
            <a:ext cx="297180" cy="323850"/>
          </a:xfrm>
          <a:custGeom>
            <a:avLst/>
            <a:gdLst/>
            <a:ahLst/>
            <a:cxnLst/>
            <a:rect l="l" t="t" r="r" b="b"/>
            <a:pathLst>
              <a:path w="297179" h="323850">
                <a:moveTo>
                  <a:pt x="135127" y="321309"/>
                </a:moveTo>
                <a:lnTo>
                  <a:pt x="71892" y="321309"/>
                </a:lnTo>
                <a:lnTo>
                  <a:pt x="71626" y="323849"/>
                </a:lnTo>
                <a:lnTo>
                  <a:pt x="132854" y="323849"/>
                </a:lnTo>
                <a:lnTo>
                  <a:pt x="135127" y="321309"/>
                </a:lnTo>
                <a:close/>
              </a:path>
              <a:path w="297179" h="323850">
                <a:moveTo>
                  <a:pt x="294639" y="260221"/>
                </a:moveTo>
                <a:lnTo>
                  <a:pt x="294639" y="321309"/>
                </a:lnTo>
                <a:lnTo>
                  <a:pt x="290420" y="321309"/>
                </a:lnTo>
                <a:lnTo>
                  <a:pt x="295541" y="323849"/>
                </a:lnTo>
                <a:lnTo>
                  <a:pt x="297179" y="323849"/>
                </a:lnTo>
                <a:lnTo>
                  <a:pt x="297179" y="264896"/>
                </a:lnTo>
                <a:lnTo>
                  <a:pt x="294639" y="260221"/>
                </a:lnTo>
                <a:close/>
              </a:path>
              <a:path w="297179" h="323850">
                <a:moveTo>
                  <a:pt x="3809" y="124290"/>
                </a:moveTo>
                <a:lnTo>
                  <a:pt x="0" y="125024"/>
                </a:lnTo>
                <a:lnTo>
                  <a:pt x="0" y="178104"/>
                </a:lnTo>
                <a:lnTo>
                  <a:pt x="3809" y="180025"/>
                </a:lnTo>
                <a:lnTo>
                  <a:pt x="3809" y="124290"/>
                </a:lnTo>
                <a:close/>
              </a:path>
              <a:path w="297179" h="323850">
                <a:moveTo>
                  <a:pt x="297179" y="66745"/>
                </a:moveTo>
                <a:lnTo>
                  <a:pt x="294639" y="67234"/>
                </a:lnTo>
                <a:lnTo>
                  <a:pt x="294639" y="140024"/>
                </a:lnTo>
                <a:lnTo>
                  <a:pt x="297179" y="137187"/>
                </a:lnTo>
                <a:lnTo>
                  <a:pt x="297179" y="66745"/>
                </a:lnTo>
                <a:close/>
              </a:path>
              <a:path w="297179" h="323850">
                <a:moveTo>
                  <a:pt x="155333" y="0"/>
                </a:moveTo>
                <a:lnTo>
                  <a:pt x="106440" y="0"/>
                </a:lnTo>
                <a:lnTo>
                  <a:pt x="106040" y="3809"/>
                </a:lnTo>
                <a:lnTo>
                  <a:pt x="157419" y="3809"/>
                </a:lnTo>
                <a:lnTo>
                  <a:pt x="155333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9" name="bg object 109"/>
          <p:cNvSpPr/>
          <p:nvPr/>
        </p:nvSpPr>
        <p:spPr>
          <a:xfrm>
            <a:off x="7136129" y="6103619"/>
            <a:ext cx="290830" cy="317500"/>
          </a:xfrm>
          <a:custGeom>
            <a:avLst/>
            <a:gdLst/>
            <a:ahLst/>
            <a:cxnLst/>
            <a:rect l="l" t="t" r="r" b="b"/>
            <a:pathLst>
              <a:path w="290829" h="317500">
                <a:moveTo>
                  <a:pt x="135865" y="312420"/>
                </a:moveTo>
                <a:lnTo>
                  <a:pt x="68615" y="312420"/>
                </a:lnTo>
                <a:lnTo>
                  <a:pt x="68082" y="317499"/>
                </a:lnTo>
                <a:lnTo>
                  <a:pt x="131318" y="317499"/>
                </a:lnTo>
                <a:lnTo>
                  <a:pt x="135865" y="312420"/>
                </a:lnTo>
                <a:close/>
              </a:path>
              <a:path w="290829" h="317500">
                <a:moveTo>
                  <a:pt x="285750" y="247061"/>
                </a:moveTo>
                <a:lnTo>
                  <a:pt x="285750" y="312420"/>
                </a:lnTo>
                <a:lnTo>
                  <a:pt x="276368" y="312420"/>
                </a:lnTo>
                <a:lnTo>
                  <a:pt x="286610" y="317499"/>
                </a:lnTo>
                <a:lnTo>
                  <a:pt x="290829" y="317499"/>
                </a:lnTo>
                <a:lnTo>
                  <a:pt x="290829" y="256411"/>
                </a:lnTo>
                <a:lnTo>
                  <a:pt x="285750" y="247061"/>
                </a:lnTo>
                <a:close/>
              </a:path>
              <a:path w="290829" h="317500">
                <a:moveTo>
                  <a:pt x="3810" y="119746"/>
                </a:moveTo>
                <a:lnTo>
                  <a:pt x="0" y="120480"/>
                </a:lnTo>
                <a:lnTo>
                  <a:pt x="0" y="176215"/>
                </a:lnTo>
                <a:lnTo>
                  <a:pt x="3810" y="178135"/>
                </a:lnTo>
                <a:lnTo>
                  <a:pt x="3810" y="119746"/>
                </a:lnTo>
                <a:close/>
              </a:path>
              <a:path w="290829" h="317500">
                <a:moveTo>
                  <a:pt x="290829" y="63424"/>
                </a:moveTo>
                <a:lnTo>
                  <a:pt x="285750" y="64403"/>
                </a:lnTo>
                <a:lnTo>
                  <a:pt x="285750" y="141888"/>
                </a:lnTo>
                <a:lnTo>
                  <a:pt x="290829" y="136214"/>
                </a:lnTo>
                <a:lnTo>
                  <a:pt x="290829" y="63424"/>
                </a:lnTo>
                <a:close/>
              </a:path>
              <a:path w="290829" h="317500">
                <a:moveTo>
                  <a:pt x="153609" y="0"/>
                </a:moveTo>
                <a:lnTo>
                  <a:pt x="102230" y="0"/>
                </a:lnTo>
                <a:lnTo>
                  <a:pt x="101830" y="3809"/>
                </a:lnTo>
                <a:lnTo>
                  <a:pt x="155695" y="3809"/>
                </a:lnTo>
                <a:lnTo>
                  <a:pt x="153609" y="0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0" name="bg object 110"/>
          <p:cNvSpPr/>
          <p:nvPr/>
        </p:nvSpPr>
        <p:spPr>
          <a:xfrm>
            <a:off x="7139939" y="6107429"/>
            <a:ext cx="281940" cy="308610"/>
          </a:xfrm>
          <a:custGeom>
            <a:avLst/>
            <a:gdLst/>
            <a:ahLst/>
            <a:cxnLst/>
            <a:rect l="l" t="t" r="r" b="b"/>
            <a:pathLst>
              <a:path w="281940" h="308610">
                <a:moveTo>
                  <a:pt x="134329" y="306070"/>
                </a:moveTo>
                <a:lnTo>
                  <a:pt x="65071" y="306070"/>
                </a:lnTo>
                <a:lnTo>
                  <a:pt x="64805" y="308610"/>
                </a:lnTo>
                <a:lnTo>
                  <a:pt x="132055" y="308610"/>
                </a:lnTo>
                <a:lnTo>
                  <a:pt x="134329" y="306070"/>
                </a:lnTo>
                <a:close/>
              </a:path>
              <a:path w="281940" h="308610">
                <a:moveTo>
                  <a:pt x="279400" y="238575"/>
                </a:moveTo>
                <a:lnTo>
                  <a:pt x="279400" y="306070"/>
                </a:lnTo>
                <a:lnTo>
                  <a:pt x="267437" y="306070"/>
                </a:lnTo>
                <a:lnTo>
                  <a:pt x="272558" y="308610"/>
                </a:lnTo>
                <a:lnTo>
                  <a:pt x="281939" y="308610"/>
                </a:lnTo>
                <a:lnTo>
                  <a:pt x="281939" y="243251"/>
                </a:lnTo>
                <a:lnTo>
                  <a:pt x="279400" y="238575"/>
                </a:lnTo>
                <a:close/>
              </a:path>
              <a:path w="281940" h="308610">
                <a:moveTo>
                  <a:pt x="3809" y="115203"/>
                </a:moveTo>
                <a:lnTo>
                  <a:pt x="0" y="115936"/>
                </a:lnTo>
                <a:lnTo>
                  <a:pt x="0" y="174325"/>
                </a:lnTo>
                <a:lnTo>
                  <a:pt x="3809" y="176245"/>
                </a:lnTo>
                <a:lnTo>
                  <a:pt x="3809" y="115203"/>
                </a:lnTo>
                <a:close/>
              </a:path>
              <a:path w="281940" h="308610">
                <a:moveTo>
                  <a:pt x="281939" y="60593"/>
                </a:moveTo>
                <a:lnTo>
                  <a:pt x="279400" y="61082"/>
                </a:lnTo>
                <a:lnTo>
                  <a:pt x="279400" y="140915"/>
                </a:lnTo>
                <a:lnTo>
                  <a:pt x="281939" y="138078"/>
                </a:lnTo>
                <a:lnTo>
                  <a:pt x="281939" y="60593"/>
                </a:lnTo>
                <a:close/>
              </a:path>
              <a:path w="281940" h="308610">
                <a:moveTo>
                  <a:pt x="151885" y="0"/>
                </a:moveTo>
                <a:lnTo>
                  <a:pt x="98020" y="0"/>
                </a:lnTo>
                <a:lnTo>
                  <a:pt x="97621" y="3810"/>
                </a:lnTo>
                <a:lnTo>
                  <a:pt x="153972" y="3810"/>
                </a:lnTo>
                <a:lnTo>
                  <a:pt x="151885" y="0"/>
                </a:lnTo>
                <a:close/>
              </a:path>
            </a:pathLst>
          </a:custGeom>
          <a:solidFill>
            <a:srgbClr val="BBBBB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1" name="bg object 111"/>
          <p:cNvSpPr/>
          <p:nvPr/>
        </p:nvSpPr>
        <p:spPr>
          <a:xfrm>
            <a:off x="7143749" y="6111239"/>
            <a:ext cx="275590" cy="302260"/>
          </a:xfrm>
          <a:custGeom>
            <a:avLst/>
            <a:gdLst/>
            <a:ahLst/>
            <a:cxnLst/>
            <a:rect l="l" t="t" r="r" b="b"/>
            <a:pathLst>
              <a:path w="275590" h="302260">
                <a:moveTo>
                  <a:pt x="133930" y="298450"/>
                </a:moveTo>
                <a:lnTo>
                  <a:pt x="61661" y="298450"/>
                </a:lnTo>
                <a:lnTo>
                  <a:pt x="61261" y="302260"/>
                </a:lnTo>
                <a:lnTo>
                  <a:pt x="130519" y="302260"/>
                </a:lnTo>
                <a:lnTo>
                  <a:pt x="133930" y="298450"/>
                </a:lnTo>
                <a:close/>
              </a:path>
              <a:path w="275590" h="302260">
                <a:moveTo>
                  <a:pt x="271779" y="227753"/>
                </a:moveTo>
                <a:lnTo>
                  <a:pt x="271779" y="298450"/>
                </a:lnTo>
                <a:lnTo>
                  <a:pt x="255945" y="298450"/>
                </a:lnTo>
                <a:lnTo>
                  <a:pt x="263627" y="302260"/>
                </a:lnTo>
                <a:lnTo>
                  <a:pt x="275590" y="302260"/>
                </a:lnTo>
                <a:lnTo>
                  <a:pt x="275590" y="234765"/>
                </a:lnTo>
                <a:lnTo>
                  <a:pt x="271779" y="227753"/>
                </a:lnTo>
                <a:close/>
              </a:path>
              <a:path w="275590" h="302260">
                <a:moveTo>
                  <a:pt x="3809" y="110659"/>
                </a:moveTo>
                <a:lnTo>
                  <a:pt x="0" y="111393"/>
                </a:lnTo>
                <a:lnTo>
                  <a:pt x="0" y="172435"/>
                </a:lnTo>
                <a:lnTo>
                  <a:pt x="3809" y="174355"/>
                </a:lnTo>
                <a:lnTo>
                  <a:pt x="3809" y="110659"/>
                </a:lnTo>
                <a:close/>
              </a:path>
              <a:path w="275590" h="302260">
                <a:moveTo>
                  <a:pt x="275590" y="57272"/>
                </a:moveTo>
                <a:lnTo>
                  <a:pt x="271779" y="58006"/>
                </a:lnTo>
                <a:lnTo>
                  <a:pt x="271779" y="141361"/>
                </a:lnTo>
                <a:lnTo>
                  <a:pt x="275590" y="137105"/>
                </a:lnTo>
                <a:lnTo>
                  <a:pt x="275590" y="57272"/>
                </a:lnTo>
                <a:close/>
              </a:path>
              <a:path w="275590" h="302260">
                <a:moveTo>
                  <a:pt x="150162" y="0"/>
                </a:moveTo>
                <a:lnTo>
                  <a:pt x="93811" y="0"/>
                </a:lnTo>
                <a:lnTo>
                  <a:pt x="93411" y="3810"/>
                </a:lnTo>
                <a:lnTo>
                  <a:pt x="152248" y="3810"/>
                </a:lnTo>
                <a:lnTo>
                  <a:pt x="150162" y="0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2" name="bg object 112"/>
          <p:cNvSpPr/>
          <p:nvPr/>
        </p:nvSpPr>
        <p:spPr>
          <a:xfrm>
            <a:off x="7147559" y="6115049"/>
            <a:ext cx="267970" cy="294640"/>
          </a:xfrm>
          <a:custGeom>
            <a:avLst/>
            <a:gdLst/>
            <a:ahLst/>
            <a:cxnLst/>
            <a:rect l="l" t="t" r="r" b="b"/>
            <a:pathLst>
              <a:path w="267970" h="294639">
                <a:moveTo>
                  <a:pt x="133531" y="290830"/>
                </a:moveTo>
                <a:lnTo>
                  <a:pt x="58251" y="290830"/>
                </a:lnTo>
                <a:lnTo>
                  <a:pt x="57851" y="294640"/>
                </a:lnTo>
                <a:lnTo>
                  <a:pt x="130120" y="294640"/>
                </a:lnTo>
                <a:lnTo>
                  <a:pt x="133531" y="290830"/>
                </a:lnTo>
                <a:close/>
              </a:path>
              <a:path w="267970" h="294639">
                <a:moveTo>
                  <a:pt x="264160" y="216930"/>
                </a:moveTo>
                <a:lnTo>
                  <a:pt x="264160" y="290830"/>
                </a:lnTo>
                <a:lnTo>
                  <a:pt x="244454" y="290830"/>
                </a:lnTo>
                <a:lnTo>
                  <a:pt x="252135" y="294640"/>
                </a:lnTo>
                <a:lnTo>
                  <a:pt x="267970" y="294640"/>
                </a:lnTo>
                <a:lnTo>
                  <a:pt x="267970" y="223943"/>
                </a:lnTo>
                <a:lnTo>
                  <a:pt x="264160" y="216930"/>
                </a:lnTo>
                <a:close/>
              </a:path>
              <a:path w="267970" h="294639">
                <a:moveTo>
                  <a:pt x="2540" y="106360"/>
                </a:moveTo>
                <a:lnTo>
                  <a:pt x="0" y="106849"/>
                </a:lnTo>
                <a:lnTo>
                  <a:pt x="0" y="170545"/>
                </a:lnTo>
                <a:lnTo>
                  <a:pt x="2540" y="171825"/>
                </a:lnTo>
                <a:lnTo>
                  <a:pt x="2540" y="106360"/>
                </a:lnTo>
                <a:close/>
              </a:path>
              <a:path w="267970" h="294639">
                <a:moveTo>
                  <a:pt x="267970" y="54196"/>
                </a:moveTo>
                <a:lnTo>
                  <a:pt x="264160" y="54929"/>
                </a:lnTo>
                <a:lnTo>
                  <a:pt x="264160" y="141807"/>
                </a:lnTo>
                <a:lnTo>
                  <a:pt x="267970" y="137551"/>
                </a:lnTo>
                <a:lnTo>
                  <a:pt x="267970" y="54196"/>
                </a:lnTo>
                <a:close/>
              </a:path>
              <a:path w="267970" h="294639">
                <a:moveTo>
                  <a:pt x="148438" y="0"/>
                </a:moveTo>
                <a:lnTo>
                  <a:pt x="89601" y="0"/>
                </a:lnTo>
                <a:lnTo>
                  <a:pt x="89335" y="2540"/>
                </a:lnTo>
                <a:lnTo>
                  <a:pt x="149829" y="2540"/>
                </a:lnTo>
                <a:lnTo>
                  <a:pt x="148438" y="0"/>
                </a:lnTo>
                <a:close/>
              </a:path>
            </a:pathLst>
          </a:custGeom>
          <a:solidFill>
            <a:srgbClr val="B7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3" name="bg object 113"/>
          <p:cNvSpPr/>
          <p:nvPr/>
        </p:nvSpPr>
        <p:spPr>
          <a:xfrm>
            <a:off x="7150099" y="6117589"/>
            <a:ext cx="261620" cy="288290"/>
          </a:xfrm>
          <a:custGeom>
            <a:avLst/>
            <a:gdLst/>
            <a:ahLst/>
            <a:cxnLst/>
            <a:rect l="l" t="t" r="r" b="b"/>
            <a:pathLst>
              <a:path w="261620" h="288289">
                <a:moveTo>
                  <a:pt x="134402" y="284480"/>
                </a:moveTo>
                <a:lnTo>
                  <a:pt x="56110" y="284480"/>
                </a:lnTo>
                <a:lnTo>
                  <a:pt x="55711" y="288290"/>
                </a:lnTo>
                <a:lnTo>
                  <a:pt x="130991" y="288290"/>
                </a:lnTo>
                <a:lnTo>
                  <a:pt x="134402" y="284480"/>
                </a:lnTo>
                <a:close/>
              </a:path>
              <a:path w="261620" h="288289">
                <a:moveTo>
                  <a:pt x="257809" y="207378"/>
                </a:moveTo>
                <a:lnTo>
                  <a:pt x="257809" y="284480"/>
                </a:lnTo>
                <a:lnTo>
                  <a:pt x="234233" y="284480"/>
                </a:lnTo>
                <a:lnTo>
                  <a:pt x="241914" y="288290"/>
                </a:lnTo>
                <a:lnTo>
                  <a:pt x="261620" y="288290"/>
                </a:lnTo>
                <a:lnTo>
                  <a:pt x="261620" y="214390"/>
                </a:lnTo>
                <a:lnTo>
                  <a:pt x="257809" y="207378"/>
                </a:lnTo>
                <a:close/>
              </a:path>
              <a:path w="261620" h="288289">
                <a:moveTo>
                  <a:pt x="3809" y="103086"/>
                </a:moveTo>
                <a:lnTo>
                  <a:pt x="0" y="103820"/>
                </a:lnTo>
                <a:lnTo>
                  <a:pt x="0" y="169285"/>
                </a:lnTo>
                <a:lnTo>
                  <a:pt x="3809" y="171206"/>
                </a:lnTo>
                <a:lnTo>
                  <a:pt x="3809" y="103086"/>
                </a:lnTo>
                <a:close/>
              </a:path>
              <a:path w="261620" h="288289">
                <a:moveTo>
                  <a:pt x="261620" y="52389"/>
                </a:moveTo>
                <a:lnTo>
                  <a:pt x="257809" y="53123"/>
                </a:lnTo>
                <a:lnTo>
                  <a:pt x="257809" y="143523"/>
                </a:lnTo>
                <a:lnTo>
                  <a:pt x="261620" y="139267"/>
                </a:lnTo>
                <a:lnTo>
                  <a:pt x="261620" y="52389"/>
                </a:lnTo>
                <a:close/>
              </a:path>
              <a:path w="261620" h="288289">
                <a:moveTo>
                  <a:pt x="147289" y="0"/>
                </a:moveTo>
                <a:lnTo>
                  <a:pt x="86795" y="0"/>
                </a:lnTo>
                <a:lnTo>
                  <a:pt x="86395" y="3810"/>
                </a:lnTo>
                <a:lnTo>
                  <a:pt x="149376" y="3810"/>
                </a:lnTo>
                <a:lnTo>
                  <a:pt x="147289" y="0"/>
                </a:lnTo>
                <a:close/>
              </a:path>
            </a:pathLst>
          </a:custGeom>
          <a:solidFill>
            <a:srgbClr val="B5B5B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4" name="bg object 114"/>
          <p:cNvSpPr/>
          <p:nvPr/>
        </p:nvSpPr>
        <p:spPr>
          <a:xfrm>
            <a:off x="7153909" y="6121399"/>
            <a:ext cx="254000" cy="280670"/>
          </a:xfrm>
          <a:custGeom>
            <a:avLst/>
            <a:gdLst/>
            <a:ahLst/>
            <a:cxnLst/>
            <a:rect l="l" t="t" r="r" b="b"/>
            <a:pathLst>
              <a:path w="254000" h="280670">
                <a:moveTo>
                  <a:pt x="134003" y="276860"/>
                </a:moveTo>
                <a:lnTo>
                  <a:pt x="52700" y="276860"/>
                </a:lnTo>
                <a:lnTo>
                  <a:pt x="52300" y="280670"/>
                </a:lnTo>
                <a:lnTo>
                  <a:pt x="130592" y="280670"/>
                </a:lnTo>
                <a:lnTo>
                  <a:pt x="134003" y="276860"/>
                </a:lnTo>
                <a:close/>
              </a:path>
              <a:path w="254000" h="280670">
                <a:moveTo>
                  <a:pt x="250190" y="196555"/>
                </a:moveTo>
                <a:lnTo>
                  <a:pt x="250190" y="276860"/>
                </a:lnTo>
                <a:lnTo>
                  <a:pt x="222741" y="276860"/>
                </a:lnTo>
                <a:lnTo>
                  <a:pt x="230423" y="280670"/>
                </a:lnTo>
                <a:lnTo>
                  <a:pt x="254000" y="280670"/>
                </a:lnTo>
                <a:lnTo>
                  <a:pt x="254000" y="203568"/>
                </a:lnTo>
                <a:lnTo>
                  <a:pt x="250190" y="196555"/>
                </a:lnTo>
                <a:close/>
              </a:path>
              <a:path w="254000" h="280670">
                <a:moveTo>
                  <a:pt x="3810" y="98542"/>
                </a:moveTo>
                <a:lnTo>
                  <a:pt x="0" y="99276"/>
                </a:lnTo>
                <a:lnTo>
                  <a:pt x="0" y="167396"/>
                </a:lnTo>
                <a:lnTo>
                  <a:pt x="3810" y="169316"/>
                </a:lnTo>
                <a:lnTo>
                  <a:pt x="3810" y="98542"/>
                </a:lnTo>
                <a:close/>
              </a:path>
              <a:path w="254000" h="280670">
                <a:moveTo>
                  <a:pt x="254000" y="49313"/>
                </a:moveTo>
                <a:lnTo>
                  <a:pt x="250190" y="50047"/>
                </a:lnTo>
                <a:lnTo>
                  <a:pt x="250190" y="143969"/>
                </a:lnTo>
                <a:lnTo>
                  <a:pt x="254000" y="139713"/>
                </a:lnTo>
                <a:lnTo>
                  <a:pt x="254000" y="49313"/>
                </a:lnTo>
                <a:close/>
              </a:path>
              <a:path w="254000" h="280670">
                <a:moveTo>
                  <a:pt x="145566" y="0"/>
                </a:moveTo>
                <a:lnTo>
                  <a:pt x="82585" y="0"/>
                </a:lnTo>
                <a:lnTo>
                  <a:pt x="82185" y="3809"/>
                </a:lnTo>
                <a:lnTo>
                  <a:pt x="147652" y="3809"/>
                </a:lnTo>
                <a:lnTo>
                  <a:pt x="145566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5" name="bg object 115"/>
          <p:cNvSpPr/>
          <p:nvPr/>
        </p:nvSpPr>
        <p:spPr>
          <a:xfrm>
            <a:off x="7157719" y="6125209"/>
            <a:ext cx="246379" cy="273050"/>
          </a:xfrm>
          <a:custGeom>
            <a:avLst/>
            <a:gdLst/>
            <a:ahLst/>
            <a:cxnLst/>
            <a:rect l="l" t="t" r="r" b="b"/>
            <a:pathLst>
              <a:path w="246379" h="273050">
                <a:moveTo>
                  <a:pt x="133603" y="269239"/>
                </a:moveTo>
                <a:lnTo>
                  <a:pt x="49290" y="269239"/>
                </a:lnTo>
                <a:lnTo>
                  <a:pt x="48890" y="273049"/>
                </a:lnTo>
                <a:lnTo>
                  <a:pt x="130193" y="273049"/>
                </a:lnTo>
                <a:lnTo>
                  <a:pt x="133603" y="269239"/>
                </a:lnTo>
                <a:close/>
              </a:path>
              <a:path w="246379" h="273050">
                <a:moveTo>
                  <a:pt x="242570" y="185732"/>
                </a:moveTo>
                <a:lnTo>
                  <a:pt x="242570" y="269239"/>
                </a:lnTo>
                <a:lnTo>
                  <a:pt x="211250" y="269239"/>
                </a:lnTo>
                <a:lnTo>
                  <a:pt x="218931" y="273049"/>
                </a:lnTo>
                <a:lnTo>
                  <a:pt x="246379" y="273049"/>
                </a:lnTo>
                <a:lnTo>
                  <a:pt x="246379" y="192745"/>
                </a:lnTo>
                <a:lnTo>
                  <a:pt x="242570" y="185732"/>
                </a:lnTo>
                <a:close/>
              </a:path>
              <a:path w="246379" h="273050">
                <a:moveTo>
                  <a:pt x="3809" y="93998"/>
                </a:moveTo>
                <a:lnTo>
                  <a:pt x="0" y="94732"/>
                </a:lnTo>
                <a:lnTo>
                  <a:pt x="0" y="165506"/>
                </a:lnTo>
                <a:lnTo>
                  <a:pt x="3809" y="167426"/>
                </a:lnTo>
                <a:lnTo>
                  <a:pt x="3809" y="93998"/>
                </a:lnTo>
                <a:close/>
              </a:path>
              <a:path w="246379" h="273050">
                <a:moveTo>
                  <a:pt x="246379" y="46237"/>
                </a:moveTo>
                <a:lnTo>
                  <a:pt x="242570" y="46971"/>
                </a:lnTo>
                <a:lnTo>
                  <a:pt x="242570" y="144415"/>
                </a:lnTo>
                <a:lnTo>
                  <a:pt x="246379" y="140159"/>
                </a:lnTo>
                <a:lnTo>
                  <a:pt x="246379" y="46237"/>
                </a:lnTo>
                <a:close/>
              </a:path>
              <a:path w="246379" h="273050">
                <a:moveTo>
                  <a:pt x="143842" y="0"/>
                </a:moveTo>
                <a:lnTo>
                  <a:pt x="78375" y="0"/>
                </a:lnTo>
                <a:lnTo>
                  <a:pt x="77976" y="3809"/>
                </a:lnTo>
                <a:lnTo>
                  <a:pt x="145929" y="3809"/>
                </a:lnTo>
                <a:lnTo>
                  <a:pt x="143842" y="0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6" name="bg object 116"/>
          <p:cNvSpPr/>
          <p:nvPr/>
        </p:nvSpPr>
        <p:spPr>
          <a:xfrm>
            <a:off x="7161529" y="6129019"/>
            <a:ext cx="238760" cy="265430"/>
          </a:xfrm>
          <a:custGeom>
            <a:avLst/>
            <a:gdLst/>
            <a:ahLst/>
            <a:cxnLst/>
            <a:rect l="l" t="t" r="r" b="b"/>
            <a:pathLst>
              <a:path w="238759" h="265429">
                <a:moveTo>
                  <a:pt x="132067" y="262889"/>
                </a:moveTo>
                <a:lnTo>
                  <a:pt x="45746" y="262889"/>
                </a:lnTo>
                <a:lnTo>
                  <a:pt x="45480" y="265429"/>
                </a:lnTo>
                <a:lnTo>
                  <a:pt x="129794" y="265429"/>
                </a:lnTo>
                <a:lnTo>
                  <a:pt x="132067" y="262889"/>
                </a:lnTo>
                <a:close/>
              </a:path>
              <a:path w="238759" h="265429">
                <a:moveTo>
                  <a:pt x="236220" y="177247"/>
                </a:moveTo>
                <a:lnTo>
                  <a:pt x="236220" y="262889"/>
                </a:lnTo>
                <a:lnTo>
                  <a:pt x="202319" y="262889"/>
                </a:lnTo>
                <a:lnTo>
                  <a:pt x="207440" y="265429"/>
                </a:lnTo>
                <a:lnTo>
                  <a:pt x="238760" y="265429"/>
                </a:lnTo>
                <a:lnTo>
                  <a:pt x="238760" y="181922"/>
                </a:lnTo>
                <a:lnTo>
                  <a:pt x="236220" y="177247"/>
                </a:lnTo>
                <a:close/>
              </a:path>
              <a:path w="238759" h="265429">
                <a:moveTo>
                  <a:pt x="3810" y="89455"/>
                </a:moveTo>
                <a:lnTo>
                  <a:pt x="0" y="90188"/>
                </a:lnTo>
                <a:lnTo>
                  <a:pt x="0" y="163616"/>
                </a:lnTo>
                <a:lnTo>
                  <a:pt x="3810" y="165536"/>
                </a:lnTo>
                <a:lnTo>
                  <a:pt x="3810" y="89455"/>
                </a:lnTo>
                <a:close/>
              </a:path>
              <a:path w="238759" h="265429">
                <a:moveTo>
                  <a:pt x="238760" y="43161"/>
                </a:moveTo>
                <a:lnTo>
                  <a:pt x="236220" y="43650"/>
                </a:lnTo>
                <a:lnTo>
                  <a:pt x="236220" y="143442"/>
                </a:lnTo>
                <a:lnTo>
                  <a:pt x="238760" y="140605"/>
                </a:lnTo>
                <a:lnTo>
                  <a:pt x="238760" y="43161"/>
                </a:lnTo>
                <a:close/>
              </a:path>
              <a:path w="238759" h="265429">
                <a:moveTo>
                  <a:pt x="142119" y="0"/>
                </a:moveTo>
                <a:lnTo>
                  <a:pt x="74166" y="0"/>
                </a:lnTo>
                <a:lnTo>
                  <a:pt x="73766" y="3809"/>
                </a:lnTo>
                <a:lnTo>
                  <a:pt x="144205" y="3809"/>
                </a:lnTo>
                <a:lnTo>
                  <a:pt x="142119" y="0"/>
                </a:lnTo>
                <a:close/>
              </a:path>
            </a:pathLst>
          </a:custGeom>
          <a:solidFill>
            <a:srgbClr val="AFAFA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7" name="bg object 117"/>
          <p:cNvSpPr/>
          <p:nvPr/>
        </p:nvSpPr>
        <p:spPr>
          <a:xfrm>
            <a:off x="7165339" y="6132829"/>
            <a:ext cx="232410" cy="259079"/>
          </a:xfrm>
          <a:custGeom>
            <a:avLst/>
            <a:gdLst/>
            <a:ahLst/>
            <a:cxnLst/>
            <a:rect l="l" t="t" r="r" b="b"/>
            <a:pathLst>
              <a:path w="232409" h="259079">
                <a:moveTo>
                  <a:pt x="131668" y="255270"/>
                </a:moveTo>
                <a:lnTo>
                  <a:pt x="42336" y="255270"/>
                </a:lnTo>
                <a:lnTo>
                  <a:pt x="41936" y="259080"/>
                </a:lnTo>
                <a:lnTo>
                  <a:pt x="128257" y="259080"/>
                </a:lnTo>
                <a:lnTo>
                  <a:pt x="131668" y="255270"/>
                </a:lnTo>
                <a:close/>
              </a:path>
              <a:path w="232409" h="259079">
                <a:moveTo>
                  <a:pt x="228600" y="166425"/>
                </a:moveTo>
                <a:lnTo>
                  <a:pt x="228600" y="255270"/>
                </a:lnTo>
                <a:lnTo>
                  <a:pt x="190827" y="255270"/>
                </a:lnTo>
                <a:lnTo>
                  <a:pt x="198509" y="259080"/>
                </a:lnTo>
                <a:lnTo>
                  <a:pt x="232409" y="259080"/>
                </a:lnTo>
                <a:lnTo>
                  <a:pt x="232409" y="173437"/>
                </a:lnTo>
                <a:lnTo>
                  <a:pt x="228600" y="166425"/>
                </a:lnTo>
                <a:close/>
              </a:path>
              <a:path w="232409" h="259079">
                <a:moveTo>
                  <a:pt x="3809" y="84911"/>
                </a:moveTo>
                <a:lnTo>
                  <a:pt x="0" y="85645"/>
                </a:lnTo>
                <a:lnTo>
                  <a:pt x="0" y="161726"/>
                </a:lnTo>
                <a:lnTo>
                  <a:pt x="3809" y="163647"/>
                </a:lnTo>
                <a:lnTo>
                  <a:pt x="3809" y="84911"/>
                </a:lnTo>
                <a:close/>
              </a:path>
              <a:path w="232409" h="259079">
                <a:moveTo>
                  <a:pt x="232409" y="39840"/>
                </a:moveTo>
                <a:lnTo>
                  <a:pt x="228600" y="40574"/>
                </a:lnTo>
                <a:lnTo>
                  <a:pt x="228600" y="143888"/>
                </a:lnTo>
                <a:lnTo>
                  <a:pt x="232409" y="139632"/>
                </a:lnTo>
                <a:lnTo>
                  <a:pt x="232409" y="39840"/>
                </a:lnTo>
                <a:close/>
              </a:path>
              <a:path w="232409" h="259079">
                <a:moveTo>
                  <a:pt x="140395" y="0"/>
                </a:moveTo>
                <a:lnTo>
                  <a:pt x="69956" y="0"/>
                </a:lnTo>
                <a:lnTo>
                  <a:pt x="69556" y="3810"/>
                </a:lnTo>
                <a:lnTo>
                  <a:pt x="142481" y="3810"/>
                </a:lnTo>
                <a:lnTo>
                  <a:pt x="140395" y="0"/>
                </a:lnTo>
                <a:close/>
              </a:path>
            </a:pathLst>
          </a:custGeom>
          <a:solidFill>
            <a:srgbClr val="ADADAD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18" name="bg object 118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7169149" y="6136639"/>
            <a:ext cx="224790" cy="251459"/>
          </a:xfrm>
          <a:prstGeom prst="rect">
            <a:avLst/>
          </a:prstGeom>
        </p:spPr>
      </p:pic>
      <p:sp>
        <p:nvSpPr>
          <p:cNvPr id="119" name="bg object 119"/>
          <p:cNvSpPr/>
          <p:nvPr/>
        </p:nvSpPr>
        <p:spPr>
          <a:xfrm>
            <a:off x="7767319" y="5429250"/>
            <a:ext cx="419100" cy="419100"/>
          </a:xfrm>
          <a:custGeom>
            <a:avLst/>
            <a:gdLst/>
            <a:ahLst/>
            <a:cxnLst/>
            <a:rect l="l" t="t" r="r" b="b"/>
            <a:pathLst>
              <a:path w="419100" h="419100">
                <a:moveTo>
                  <a:pt x="85448" y="415290"/>
                </a:moveTo>
                <a:lnTo>
                  <a:pt x="80339" y="415290"/>
                </a:lnTo>
                <a:lnTo>
                  <a:pt x="79139" y="419100"/>
                </a:lnTo>
                <a:lnTo>
                  <a:pt x="80417" y="419100"/>
                </a:lnTo>
                <a:lnTo>
                  <a:pt x="85448" y="415290"/>
                </a:lnTo>
                <a:close/>
              </a:path>
              <a:path w="419100" h="419100">
                <a:moveTo>
                  <a:pt x="337489" y="415290"/>
                </a:moveTo>
                <a:lnTo>
                  <a:pt x="332446" y="415290"/>
                </a:lnTo>
                <a:lnTo>
                  <a:pt x="337429" y="419100"/>
                </a:lnTo>
                <a:lnTo>
                  <a:pt x="338689" y="419100"/>
                </a:lnTo>
                <a:lnTo>
                  <a:pt x="337489" y="415290"/>
                </a:lnTo>
                <a:close/>
              </a:path>
              <a:path w="419100" h="419100">
                <a:moveTo>
                  <a:pt x="3809" y="161290"/>
                </a:moveTo>
                <a:lnTo>
                  <a:pt x="0" y="161290"/>
                </a:lnTo>
                <a:lnTo>
                  <a:pt x="3809" y="164166"/>
                </a:lnTo>
                <a:lnTo>
                  <a:pt x="3809" y="161290"/>
                </a:lnTo>
                <a:close/>
              </a:path>
              <a:path w="419100" h="419100">
                <a:moveTo>
                  <a:pt x="419100" y="161290"/>
                </a:moveTo>
                <a:lnTo>
                  <a:pt x="416559" y="161290"/>
                </a:lnTo>
                <a:lnTo>
                  <a:pt x="416559" y="163188"/>
                </a:lnTo>
                <a:lnTo>
                  <a:pt x="419100" y="161290"/>
                </a:lnTo>
                <a:close/>
              </a:path>
              <a:path w="419100" h="419100">
                <a:moveTo>
                  <a:pt x="209550" y="0"/>
                </a:moveTo>
                <a:lnTo>
                  <a:pt x="208769" y="2540"/>
                </a:lnTo>
                <a:lnTo>
                  <a:pt x="210330" y="2540"/>
                </a:lnTo>
                <a:lnTo>
                  <a:pt x="20955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0" name="bg object 120"/>
          <p:cNvSpPr/>
          <p:nvPr/>
        </p:nvSpPr>
        <p:spPr>
          <a:xfrm>
            <a:off x="7771129" y="5431790"/>
            <a:ext cx="412750" cy="412750"/>
          </a:xfrm>
          <a:custGeom>
            <a:avLst/>
            <a:gdLst/>
            <a:ahLst/>
            <a:cxnLst/>
            <a:rect l="l" t="t" r="r" b="b"/>
            <a:pathLst>
              <a:path w="412750" h="412750">
                <a:moveTo>
                  <a:pt x="86669" y="408940"/>
                </a:moveTo>
                <a:lnTo>
                  <a:pt x="77729" y="408940"/>
                </a:lnTo>
                <a:lnTo>
                  <a:pt x="76529" y="412750"/>
                </a:lnTo>
                <a:lnTo>
                  <a:pt x="81638" y="412750"/>
                </a:lnTo>
                <a:lnTo>
                  <a:pt x="86669" y="408940"/>
                </a:lnTo>
                <a:close/>
              </a:path>
              <a:path w="412750" h="412750">
                <a:moveTo>
                  <a:pt x="332480" y="408940"/>
                </a:moveTo>
                <a:lnTo>
                  <a:pt x="323654" y="408940"/>
                </a:lnTo>
                <a:lnTo>
                  <a:pt x="328636" y="412750"/>
                </a:lnTo>
                <a:lnTo>
                  <a:pt x="333680" y="412750"/>
                </a:lnTo>
                <a:lnTo>
                  <a:pt x="332480" y="408940"/>
                </a:lnTo>
                <a:close/>
              </a:path>
              <a:path w="412750" h="412750">
                <a:moveTo>
                  <a:pt x="3810" y="158750"/>
                </a:moveTo>
                <a:lnTo>
                  <a:pt x="0" y="158750"/>
                </a:lnTo>
                <a:lnTo>
                  <a:pt x="0" y="161626"/>
                </a:lnTo>
                <a:lnTo>
                  <a:pt x="3810" y="164502"/>
                </a:lnTo>
                <a:lnTo>
                  <a:pt x="3810" y="158750"/>
                </a:lnTo>
                <a:close/>
              </a:path>
              <a:path w="412750" h="412750">
                <a:moveTo>
                  <a:pt x="412750" y="158750"/>
                </a:moveTo>
                <a:lnTo>
                  <a:pt x="408940" y="158750"/>
                </a:lnTo>
                <a:lnTo>
                  <a:pt x="408940" y="163497"/>
                </a:lnTo>
                <a:lnTo>
                  <a:pt x="412750" y="160648"/>
                </a:lnTo>
                <a:lnTo>
                  <a:pt x="412750" y="158750"/>
                </a:lnTo>
                <a:close/>
              </a:path>
              <a:path w="412750" h="412750">
                <a:moveTo>
                  <a:pt x="206520" y="0"/>
                </a:moveTo>
                <a:lnTo>
                  <a:pt x="204959" y="0"/>
                </a:lnTo>
                <a:lnTo>
                  <a:pt x="203789" y="3810"/>
                </a:lnTo>
                <a:lnTo>
                  <a:pt x="207690" y="3810"/>
                </a:lnTo>
                <a:lnTo>
                  <a:pt x="206520" y="0"/>
                </a:lnTo>
                <a:close/>
              </a:path>
            </a:pathLst>
          </a:custGeom>
          <a:solidFill>
            <a:srgbClr val="E7E7E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1" name="bg object 121"/>
          <p:cNvSpPr/>
          <p:nvPr/>
        </p:nvSpPr>
        <p:spPr>
          <a:xfrm>
            <a:off x="7774939" y="5435600"/>
            <a:ext cx="405130" cy="405130"/>
          </a:xfrm>
          <a:custGeom>
            <a:avLst/>
            <a:gdLst/>
            <a:ahLst/>
            <a:cxnLst/>
            <a:rect l="l" t="t" r="r" b="b"/>
            <a:pathLst>
              <a:path w="405129" h="405129">
                <a:moveTo>
                  <a:pt x="86213" y="402590"/>
                </a:moveTo>
                <a:lnTo>
                  <a:pt x="74719" y="402590"/>
                </a:lnTo>
                <a:lnTo>
                  <a:pt x="73919" y="405130"/>
                </a:lnTo>
                <a:lnTo>
                  <a:pt x="82859" y="405130"/>
                </a:lnTo>
                <a:lnTo>
                  <a:pt x="86213" y="402590"/>
                </a:lnTo>
                <a:close/>
              </a:path>
              <a:path w="405129" h="405129">
                <a:moveTo>
                  <a:pt x="327869" y="402590"/>
                </a:moveTo>
                <a:lnTo>
                  <a:pt x="316523" y="402590"/>
                </a:lnTo>
                <a:lnTo>
                  <a:pt x="319844" y="405130"/>
                </a:lnTo>
                <a:lnTo>
                  <a:pt x="328669" y="405130"/>
                </a:lnTo>
                <a:lnTo>
                  <a:pt x="327869" y="402590"/>
                </a:lnTo>
                <a:close/>
              </a:path>
              <a:path w="405129" h="405129">
                <a:moveTo>
                  <a:pt x="3809" y="154940"/>
                </a:moveTo>
                <a:lnTo>
                  <a:pt x="0" y="154940"/>
                </a:lnTo>
                <a:lnTo>
                  <a:pt x="0" y="160692"/>
                </a:lnTo>
                <a:lnTo>
                  <a:pt x="3809" y="163568"/>
                </a:lnTo>
                <a:lnTo>
                  <a:pt x="3809" y="154940"/>
                </a:lnTo>
                <a:close/>
              </a:path>
              <a:path w="405129" h="405129">
                <a:moveTo>
                  <a:pt x="405129" y="154940"/>
                </a:moveTo>
                <a:lnTo>
                  <a:pt x="401319" y="154940"/>
                </a:lnTo>
                <a:lnTo>
                  <a:pt x="401319" y="162535"/>
                </a:lnTo>
                <a:lnTo>
                  <a:pt x="405129" y="159687"/>
                </a:lnTo>
                <a:lnTo>
                  <a:pt x="405129" y="154940"/>
                </a:lnTo>
                <a:close/>
              </a:path>
              <a:path w="405129" h="405129">
                <a:moveTo>
                  <a:pt x="203879" y="0"/>
                </a:moveTo>
                <a:lnTo>
                  <a:pt x="199980" y="0"/>
                </a:lnTo>
                <a:lnTo>
                  <a:pt x="198809" y="3809"/>
                </a:lnTo>
                <a:lnTo>
                  <a:pt x="205049" y="3809"/>
                </a:lnTo>
                <a:lnTo>
                  <a:pt x="203879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2" name="bg object 122"/>
          <p:cNvSpPr/>
          <p:nvPr/>
        </p:nvSpPr>
        <p:spPr>
          <a:xfrm>
            <a:off x="7778749" y="5439410"/>
            <a:ext cx="397510" cy="398780"/>
          </a:xfrm>
          <a:custGeom>
            <a:avLst/>
            <a:gdLst/>
            <a:ahLst/>
            <a:cxnLst/>
            <a:rect l="l" t="t" r="r" b="b"/>
            <a:pathLst>
              <a:path w="397509" h="398779">
                <a:moveTo>
                  <a:pt x="87434" y="394969"/>
                </a:moveTo>
                <a:lnTo>
                  <a:pt x="72109" y="394969"/>
                </a:lnTo>
                <a:lnTo>
                  <a:pt x="70910" y="398779"/>
                </a:lnTo>
                <a:lnTo>
                  <a:pt x="82403" y="398779"/>
                </a:lnTo>
                <a:lnTo>
                  <a:pt x="87434" y="394969"/>
                </a:lnTo>
                <a:close/>
              </a:path>
              <a:path w="397509" h="398779">
                <a:moveTo>
                  <a:pt x="322859" y="394969"/>
                </a:moveTo>
                <a:lnTo>
                  <a:pt x="307730" y="394969"/>
                </a:lnTo>
                <a:lnTo>
                  <a:pt x="312713" y="398779"/>
                </a:lnTo>
                <a:lnTo>
                  <a:pt x="324059" y="398779"/>
                </a:lnTo>
                <a:lnTo>
                  <a:pt x="322859" y="394969"/>
                </a:lnTo>
                <a:close/>
              </a:path>
              <a:path w="397509" h="398779">
                <a:moveTo>
                  <a:pt x="2540" y="151129"/>
                </a:moveTo>
                <a:lnTo>
                  <a:pt x="0" y="151129"/>
                </a:lnTo>
                <a:lnTo>
                  <a:pt x="0" y="159758"/>
                </a:lnTo>
                <a:lnTo>
                  <a:pt x="2540" y="161675"/>
                </a:lnTo>
                <a:lnTo>
                  <a:pt x="2540" y="151129"/>
                </a:lnTo>
                <a:close/>
              </a:path>
              <a:path w="397509" h="398779">
                <a:moveTo>
                  <a:pt x="397509" y="151129"/>
                </a:moveTo>
                <a:lnTo>
                  <a:pt x="393700" y="151129"/>
                </a:lnTo>
                <a:lnTo>
                  <a:pt x="393700" y="161573"/>
                </a:lnTo>
                <a:lnTo>
                  <a:pt x="397509" y="158725"/>
                </a:lnTo>
                <a:lnTo>
                  <a:pt x="397509" y="151129"/>
                </a:lnTo>
                <a:close/>
              </a:path>
              <a:path w="397509" h="398779">
                <a:moveTo>
                  <a:pt x="201240" y="0"/>
                </a:moveTo>
                <a:lnTo>
                  <a:pt x="195000" y="0"/>
                </a:lnTo>
                <a:lnTo>
                  <a:pt x="193830" y="3809"/>
                </a:lnTo>
                <a:lnTo>
                  <a:pt x="202410" y="3809"/>
                </a:lnTo>
                <a:lnTo>
                  <a:pt x="20124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3" name="bg object 123"/>
          <p:cNvSpPr/>
          <p:nvPr/>
        </p:nvSpPr>
        <p:spPr>
          <a:xfrm>
            <a:off x="7781289" y="5443220"/>
            <a:ext cx="391160" cy="391160"/>
          </a:xfrm>
          <a:custGeom>
            <a:avLst/>
            <a:gdLst/>
            <a:ahLst/>
            <a:cxnLst/>
            <a:rect l="l" t="t" r="r" b="b"/>
            <a:pathLst>
              <a:path w="391159" h="391160">
                <a:moveTo>
                  <a:pt x="89925" y="387349"/>
                </a:moveTo>
                <a:lnTo>
                  <a:pt x="70769" y="387349"/>
                </a:lnTo>
                <a:lnTo>
                  <a:pt x="69569" y="391159"/>
                </a:lnTo>
                <a:lnTo>
                  <a:pt x="84894" y="391159"/>
                </a:lnTo>
                <a:lnTo>
                  <a:pt x="89925" y="387349"/>
                </a:lnTo>
                <a:close/>
              </a:path>
              <a:path w="391159" h="391160">
                <a:moveTo>
                  <a:pt x="319119" y="387349"/>
                </a:moveTo>
                <a:lnTo>
                  <a:pt x="300208" y="387349"/>
                </a:lnTo>
                <a:lnTo>
                  <a:pt x="305190" y="391159"/>
                </a:lnTo>
                <a:lnTo>
                  <a:pt x="320319" y="391159"/>
                </a:lnTo>
                <a:lnTo>
                  <a:pt x="319119" y="387349"/>
                </a:lnTo>
                <a:close/>
              </a:path>
              <a:path w="391159" h="391160">
                <a:moveTo>
                  <a:pt x="3809" y="147319"/>
                </a:moveTo>
                <a:lnTo>
                  <a:pt x="0" y="147319"/>
                </a:lnTo>
                <a:lnTo>
                  <a:pt x="0" y="157865"/>
                </a:lnTo>
                <a:lnTo>
                  <a:pt x="3809" y="160742"/>
                </a:lnTo>
                <a:lnTo>
                  <a:pt x="3809" y="147319"/>
                </a:lnTo>
                <a:close/>
              </a:path>
              <a:path w="391159" h="391160">
                <a:moveTo>
                  <a:pt x="391159" y="147319"/>
                </a:moveTo>
                <a:lnTo>
                  <a:pt x="387350" y="147319"/>
                </a:lnTo>
                <a:lnTo>
                  <a:pt x="387350" y="160611"/>
                </a:lnTo>
                <a:lnTo>
                  <a:pt x="391159" y="157763"/>
                </a:lnTo>
                <a:lnTo>
                  <a:pt x="391159" y="147319"/>
                </a:lnTo>
                <a:close/>
              </a:path>
              <a:path w="391159" h="391160">
                <a:moveTo>
                  <a:pt x="199869" y="0"/>
                </a:moveTo>
                <a:lnTo>
                  <a:pt x="191289" y="0"/>
                </a:lnTo>
                <a:lnTo>
                  <a:pt x="190119" y="3809"/>
                </a:lnTo>
                <a:lnTo>
                  <a:pt x="201040" y="3809"/>
                </a:lnTo>
                <a:lnTo>
                  <a:pt x="199869" y="0"/>
                </a:lnTo>
                <a:close/>
              </a:path>
            </a:pathLst>
          </a:custGeom>
          <a:solidFill>
            <a:srgbClr val="E1E1E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4" name="bg object 124"/>
          <p:cNvSpPr/>
          <p:nvPr/>
        </p:nvSpPr>
        <p:spPr>
          <a:xfrm>
            <a:off x="7785099" y="5447029"/>
            <a:ext cx="383540" cy="383540"/>
          </a:xfrm>
          <a:custGeom>
            <a:avLst/>
            <a:gdLst/>
            <a:ahLst/>
            <a:cxnLst/>
            <a:rect l="l" t="t" r="r" b="b"/>
            <a:pathLst>
              <a:path w="383540" h="383539">
                <a:moveTo>
                  <a:pt x="91146" y="379730"/>
                </a:moveTo>
                <a:lnTo>
                  <a:pt x="68159" y="379730"/>
                </a:lnTo>
                <a:lnTo>
                  <a:pt x="66959" y="383540"/>
                </a:lnTo>
                <a:lnTo>
                  <a:pt x="86115" y="383540"/>
                </a:lnTo>
                <a:lnTo>
                  <a:pt x="91146" y="379730"/>
                </a:lnTo>
                <a:close/>
              </a:path>
              <a:path w="383540" h="383539">
                <a:moveTo>
                  <a:pt x="314109" y="379730"/>
                </a:moveTo>
                <a:lnTo>
                  <a:pt x="291416" y="379730"/>
                </a:lnTo>
                <a:lnTo>
                  <a:pt x="296398" y="383540"/>
                </a:lnTo>
                <a:lnTo>
                  <a:pt x="315309" y="383540"/>
                </a:lnTo>
                <a:lnTo>
                  <a:pt x="314109" y="379730"/>
                </a:lnTo>
                <a:close/>
              </a:path>
              <a:path w="383540" h="383539">
                <a:moveTo>
                  <a:pt x="3809" y="143510"/>
                </a:moveTo>
                <a:lnTo>
                  <a:pt x="0" y="143510"/>
                </a:lnTo>
                <a:lnTo>
                  <a:pt x="0" y="156932"/>
                </a:lnTo>
                <a:lnTo>
                  <a:pt x="3809" y="159808"/>
                </a:lnTo>
                <a:lnTo>
                  <a:pt x="3809" y="143510"/>
                </a:lnTo>
                <a:close/>
              </a:path>
              <a:path w="383540" h="383539">
                <a:moveTo>
                  <a:pt x="383540" y="143510"/>
                </a:moveTo>
                <a:lnTo>
                  <a:pt x="381000" y="143510"/>
                </a:lnTo>
                <a:lnTo>
                  <a:pt x="381000" y="158700"/>
                </a:lnTo>
                <a:lnTo>
                  <a:pt x="383540" y="156801"/>
                </a:lnTo>
                <a:lnTo>
                  <a:pt x="383540" y="143510"/>
                </a:lnTo>
                <a:close/>
              </a:path>
              <a:path w="383540" h="383539">
                <a:moveTo>
                  <a:pt x="197230" y="0"/>
                </a:moveTo>
                <a:lnTo>
                  <a:pt x="186309" y="0"/>
                </a:lnTo>
                <a:lnTo>
                  <a:pt x="185139" y="3810"/>
                </a:lnTo>
                <a:lnTo>
                  <a:pt x="198400" y="3810"/>
                </a:lnTo>
                <a:lnTo>
                  <a:pt x="197230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5" name="bg object 125"/>
          <p:cNvSpPr/>
          <p:nvPr/>
        </p:nvSpPr>
        <p:spPr>
          <a:xfrm>
            <a:off x="7788909" y="5450840"/>
            <a:ext cx="377190" cy="375920"/>
          </a:xfrm>
          <a:custGeom>
            <a:avLst/>
            <a:gdLst/>
            <a:ahLst/>
            <a:cxnLst/>
            <a:rect l="l" t="t" r="r" b="b"/>
            <a:pathLst>
              <a:path w="377190" h="375920">
                <a:moveTo>
                  <a:pt x="92368" y="372110"/>
                </a:moveTo>
                <a:lnTo>
                  <a:pt x="65549" y="372110"/>
                </a:lnTo>
                <a:lnTo>
                  <a:pt x="64349" y="375920"/>
                </a:lnTo>
                <a:lnTo>
                  <a:pt x="87336" y="375920"/>
                </a:lnTo>
                <a:lnTo>
                  <a:pt x="92368" y="372110"/>
                </a:lnTo>
                <a:close/>
              </a:path>
              <a:path w="377190" h="375920">
                <a:moveTo>
                  <a:pt x="309100" y="372110"/>
                </a:moveTo>
                <a:lnTo>
                  <a:pt x="282623" y="372110"/>
                </a:lnTo>
                <a:lnTo>
                  <a:pt x="287606" y="375920"/>
                </a:lnTo>
                <a:lnTo>
                  <a:pt x="310300" y="375920"/>
                </a:lnTo>
                <a:lnTo>
                  <a:pt x="309100" y="372110"/>
                </a:lnTo>
                <a:close/>
              </a:path>
              <a:path w="377190" h="375920">
                <a:moveTo>
                  <a:pt x="3810" y="139700"/>
                </a:moveTo>
                <a:lnTo>
                  <a:pt x="0" y="139700"/>
                </a:lnTo>
                <a:lnTo>
                  <a:pt x="0" y="155998"/>
                </a:lnTo>
                <a:lnTo>
                  <a:pt x="3810" y="158874"/>
                </a:lnTo>
                <a:lnTo>
                  <a:pt x="3810" y="139700"/>
                </a:lnTo>
                <a:close/>
              </a:path>
              <a:path w="377190" h="375920">
                <a:moveTo>
                  <a:pt x="377190" y="139700"/>
                </a:moveTo>
                <a:lnTo>
                  <a:pt x="373380" y="139700"/>
                </a:lnTo>
                <a:lnTo>
                  <a:pt x="373380" y="157738"/>
                </a:lnTo>
                <a:lnTo>
                  <a:pt x="377190" y="154890"/>
                </a:lnTo>
                <a:lnTo>
                  <a:pt x="377190" y="139700"/>
                </a:lnTo>
                <a:close/>
              </a:path>
              <a:path w="377190" h="375920">
                <a:moveTo>
                  <a:pt x="194590" y="0"/>
                </a:moveTo>
                <a:lnTo>
                  <a:pt x="181330" y="0"/>
                </a:lnTo>
                <a:lnTo>
                  <a:pt x="180550" y="2540"/>
                </a:lnTo>
                <a:lnTo>
                  <a:pt x="195370" y="2540"/>
                </a:lnTo>
                <a:lnTo>
                  <a:pt x="194590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6" name="bg object 126"/>
          <p:cNvSpPr/>
          <p:nvPr/>
        </p:nvSpPr>
        <p:spPr>
          <a:xfrm>
            <a:off x="7792719" y="5453379"/>
            <a:ext cx="369570" cy="369570"/>
          </a:xfrm>
          <a:custGeom>
            <a:avLst/>
            <a:gdLst/>
            <a:ahLst/>
            <a:cxnLst/>
            <a:rect l="l" t="t" r="r" b="b"/>
            <a:pathLst>
              <a:path w="369570" h="369570">
                <a:moveTo>
                  <a:pt x="93589" y="365760"/>
                </a:moveTo>
                <a:lnTo>
                  <a:pt x="62939" y="365760"/>
                </a:lnTo>
                <a:lnTo>
                  <a:pt x="61739" y="369570"/>
                </a:lnTo>
                <a:lnTo>
                  <a:pt x="88558" y="369570"/>
                </a:lnTo>
                <a:lnTo>
                  <a:pt x="93589" y="365760"/>
                </a:lnTo>
                <a:close/>
              </a:path>
              <a:path w="369570" h="369570">
                <a:moveTo>
                  <a:pt x="304089" y="365760"/>
                </a:moveTo>
                <a:lnTo>
                  <a:pt x="273831" y="365760"/>
                </a:lnTo>
                <a:lnTo>
                  <a:pt x="278813" y="369570"/>
                </a:lnTo>
                <a:lnTo>
                  <a:pt x="305289" y="369570"/>
                </a:lnTo>
                <a:lnTo>
                  <a:pt x="304089" y="365760"/>
                </a:lnTo>
                <a:close/>
              </a:path>
              <a:path w="369570" h="369570">
                <a:moveTo>
                  <a:pt x="3809" y="137160"/>
                </a:moveTo>
                <a:lnTo>
                  <a:pt x="0" y="137160"/>
                </a:lnTo>
                <a:lnTo>
                  <a:pt x="0" y="156334"/>
                </a:lnTo>
                <a:lnTo>
                  <a:pt x="3809" y="159210"/>
                </a:lnTo>
                <a:lnTo>
                  <a:pt x="3809" y="137160"/>
                </a:lnTo>
                <a:close/>
              </a:path>
              <a:path w="369570" h="369570">
                <a:moveTo>
                  <a:pt x="369570" y="137160"/>
                </a:moveTo>
                <a:lnTo>
                  <a:pt x="365759" y="137160"/>
                </a:lnTo>
                <a:lnTo>
                  <a:pt x="365759" y="158047"/>
                </a:lnTo>
                <a:lnTo>
                  <a:pt x="369570" y="155198"/>
                </a:lnTo>
                <a:lnTo>
                  <a:pt x="369570" y="137160"/>
                </a:lnTo>
                <a:close/>
              </a:path>
              <a:path w="369570" h="369570">
                <a:moveTo>
                  <a:pt x="191560" y="0"/>
                </a:moveTo>
                <a:lnTo>
                  <a:pt x="176739" y="0"/>
                </a:lnTo>
                <a:lnTo>
                  <a:pt x="175569" y="3810"/>
                </a:lnTo>
                <a:lnTo>
                  <a:pt x="192730" y="3810"/>
                </a:lnTo>
                <a:lnTo>
                  <a:pt x="19156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7" name="bg object 127"/>
          <p:cNvSpPr/>
          <p:nvPr/>
        </p:nvSpPr>
        <p:spPr>
          <a:xfrm>
            <a:off x="7796529" y="5457190"/>
            <a:ext cx="361950" cy="361950"/>
          </a:xfrm>
          <a:custGeom>
            <a:avLst/>
            <a:gdLst/>
            <a:ahLst/>
            <a:cxnLst/>
            <a:rect l="l" t="t" r="r" b="b"/>
            <a:pathLst>
              <a:path w="361950" h="361950">
                <a:moveTo>
                  <a:pt x="93133" y="359410"/>
                </a:moveTo>
                <a:lnTo>
                  <a:pt x="59930" y="359410"/>
                </a:lnTo>
                <a:lnTo>
                  <a:pt x="59130" y="361950"/>
                </a:lnTo>
                <a:lnTo>
                  <a:pt x="89779" y="361950"/>
                </a:lnTo>
                <a:lnTo>
                  <a:pt x="93133" y="359410"/>
                </a:lnTo>
                <a:close/>
              </a:path>
              <a:path w="361950" h="361950">
                <a:moveTo>
                  <a:pt x="299479" y="359410"/>
                </a:moveTo>
                <a:lnTo>
                  <a:pt x="266700" y="359410"/>
                </a:lnTo>
                <a:lnTo>
                  <a:pt x="270021" y="361950"/>
                </a:lnTo>
                <a:lnTo>
                  <a:pt x="300279" y="361950"/>
                </a:lnTo>
                <a:lnTo>
                  <a:pt x="299479" y="359410"/>
                </a:lnTo>
                <a:close/>
              </a:path>
              <a:path w="361950" h="361950">
                <a:moveTo>
                  <a:pt x="3810" y="133350"/>
                </a:moveTo>
                <a:lnTo>
                  <a:pt x="0" y="133350"/>
                </a:lnTo>
                <a:lnTo>
                  <a:pt x="0" y="155400"/>
                </a:lnTo>
                <a:lnTo>
                  <a:pt x="3810" y="158276"/>
                </a:lnTo>
                <a:lnTo>
                  <a:pt x="3810" y="133350"/>
                </a:lnTo>
                <a:close/>
              </a:path>
              <a:path w="361950" h="361950">
                <a:moveTo>
                  <a:pt x="361950" y="133350"/>
                </a:moveTo>
                <a:lnTo>
                  <a:pt x="358140" y="133350"/>
                </a:lnTo>
                <a:lnTo>
                  <a:pt x="358140" y="157085"/>
                </a:lnTo>
                <a:lnTo>
                  <a:pt x="361950" y="154237"/>
                </a:lnTo>
                <a:lnTo>
                  <a:pt x="361950" y="133350"/>
                </a:lnTo>
                <a:close/>
              </a:path>
              <a:path w="361950" h="361950">
                <a:moveTo>
                  <a:pt x="188920" y="0"/>
                </a:moveTo>
                <a:lnTo>
                  <a:pt x="171760" y="0"/>
                </a:lnTo>
                <a:lnTo>
                  <a:pt x="170589" y="3810"/>
                </a:lnTo>
                <a:lnTo>
                  <a:pt x="190090" y="3810"/>
                </a:lnTo>
                <a:lnTo>
                  <a:pt x="188920" y="0"/>
                </a:lnTo>
                <a:close/>
              </a:path>
            </a:pathLst>
          </a:custGeom>
          <a:solidFill>
            <a:srgbClr val="D8D8D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8" name="bg object 128"/>
          <p:cNvSpPr/>
          <p:nvPr/>
        </p:nvSpPr>
        <p:spPr>
          <a:xfrm>
            <a:off x="7800339" y="5461000"/>
            <a:ext cx="354330" cy="355600"/>
          </a:xfrm>
          <a:custGeom>
            <a:avLst/>
            <a:gdLst/>
            <a:ahLst/>
            <a:cxnLst/>
            <a:rect l="l" t="t" r="r" b="b"/>
            <a:pathLst>
              <a:path w="354329" h="355600">
                <a:moveTo>
                  <a:pt x="94354" y="351790"/>
                </a:moveTo>
                <a:lnTo>
                  <a:pt x="57319" y="351790"/>
                </a:lnTo>
                <a:lnTo>
                  <a:pt x="56119" y="355600"/>
                </a:lnTo>
                <a:lnTo>
                  <a:pt x="89323" y="355600"/>
                </a:lnTo>
                <a:lnTo>
                  <a:pt x="94354" y="351790"/>
                </a:lnTo>
                <a:close/>
              </a:path>
              <a:path w="354329" h="355600">
                <a:moveTo>
                  <a:pt x="294469" y="351790"/>
                </a:moveTo>
                <a:lnTo>
                  <a:pt x="257907" y="351790"/>
                </a:lnTo>
                <a:lnTo>
                  <a:pt x="262889" y="355600"/>
                </a:lnTo>
                <a:lnTo>
                  <a:pt x="295669" y="355600"/>
                </a:lnTo>
                <a:lnTo>
                  <a:pt x="294469" y="351790"/>
                </a:lnTo>
                <a:close/>
              </a:path>
              <a:path w="354329" h="355600">
                <a:moveTo>
                  <a:pt x="2539" y="129540"/>
                </a:moveTo>
                <a:lnTo>
                  <a:pt x="0" y="129540"/>
                </a:lnTo>
                <a:lnTo>
                  <a:pt x="0" y="154466"/>
                </a:lnTo>
                <a:lnTo>
                  <a:pt x="2539" y="156384"/>
                </a:lnTo>
                <a:lnTo>
                  <a:pt x="2539" y="129540"/>
                </a:lnTo>
                <a:close/>
              </a:path>
              <a:path w="354329" h="355600">
                <a:moveTo>
                  <a:pt x="354329" y="129540"/>
                </a:moveTo>
                <a:lnTo>
                  <a:pt x="350519" y="129540"/>
                </a:lnTo>
                <a:lnTo>
                  <a:pt x="350519" y="156123"/>
                </a:lnTo>
                <a:lnTo>
                  <a:pt x="354329" y="153275"/>
                </a:lnTo>
                <a:lnTo>
                  <a:pt x="354329" y="129540"/>
                </a:lnTo>
                <a:close/>
              </a:path>
              <a:path w="354329" h="355600">
                <a:moveTo>
                  <a:pt x="186279" y="0"/>
                </a:moveTo>
                <a:lnTo>
                  <a:pt x="166779" y="0"/>
                </a:lnTo>
                <a:lnTo>
                  <a:pt x="165609" y="3809"/>
                </a:lnTo>
                <a:lnTo>
                  <a:pt x="187449" y="3809"/>
                </a:lnTo>
                <a:lnTo>
                  <a:pt x="186279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29" name="bg object 129"/>
          <p:cNvSpPr/>
          <p:nvPr/>
        </p:nvSpPr>
        <p:spPr>
          <a:xfrm>
            <a:off x="7802879" y="5464809"/>
            <a:ext cx="347980" cy="347980"/>
          </a:xfrm>
          <a:custGeom>
            <a:avLst/>
            <a:gdLst/>
            <a:ahLst/>
            <a:cxnLst/>
            <a:rect l="l" t="t" r="r" b="b"/>
            <a:pathLst>
              <a:path w="347979" h="347979">
                <a:moveTo>
                  <a:pt x="96845" y="344169"/>
                </a:moveTo>
                <a:lnTo>
                  <a:pt x="55979" y="344169"/>
                </a:lnTo>
                <a:lnTo>
                  <a:pt x="54779" y="347979"/>
                </a:lnTo>
                <a:lnTo>
                  <a:pt x="91814" y="347979"/>
                </a:lnTo>
                <a:lnTo>
                  <a:pt x="96845" y="344169"/>
                </a:lnTo>
                <a:close/>
              </a:path>
              <a:path w="347979" h="347979">
                <a:moveTo>
                  <a:pt x="290729" y="344169"/>
                </a:moveTo>
                <a:lnTo>
                  <a:pt x="250385" y="344169"/>
                </a:lnTo>
                <a:lnTo>
                  <a:pt x="255367" y="347979"/>
                </a:lnTo>
                <a:lnTo>
                  <a:pt x="291929" y="347979"/>
                </a:lnTo>
                <a:lnTo>
                  <a:pt x="290729" y="344169"/>
                </a:lnTo>
                <a:close/>
              </a:path>
              <a:path w="347979" h="347979">
                <a:moveTo>
                  <a:pt x="3810" y="125729"/>
                </a:moveTo>
                <a:lnTo>
                  <a:pt x="0" y="125729"/>
                </a:lnTo>
                <a:lnTo>
                  <a:pt x="0" y="152574"/>
                </a:lnTo>
                <a:lnTo>
                  <a:pt x="3810" y="155450"/>
                </a:lnTo>
                <a:lnTo>
                  <a:pt x="3810" y="125729"/>
                </a:lnTo>
                <a:close/>
              </a:path>
              <a:path w="347979" h="347979">
                <a:moveTo>
                  <a:pt x="347979" y="125729"/>
                </a:moveTo>
                <a:lnTo>
                  <a:pt x="344170" y="125729"/>
                </a:lnTo>
                <a:lnTo>
                  <a:pt x="344170" y="155161"/>
                </a:lnTo>
                <a:lnTo>
                  <a:pt x="347979" y="152313"/>
                </a:lnTo>
                <a:lnTo>
                  <a:pt x="347979" y="125729"/>
                </a:lnTo>
                <a:close/>
              </a:path>
              <a:path w="347979" h="347979">
                <a:moveTo>
                  <a:pt x="184910" y="0"/>
                </a:moveTo>
                <a:lnTo>
                  <a:pt x="163070" y="0"/>
                </a:lnTo>
                <a:lnTo>
                  <a:pt x="161900" y="3809"/>
                </a:lnTo>
                <a:lnTo>
                  <a:pt x="186080" y="3809"/>
                </a:lnTo>
                <a:lnTo>
                  <a:pt x="184910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0" name="bg object 130"/>
          <p:cNvSpPr/>
          <p:nvPr/>
        </p:nvSpPr>
        <p:spPr>
          <a:xfrm>
            <a:off x="7806689" y="5468619"/>
            <a:ext cx="340360" cy="340360"/>
          </a:xfrm>
          <a:custGeom>
            <a:avLst/>
            <a:gdLst/>
            <a:ahLst/>
            <a:cxnLst/>
            <a:rect l="l" t="t" r="r" b="b"/>
            <a:pathLst>
              <a:path w="340359" h="340360">
                <a:moveTo>
                  <a:pt x="98066" y="336549"/>
                </a:moveTo>
                <a:lnTo>
                  <a:pt x="53369" y="336549"/>
                </a:lnTo>
                <a:lnTo>
                  <a:pt x="52169" y="340359"/>
                </a:lnTo>
                <a:lnTo>
                  <a:pt x="93035" y="340359"/>
                </a:lnTo>
                <a:lnTo>
                  <a:pt x="98066" y="336549"/>
                </a:lnTo>
                <a:close/>
              </a:path>
              <a:path w="340359" h="340360">
                <a:moveTo>
                  <a:pt x="285719" y="336549"/>
                </a:moveTo>
                <a:lnTo>
                  <a:pt x="241593" y="336549"/>
                </a:lnTo>
                <a:lnTo>
                  <a:pt x="246575" y="340359"/>
                </a:lnTo>
                <a:lnTo>
                  <a:pt x="286919" y="340359"/>
                </a:lnTo>
                <a:lnTo>
                  <a:pt x="285719" y="336549"/>
                </a:lnTo>
                <a:close/>
              </a:path>
              <a:path w="340359" h="340360">
                <a:moveTo>
                  <a:pt x="3809" y="121919"/>
                </a:moveTo>
                <a:lnTo>
                  <a:pt x="0" y="121919"/>
                </a:lnTo>
                <a:lnTo>
                  <a:pt x="0" y="151640"/>
                </a:lnTo>
                <a:lnTo>
                  <a:pt x="3809" y="154516"/>
                </a:lnTo>
                <a:lnTo>
                  <a:pt x="3809" y="121919"/>
                </a:lnTo>
                <a:close/>
              </a:path>
              <a:path w="340359" h="340360">
                <a:moveTo>
                  <a:pt x="340359" y="121919"/>
                </a:moveTo>
                <a:lnTo>
                  <a:pt x="337819" y="121919"/>
                </a:lnTo>
                <a:lnTo>
                  <a:pt x="337819" y="153250"/>
                </a:lnTo>
                <a:lnTo>
                  <a:pt x="340359" y="151351"/>
                </a:lnTo>
                <a:lnTo>
                  <a:pt x="340359" y="121919"/>
                </a:lnTo>
                <a:close/>
              </a:path>
              <a:path w="340359" h="340360">
                <a:moveTo>
                  <a:pt x="182269" y="0"/>
                </a:moveTo>
                <a:lnTo>
                  <a:pt x="158089" y="0"/>
                </a:lnTo>
                <a:lnTo>
                  <a:pt x="156919" y="3809"/>
                </a:lnTo>
                <a:lnTo>
                  <a:pt x="183439" y="3809"/>
                </a:lnTo>
                <a:lnTo>
                  <a:pt x="182269" y="0"/>
                </a:lnTo>
                <a:close/>
              </a:path>
            </a:pathLst>
          </a:custGeom>
          <a:solidFill>
            <a:srgbClr val="D2D2D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1" name="bg object 131"/>
          <p:cNvSpPr/>
          <p:nvPr/>
        </p:nvSpPr>
        <p:spPr>
          <a:xfrm>
            <a:off x="7810499" y="5472430"/>
            <a:ext cx="334010" cy="332740"/>
          </a:xfrm>
          <a:custGeom>
            <a:avLst/>
            <a:gdLst/>
            <a:ahLst/>
            <a:cxnLst/>
            <a:rect l="l" t="t" r="r" b="b"/>
            <a:pathLst>
              <a:path w="334009" h="332739">
                <a:moveTo>
                  <a:pt x="99287" y="328930"/>
                </a:moveTo>
                <a:lnTo>
                  <a:pt x="50759" y="328930"/>
                </a:lnTo>
                <a:lnTo>
                  <a:pt x="49559" y="332740"/>
                </a:lnTo>
                <a:lnTo>
                  <a:pt x="94256" y="332740"/>
                </a:lnTo>
                <a:lnTo>
                  <a:pt x="99287" y="328930"/>
                </a:lnTo>
                <a:close/>
              </a:path>
              <a:path w="334009" h="332739">
                <a:moveTo>
                  <a:pt x="280710" y="328930"/>
                </a:moveTo>
                <a:lnTo>
                  <a:pt x="232800" y="328930"/>
                </a:lnTo>
                <a:lnTo>
                  <a:pt x="237783" y="332740"/>
                </a:lnTo>
                <a:lnTo>
                  <a:pt x="281909" y="332740"/>
                </a:lnTo>
                <a:lnTo>
                  <a:pt x="280710" y="328930"/>
                </a:lnTo>
                <a:close/>
              </a:path>
              <a:path w="334009" h="332739">
                <a:moveTo>
                  <a:pt x="3809" y="118110"/>
                </a:moveTo>
                <a:lnTo>
                  <a:pt x="0" y="118110"/>
                </a:lnTo>
                <a:lnTo>
                  <a:pt x="0" y="150706"/>
                </a:lnTo>
                <a:lnTo>
                  <a:pt x="3809" y="153582"/>
                </a:lnTo>
                <a:lnTo>
                  <a:pt x="3809" y="118110"/>
                </a:lnTo>
                <a:close/>
              </a:path>
              <a:path w="334009" h="332739">
                <a:moveTo>
                  <a:pt x="334009" y="118110"/>
                </a:moveTo>
                <a:lnTo>
                  <a:pt x="330200" y="118110"/>
                </a:lnTo>
                <a:lnTo>
                  <a:pt x="330200" y="152289"/>
                </a:lnTo>
                <a:lnTo>
                  <a:pt x="334009" y="149440"/>
                </a:lnTo>
                <a:lnTo>
                  <a:pt x="334009" y="118110"/>
                </a:lnTo>
                <a:close/>
              </a:path>
              <a:path w="334009" h="332739">
                <a:moveTo>
                  <a:pt x="179630" y="0"/>
                </a:moveTo>
                <a:lnTo>
                  <a:pt x="153110" y="0"/>
                </a:lnTo>
                <a:lnTo>
                  <a:pt x="152330" y="2540"/>
                </a:lnTo>
                <a:lnTo>
                  <a:pt x="180409" y="2540"/>
                </a:lnTo>
                <a:lnTo>
                  <a:pt x="179630" y="0"/>
                </a:lnTo>
                <a:close/>
              </a:path>
            </a:pathLst>
          </a:custGeom>
          <a:solidFill>
            <a:srgbClr val="CFCFC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2" name="bg object 132"/>
          <p:cNvSpPr/>
          <p:nvPr/>
        </p:nvSpPr>
        <p:spPr>
          <a:xfrm>
            <a:off x="7814309" y="5474969"/>
            <a:ext cx="326390" cy="326390"/>
          </a:xfrm>
          <a:custGeom>
            <a:avLst/>
            <a:gdLst/>
            <a:ahLst/>
            <a:cxnLst/>
            <a:rect l="l" t="t" r="r" b="b"/>
            <a:pathLst>
              <a:path w="326390" h="326389">
                <a:moveTo>
                  <a:pt x="100509" y="322580"/>
                </a:moveTo>
                <a:lnTo>
                  <a:pt x="48149" y="322580"/>
                </a:lnTo>
                <a:lnTo>
                  <a:pt x="46949" y="326389"/>
                </a:lnTo>
                <a:lnTo>
                  <a:pt x="95477" y="326389"/>
                </a:lnTo>
                <a:lnTo>
                  <a:pt x="100509" y="322580"/>
                </a:lnTo>
                <a:close/>
              </a:path>
              <a:path w="326390" h="326389">
                <a:moveTo>
                  <a:pt x="275700" y="322580"/>
                </a:moveTo>
                <a:lnTo>
                  <a:pt x="224008" y="322580"/>
                </a:lnTo>
                <a:lnTo>
                  <a:pt x="228990" y="326389"/>
                </a:lnTo>
                <a:lnTo>
                  <a:pt x="276900" y="326389"/>
                </a:lnTo>
                <a:lnTo>
                  <a:pt x="275700" y="322580"/>
                </a:lnTo>
                <a:close/>
              </a:path>
              <a:path w="326390" h="326389">
                <a:moveTo>
                  <a:pt x="3810" y="115569"/>
                </a:moveTo>
                <a:lnTo>
                  <a:pt x="0" y="115569"/>
                </a:lnTo>
                <a:lnTo>
                  <a:pt x="0" y="151042"/>
                </a:lnTo>
                <a:lnTo>
                  <a:pt x="3810" y="153919"/>
                </a:lnTo>
                <a:lnTo>
                  <a:pt x="3810" y="115569"/>
                </a:lnTo>
                <a:close/>
              </a:path>
              <a:path w="326390" h="326389">
                <a:moveTo>
                  <a:pt x="326390" y="115569"/>
                </a:moveTo>
                <a:lnTo>
                  <a:pt x="322580" y="115569"/>
                </a:lnTo>
                <a:lnTo>
                  <a:pt x="322580" y="152597"/>
                </a:lnTo>
                <a:lnTo>
                  <a:pt x="326390" y="149749"/>
                </a:lnTo>
                <a:lnTo>
                  <a:pt x="326390" y="115569"/>
                </a:lnTo>
                <a:close/>
              </a:path>
              <a:path w="326390" h="326389">
                <a:moveTo>
                  <a:pt x="176600" y="0"/>
                </a:moveTo>
                <a:lnTo>
                  <a:pt x="148520" y="0"/>
                </a:lnTo>
                <a:lnTo>
                  <a:pt x="147350" y="3809"/>
                </a:lnTo>
                <a:lnTo>
                  <a:pt x="177770" y="3809"/>
                </a:lnTo>
                <a:lnTo>
                  <a:pt x="176600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3" name="bg object 133"/>
          <p:cNvSpPr/>
          <p:nvPr/>
        </p:nvSpPr>
        <p:spPr>
          <a:xfrm>
            <a:off x="7818119" y="5478780"/>
            <a:ext cx="318770" cy="318770"/>
          </a:xfrm>
          <a:custGeom>
            <a:avLst/>
            <a:gdLst/>
            <a:ahLst/>
            <a:cxnLst/>
            <a:rect l="l" t="t" r="r" b="b"/>
            <a:pathLst>
              <a:path w="318770" h="318770">
                <a:moveTo>
                  <a:pt x="101730" y="314960"/>
                </a:moveTo>
                <a:lnTo>
                  <a:pt x="45539" y="314960"/>
                </a:lnTo>
                <a:lnTo>
                  <a:pt x="44339" y="318770"/>
                </a:lnTo>
                <a:lnTo>
                  <a:pt x="96699" y="318770"/>
                </a:lnTo>
                <a:lnTo>
                  <a:pt x="101730" y="314960"/>
                </a:lnTo>
                <a:close/>
              </a:path>
              <a:path w="318770" h="318770">
                <a:moveTo>
                  <a:pt x="270689" y="314960"/>
                </a:moveTo>
                <a:lnTo>
                  <a:pt x="215216" y="314960"/>
                </a:lnTo>
                <a:lnTo>
                  <a:pt x="220198" y="318770"/>
                </a:lnTo>
                <a:lnTo>
                  <a:pt x="271889" y="318770"/>
                </a:lnTo>
                <a:lnTo>
                  <a:pt x="270689" y="314960"/>
                </a:lnTo>
                <a:close/>
              </a:path>
              <a:path w="318770" h="318770">
                <a:moveTo>
                  <a:pt x="3809" y="111760"/>
                </a:moveTo>
                <a:lnTo>
                  <a:pt x="0" y="111760"/>
                </a:lnTo>
                <a:lnTo>
                  <a:pt x="0" y="150109"/>
                </a:lnTo>
                <a:lnTo>
                  <a:pt x="3809" y="152985"/>
                </a:lnTo>
                <a:lnTo>
                  <a:pt x="3809" y="111760"/>
                </a:lnTo>
                <a:close/>
              </a:path>
              <a:path w="318770" h="318770">
                <a:moveTo>
                  <a:pt x="318770" y="111760"/>
                </a:moveTo>
                <a:lnTo>
                  <a:pt x="314959" y="111760"/>
                </a:lnTo>
                <a:lnTo>
                  <a:pt x="314959" y="151635"/>
                </a:lnTo>
                <a:lnTo>
                  <a:pt x="318770" y="148787"/>
                </a:lnTo>
                <a:lnTo>
                  <a:pt x="318770" y="111760"/>
                </a:lnTo>
                <a:close/>
              </a:path>
              <a:path w="318770" h="318770">
                <a:moveTo>
                  <a:pt x="173959" y="0"/>
                </a:moveTo>
                <a:lnTo>
                  <a:pt x="143540" y="0"/>
                </a:lnTo>
                <a:lnTo>
                  <a:pt x="142369" y="3810"/>
                </a:lnTo>
                <a:lnTo>
                  <a:pt x="175130" y="3810"/>
                </a:lnTo>
                <a:lnTo>
                  <a:pt x="17395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4" name="bg object 134"/>
          <p:cNvSpPr/>
          <p:nvPr/>
        </p:nvSpPr>
        <p:spPr>
          <a:xfrm>
            <a:off x="7821929" y="5482589"/>
            <a:ext cx="311150" cy="311150"/>
          </a:xfrm>
          <a:custGeom>
            <a:avLst/>
            <a:gdLst/>
            <a:ahLst/>
            <a:cxnLst/>
            <a:rect l="l" t="t" r="r" b="b"/>
            <a:pathLst>
              <a:path w="311150" h="311150">
                <a:moveTo>
                  <a:pt x="101274" y="308610"/>
                </a:moveTo>
                <a:lnTo>
                  <a:pt x="42529" y="308610"/>
                </a:lnTo>
                <a:lnTo>
                  <a:pt x="41730" y="311150"/>
                </a:lnTo>
                <a:lnTo>
                  <a:pt x="97920" y="311150"/>
                </a:lnTo>
                <a:lnTo>
                  <a:pt x="101274" y="308610"/>
                </a:lnTo>
                <a:close/>
              </a:path>
              <a:path w="311150" h="311150">
                <a:moveTo>
                  <a:pt x="266079" y="308610"/>
                </a:moveTo>
                <a:lnTo>
                  <a:pt x="208084" y="308610"/>
                </a:lnTo>
                <a:lnTo>
                  <a:pt x="211406" y="311150"/>
                </a:lnTo>
                <a:lnTo>
                  <a:pt x="266879" y="311150"/>
                </a:lnTo>
                <a:lnTo>
                  <a:pt x="266079" y="308610"/>
                </a:lnTo>
                <a:close/>
              </a:path>
              <a:path w="311150" h="311150">
                <a:moveTo>
                  <a:pt x="3810" y="107950"/>
                </a:moveTo>
                <a:lnTo>
                  <a:pt x="0" y="107950"/>
                </a:lnTo>
                <a:lnTo>
                  <a:pt x="0" y="149175"/>
                </a:lnTo>
                <a:lnTo>
                  <a:pt x="3810" y="152051"/>
                </a:lnTo>
                <a:lnTo>
                  <a:pt x="3810" y="107950"/>
                </a:lnTo>
                <a:close/>
              </a:path>
              <a:path w="311150" h="311150">
                <a:moveTo>
                  <a:pt x="311150" y="107950"/>
                </a:moveTo>
                <a:lnTo>
                  <a:pt x="307340" y="107950"/>
                </a:lnTo>
                <a:lnTo>
                  <a:pt x="307340" y="150673"/>
                </a:lnTo>
                <a:lnTo>
                  <a:pt x="311150" y="147825"/>
                </a:lnTo>
                <a:lnTo>
                  <a:pt x="311150" y="107950"/>
                </a:lnTo>
                <a:close/>
              </a:path>
              <a:path w="311150" h="311150">
                <a:moveTo>
                  <a:pt x="171320" y="0"/>
                </a:moveTo>
                <a:lnTo>
                  <a:pt x="138560" y="0"/>
                </a:lnTo>
                <a:lnTo>
                  <a:pt x="137390" y="3810"/>
                </a:lnTo>
                <a:lnTo>
                  <a:pt x="172490" y="3810"/>
                </a:lnTo>
                <a:lnTo>
                  <a:pt x="171320" y="0"/>
                </a:lnTo>
                <a:close/>
              </a:path>
            </a:pathLst>
          </a:custGeom>
          <a:solidFill>
            <a:srgbClr val="C9C9C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5" name="bg object 135"/>
          <p:cNvSpPr/>
          <p:nvPr/>
        </p:nvSpPr>
        <p:spPr>
          <a:xfrm>
            <a:off x="7825739" y="5486400"/>
            <a:ext cx="303530" cy="304800"/>
          </a:xfrm>
          <a:custGeom>
            <a:avLst/>
            <a:gdLst/>
            <a:ahLst/>
            <a:cxnLst/>
            <a:rect l="l" t="t" r="r" b="b"/>
            <a:pathLst>
              <a:path w="303529" h="304800">
                <a:moveTo>
                  <a:pt x="102495" y="300990"/>
                </a:moveTo>
                <a:lnTo>
                  <a:pt x="39919" y="300990"/>
                </a:lnTo>
                <a:lnTo>
                  <a:pt x="38719" y="304800"/>
                </a:lnTo>
                <a:lnTo>
                  <a:pt x="97464" y="304800"/>
                </a:lnTo>
                <a:lnTo>
                  <a:pt x="102495" y="300990"/>
                </a:lnTo>
                <a:close/>
              </a:path>
              <a:path w="303529" h="304800">
                <a:moveTo>
                  <a:pt x="261069" y="300990"/>
                </a:moveTo>
                <a:lnTo>
                  <a:pt x="199292" y="300990"/>
                </a:lnTo>
                <a:lnTo>
                  <a:pt x="204274" y="304800"/>
                </a:lnTo>
                <a:lnTo>
                  <a:pt x="262269" y="304800"/>
                </a:lnTo>
                <a:lnTo>
                  <a:pt x="261069" y="300990"/>
                </a:lnTo>
                <a:close/>
              </a:path>
              <a:path w="303529" h="304800">
                <a:moveTo>
                  <a:pt x="3809" y="104140"/>
                </a:moveTo>
                <a:lnTo>
                  <a:pt x="0" y="104140"/>
                </a:lnTo>
                <a:lnTo>
                  <a:pt x="0" y="148241"/>
                </a:lnTo>
                <a:lnTo>
                  <a:pt x="3809" y="151117"/>
                </a:lnTo>
                <a:lnTo>
                  <a:pt x="3809" y="104140"/>
                </a:lnTo>
                <a:close/>
              </a:path>
              <a:path w="303529" h="304800">
                <a:moveTo>
                  <a:pt x="303529" y="104140"/>
                </a:moveTo>
                <a:lnTo>
                  <a:pt x="299719" y="104140"/>
                </a:lnTo>
                <a:lnTo>
                  <a:pt x="299719" y="149712"/>
                </a:lnTo>
                <a:lnTo>
                  <a:pt x="303529" y="146863"/>
                </a:lnTo>
                <a:lnTo>
                  <a:pt x="303529" y="104140"/>
                </a:lnTo>
                <a:close/>
              </a:path>
              <a:path w="303529" h="304800">
                <a:moveTo>
                  <a:pt x="168680" y="0"/>
                </a:moveTo>
                <a:lnTo>
                  <a:pt x="133579" y="0"/>
                </a:lnTo>
                <a:lnTo>
                  <a:pt x="132409" y="3810"/>
                </a:lnTo>
                <a:lnTo>
                  <a:pt x="169850" y="3810"/>
                </a:lnTo>
                <a:lnTo>
                  <a:pt x="168680" y="0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6" name="bg object 136"/>
          <p:cNvSpPr/>
          <p:nvPr/>
        </p:nvSpPr>
        <p:spPr>
          <a:xfrm>
            <a:off x="7829549" y="5490210"/>
            <a:ext cx="295910" cy="297180"/>
          </a:xfrm>
          <a:custGeom>
            <a:avLst/>
            <a:gdLst/>
            <a:ahLst/>
            <a:cxnLst/>
            <a:rect l="l" t="t" r="r" b="b"/>
            <a:pathLst>
              <a:path w="295909" h="297179">
                <a:moveTo>
                  <a:pt x="103716" y="293370"/>
                </a:moveTo>
                <a:lnTo>
                  <a:pt x="37309" y="293370"/>
                </a:lnTo>
                <a:lnTo>
                  <a:pt x="36109" y="297179"/>
                </a:lnTo>
                <a:lnTo>
                  <a:pt x="98685" y="297179"/>
                </a:lnTo>
                <a:lnTo>
                  <a:pt x="103716" y="293370"/>
                </a:lnTo>
                <a:close/>
              </a:path>
              <a:path w="295909" h="297179">
                <a:moveTo>
                  <a:pt x="256059" y="293370"/>
                </a:moveTo>
                <a:lnTo>
                  <a:pt x="190500" y="293370"/>
                </a:lnTo>
                <a:lnTo>
                  <a:pt x="195482" y="297179"/>
                </a:lnTo>
                <a:lnTo>
                  <a:pt x="257259" y="297179"/>
                </a:lnTo>
                <a:lnTo>
                  <a:pt x="256059" y="293370"/>
                </a:lnTo>
                <a:close/>
              </a:path>
              <a:path w="295909" h="297179">
                <a:moveTo>
                  <a:pt x="2540" y="100329"/>
                </a:moveTo>
                <a:lnTo>
                  <a:pt x="0" y="100329"/>
                </a:lnTo>
                <a:lnTo>
                  <a:pt x="0" y="147307"/>
                </a:lnTo>
                <a:lnTo>
                  <a:pt x="2540" y="149225"/>
                </a:lnTo>
                <a:lnTo>
                  <a:pt x="2540" y="100329"/>
                </a:lnTo>
                <a:close/>
              </a:path>
              <a:path w="295909" h="297179">
                <a:moveTo>
                  <a:pt x="295909" y="100329"/>
                </a:moveTo>
                <a:lnTo>
                  <a:pt x="292100" y="100329"/>
                </a:lnTo>
                <a:lnTo>
                  <a:pt x="292100" y="148750"/>
                </a:lnTo>
                <a:lnTo>
                  <a:pt x="295909" y="145902"/>
                </a:lnTo>
                <a:lnTo>
                  <a:pt x="295909" y="100329"/>
                </a:lnTo>
                <a:close/>
              </a:path>
              <a:path w="295909" h="297179">
                <a:moveTo>
                  <a:pt x="166039" y="0"/>
                </a:moveTo>
                <a:lnTo>
                  <a:pt x="128600" y="0"/>
                </a:lnTo>
                <a:lnTo>
                  <a:pt x="127430" y="3809"/>
                </a:lnTo>
                <a:lnTo>
                  <a:pt x="167209" y="3809"/>
                </a:lnTo>
                <a:lnTo>
                  <a:pt x="166039" y="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7" name="bg object 137"/>
          <p:cNvSpPr/>
          <p:nvPr/>
        </p:nvSpPr>
        <p:spPr>
          <a:xfrm>
            <a:off x="7832089" y="5494019"/>
            <a:ext cx="289560" cy="289560"/>
          </a:xfrm>
          <a:custGeom>
            <a:avLst/>
            <a:gdLst/>
            <a:ahLst/>
            <a:cxnLst/>
            <a:rect l="l" t="t" r="r" b="b"/>
            <a:pathLst>
              <a:path w="289559" h="289560">
                <a:moveTo>
                  <a:pt x="106207" y="285750"/>
                </a:moveTo>
                <a:lnTo>
                  <a:pt x="35969" y="285750"/>
                </a:lnTo>
                <a:lnTo>
                  <a:pt x="34769" y="289559"/>
                </a:lnTo>
                <a:lnTo>
                  <a:pt x="101176" y="289559"/>
                </a:lnTo>
                <a:lnTo>
                  <a:pt x="106207" y="285750"/>
                </a:lnTo>
                <a:close/>
              </a:path>
              <a:path w="289559" h="289560">
                <a:moveTo>
                  <a:pt x="252319" y="285750"/>
                </a:moveTo>
                <a:lnTo>
                  <a:pt x="182977" y="285750"/>
                </a:lnTo>
                <a:lnTo>
                  <a:pt x="187959" y="289559"/>
                </a:lnTo>
                <a:lnTo>
                  <a:pt x="253519" y="289559"/>
                </a:lnTo>
                <a:lnTo>
                  <a:pt x="252319" y="285750"/>
                </a:lnTo>
                <a:close/>
              </a:path>
              <a:path w="289559" h="289560">
                <a:moveTo>
                  <a:pt x="3809" y="96519"/>
                </a:moveTo>
                <a:lnTo>
                  <a:pt x="0" y="96519"/>
                </a:lnTo>
                <a:lnTo>
                  <a:pt x="0" y="145415"/>
                </a:lnTo>
                <a:lnTo>
                  <a:pt x="3809" y="148291"/>
                </a:lnTo>
                <a:lnTo>
                  <a:pt x="3809" y="96519"/>
                </a:lnTo>
                <a:close/>
              </a:path>
              <a:path w="289559" h="289560">
                <a:moveTo>
                  <a:pt x="289559" y="96519"/>
                </a:moveTo>
                <a:lnTo>
                  <a:pt x="285750" y="96519"/>
                </a:lnTo>
                <a:lnTo>
                  <a:pt x="285750" y="147788"/>
                </a:lnTo>
                <a:lnTo>
                  <a:pt x="289559" y="144940"/>
                </a:lnTo>
                <a:lnTo>
                  <a:pt x="289559" y="96519"/>
                </a:lnTo>
                <a:close/>
              </a:path>
              <a:path w="289559" h="289560">
                <a:moveTo>
                  <a:pt x="164669" y="0"/>
                </a:moveTo>
                <a:lnTo>
                  <a:pt x="124890" y="0"/>
                </a:lnTo>
                <a:lnTo>
                  <a:pt x="123719" y="3809"/>
                </a:lnTo>
                <a:lnTo>
                  <a:pt x="165839" y="3809"/>
                </a:lnTo>
                <a:lnTo>
                  <a:pt x="164669" y="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8" name="bg object 138"/>
          <p:cNvSpPr/>
          <p:nvPr/>
        </p:nvSpPr>
        <p:spPr>
          <a:xfrm>
            <a:off x="7835899" y="5497830"/>
            <a:ext cx="281940" cy="281940"/>
          </a:xfrm>
          <a:custGeom>
            <a:avLst/>
            <a:gdLst/>
            <a:ahLst/>
            <a:cxnLst/>
            <a:rect l="l" t="t" r="r" b="b"/>
            <a:pathLst>
              <a:path w="281940" h="281939">
                <a:moveTo>
                  <a:pt x="107428" y="278130"/>
                </a:moveTo>
                <a:lnTo>
                  <a:pt x="33359" y="278130"/>
                </a:lnTo>
                <a:lnTo>
                  <a:pt x="32160" y="281940"/>
                </a:lnTo>
                <a:lnTo>
                  <a:pt x="102397" y="281940"/>
                </a:lnTo>
                <a:lnTo>
                  <a:pt x="107428" y="278130"/>
                </a:lnTo>
                <a:close/>
              </a:path>
              <a:path w="281940" h="281939">
                <a:moveTo>
                  <a:pt x="247309" y="278130"/>
                </a:moveTo>
                <a:lnTo>
                  <a:pt x="174185" y="278130"/>
                </a:lnTo>
                <a:lnTo>
                  <a:pt x="179167" y="281940"/>
                </a:lnTo>
                <a:lnTo>
                  <a:pt x="248509" y="281940"/>
                </a:lnTo>
                <a:lnTo>
                  <a:pt x="247309" y="278130"/>
                </a:lnTo>
                <a:close/>
              </a:path>
              <a:path w="281940" h="281939">
                <a:moveTo>
                  <a:pt x="3809" y="92710"/>
                </a:moveTo>
                <a:lnTo>
                  <a:pt x="0" y="92710"/>
                </a:lnTo>
                <a:lnTo>
                  <a:pt x="0" y="144481"/>
                </a:lnTo>
                <a:lnTo>
                  <a:pt x="3809" y="147357"/>
                </a:lnTo>
                <a:lnTo>
                  <a:pt x="3809" y="92710"/>
                </a:lnTo>
                <a:close/>
              </a:path>
              <a:path w="281940" h="281939">
                <a:moveTo>
                  <a:pt x="281940" y="92710"/>
                </a:moveTo>
                <a:lnTo>
                  <a:pt x="279400" y="92710"/>
                </a:lnTo>
                <a:lnTo>
                  <a:pt x="279400" y="145877"/>
                </a:lnTo>
                <a:lnTo>
                  <a:pt x="281940" y="143978"/>
                </a:lnTo>
                <a:lnTo>
                  <a:pt x="281940" y="92710"/>
                </a:lnTo>
                <a:close/>
              </a:path>
              <a:path w="281940" h="281939">
                <a:moveTo>
                  <a:pt x="162030" y="0"/>
                </a:moveTo>
                <a:lnTo>
                  <a:pt x="119910" y="0"/>
                </a:lnTo>
                <a:lnTo>
                  <a:pt x="118740" y="3810"/>
                </a:lnTo>
                <a:lnTo>
                  <a:pt x="163200" y="3810"/>
                </a:lnTo>
                <a:lnTo>
                  <a:pt x="162030" y="0"/>
                </a:lnTo>
                <a:close/>
              </a:path>
            </a:pathLst>
          </a:custGeom>
          <a:solidFill>
            <a:srgbClr val="C0C0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39" name="bg object 139"/>
          <p:cNvSpPr/>
          <p:nvPr/>
        </p:nvSpPr>
        <p:spPr>
          <a:xfrm>
            <a:off x="7839709" y="5501639"/>
            <a:ext cx="275590" cy="274320"/>
          </a:xfrm>
          <a:custGeom>
            <a:avLst/>
            <a:gdLst/>
            <a:ahLst/>
            <a:cxnLst/>
            <a:rect l="l" t="t" r="r" b="b"/>
            <a:pathLst>
              <a:path w="275590" h="274320">
                <a:moveTo>
                  <a:pt x="108650" y="270510"/>
                </a:moveTo>
                <a:lnTo>
                  <a:pt x="30750" y="270510"/>
                </a:lnTo>
                <a:lnTo>
                  <a:pt x="29550" y="274320"/>
                </a:lnTo>
                <a:lnTo>
                  <a:pt x="103618" y="274320"/>
                </a:lnTo>
                <a:lnTo>
                  <a:pt x="108650" y="270510"/>
                </a:lnTo>
                <a:close/>
              </a:path>
              <a:path w="275590" h="274320">
                <a:moveTo>
                  <a:pt x="242299" y="270510"/>
                </a:moveTo>
                <a:lnTo>
                  <a:pt x="165393" y="270510"/>
                </a:lnTo>
                <a:lnTo>
                  <a:pt x="170375" y="274320"/>
                </a:lnTo>
                <a:lnTo>
                  <a:pt x="243499" y="274320"/>
                </a:lnTo>
                <a:lnTo>
                  <a:pt x="242299" y="270510"/>
                </a:lnTo>
                <a:close/>
              </a:path>
              <a:path w="275590" h="274320">
                <a:moveTo>
                  <a:pt x="3810" y="88900"/>
                </a:moveTo>
                <a:lnTo>
                  <a:pt x="0" y="88900"/>
                </a:lnTo>
                <a:lnTo>
                  <a:pt x="0" y="143547"/>
                </a:lnTo>
                <a:lnTo>
                  <a:pt x="3810" y="146423"/>
                </a:lnTo>
                <a:lnTo>
                  <a:pt x="3810" y="88900"/>
                </a:lnTo>
                <a:close/>
              </a:path>
              <a:path w="275590" h="274320">
                <a:moveTo>
                  <a:pt x="275590" y="88900"/>
                </a:moveTo>
                <a:lnTo>
                  <a:pt x="271780" y="88900"/>
                </a:lnTo>
                <a:lnTo>
                  <a:pt x="271780" y="144915"/>
                </a:lnTo>
                <a:lnTo>
                  <a:pt x="275590" y="142067"/>
                </a:lnTo>
                <a:lnTo>
                  <a:pt x="275590" y="88900"/>
                </a:lnTo>
                <a:close/>
              </a:path>
              <a:path w="275590" h="274320">
                <a:moveTo>
                  <a:pt x="159390" y="0"/>
                </a:moveTo>
                <a:lnTo>
                  <a:pt x="114930" y="0"/>
                </a:lnTo>
                <a:lnTo>
                  <a:pt x="114150" y="2540"/>
                </a:lnTo>
                <a:lnTo>
                  <a:pt x="160170" y="2540"/>
                </a:lnTo>
                <a:lnTo>
                  <a:pt x="159390" y="0"/>
                </a:lnTo>
                <a:close/>
              </a:path>
            </a:pathLst>
          </a:custGeom>
          <a:solidFill>
            <a:srgbClr val="BEBEB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0" name="bg object 140"/>
          <p:cNvSpPr/>
          <p:nvPr/>
        </p:nvSpPr>
        <p:spPr>
          <a:xfrm>
            <a:off x="7843519" y="5504180"/>
            <a:ext cx="267970" cy="267970"/>
          </a:xfrm>
          <a:custGeom>
            <a:avLst/>
            <a:gdLst/>
            <a:ahLst/>
            <a:cxnLst/>
            <a:rect l="l" t="t" r="r" b="b"/>
            <a:pathLst>
              <a:path w="267970" h="267970">
                <a:moveTo>
                  <a:pt x="108194" y="265430"/>
                </a:moveTo>
                <a:lnTo>
                  <a:pt x="27739" y="265430"/>
                </a:lnTo>
                <a:lnTo>
                  <a:pt x="26939" y="267970"/>
                </a:lnTo>
                <a:lnTo>
                  <a:pt x="104840" y="267970"/>
                </a:lnTo>
                <a:lnTo>
                  <a:pt x="108194" y="265430"/>
                </a:lnTo>
                <a:close/>
              </a:path>
              <a:path w="267970" h="267970">
                <a:moveTo>
                  <a:pt x="237689" y="265430"/>
                </a:moveTo>
                <a:lnTo>
                  <a:pt x="158261" y="265430"/>
                </a:lnTo>
                <a:lnTo>
                  <a:pt x="161583" y="267970"/>
                </a:lnTo>
                <a:lnTo>
                  <a:pt x="238489" y="267970"/>
                </a:lnTo>
                <a:lnTo>
                  <a:pt x="237689" y="265430"/>
                </a:lnTo>
                <a:close/>
              </a:path>
              <a:path w="267970" h="267970">
                <a:moveTo>
                  <a:pt x="3809" y="86360"/>
                </a:moveTo>
                <a:lnTo>
                  <a:pt x="0" y="86360"/>
                </a:lnTo>
                <a:lnTo>
                  <a:pt x="0" y="143883"/>
                </a:lnTo>
                <a:lnTo>
                  <a:pt x="3809" y="146759"/>
                </a:lnTo>
                <a:lnTo>
                  <a:pt x="3809" y="86360"/>
                </a:lnTo>
                <a:close/>
              </a:path>
              <a:path w="267970" h="267970">
                <a:moveTo>
                  <a:pt x="267970" y="86360"/>
                </a:moveTo>
                <a:lnTo>
                  <a:pt x="264159" y="86360"/>
                </a:lnTo>
                <a:lnTo>
                  <a:pt x="264159" y="145223"/>
                </a:lnTo>
                <a:lnTo>
                  <a:pt x="267970" y="142375"/>
                </a:lnTo>
                <a:lnTo>
                  <a:pt x="267970" y="86360"/>
                </a:lnTo>
                <a:close/>
              </a:path>
              <a:path w="267970" h="267970">
                <a:moveTo>
                  <a:pt x="156359" y="0"/>
                </a:moveTo>
                <a:lnTo>
                  <a:pt x="110340" y="0"/>
                </a:lnTo>
                <a:lnTo>
                  <a:pt x="109170" y="3810"/>
                </a:lnTo>
                <a:lnTo>
                  <a:pt x="157529" y="3810"/>
                </a:lnTo>
                <a:lnTo>
                  <a:pt x="156359" y="0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1" name="bg object 141"/>
          <p:cNvSpPr/>
          <p:nvPr/>
        </p:nvSpPr>
        <p:spPr>
          <a:xfrm>
            <a:off x="7847329" y="5507989"/>
            <a:ext cx="260350" cy="261620"/>
          </a:xfrm>
          <a:custGeom>
            <a:avLst/>
            <a:gdLst/>
            <a:ahLst/>
            <a:cxnLst/>
            <a:rect l="l" t="t" r="r" b="b"/>
            <a:pathLst>
              <a:path w="260350" h="261620">
                <a:moveTo>
                  <a:pt x="109415" y="257810"/>
                </a:moveTo>
                <a:lnTo>
                  <a:pt x="25129" y="257810"/>
                </a:lnTo>
                <a:lnTo>
                  <a:pt x="23929" y="261620"/>
                </a:lnTo>
                <a:lnTo>
                  <a:pt x="104384" y="261620"/>
                </a:lnTo>
                <a:lnTo>
                  <a:pt x="109415" y="257810"/>
                </a:lnTo>
                <a:close/>
              </a:path>
              <a:path w="260350" h="261620">
                <a:moveTo>
                  <a:pt x="232679" y="257810"/>
                </a:moveTo>
                <a:lnTo>
                  <a:pt x="149469" y="257810"/>
                </a:lnTo>
                <a:lnTo>
                  <a:pt x="154451" y="261620"/>
                </a:lnTo>
                <a:lnTo>
                  <a:pt x="233879" y="261620"/>
                </a:lnTo>
                <a:lnTo>
                  <a:pt x="232679" y="257810"/>
                </a:lnTo>
                <a:close/>
              </a:path>
              <a:path w="260350" h="261620">
                <a:moveTo>
                  <a:pt x="3810" y="82550"/>
                </a:moveTo>
                <a:lnTo>
                  <a:pt x="0" y="82550"/>
                </a:lnTo>
                <a:lnTo>
                  <a:pt x="0" y="142949"/>
                </a:lnTo>
                <a:lnTo>
                  <a:pt x="3810" y="145825"/>
                </a:lnTo>
                <a:lnTo>
                  <a:pt x="3810" y="82550"/>
                </a:lnTo>
                <a:close/>
              </a:path>
              <a:path w="260350" h="261620">
                <a:moveTo>
                  <a:pt x="260350" y="82550"/>
                </a:moveTo>
                <a:lnTo>
                  <a:pt x="256540" y="82550"/>
                </a:lnTo>
                <a:lnTo>
                  <a:pt x="256540" y="144262"/>
                </a:lnTo>
                <a:lnTo>
                  <a:pt x="260350" y="141413"/>
                </a:lnTo>
                <a:lnTo>
                  <a:pt x="260350" y="82550"/>
                </a:lnTo>
                <a:close/>
              </a:path>
              <a:path w="260350" h="261620">
                <a:moveTo>
                  <a:pt x="153720" y="0"/>
                </a:moveTo>
                <a:lnTo>
                  <a:pt x="105360" y="0"/>
                </a:lnTo>
                <a:lnTo>
                  <a:pt x="104190" y="3810"/>
                </a:lnTo>
                <a:lnTo>
                  <a:pt x="154890" y="3810"/>
                </a:lnTo>
                <a:lnTo>
                  <a:pt x="153720" y="0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42" name="bg object 14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7851139" y="5511800"/>
            <a:ext cx="252729" cy="254000"/>
          </a:xfrm>
          <a:prstGeom prst="rect">
            <a:avLst/>
          </a:prstGeom>
        </p:spPr>
      </p:pic>
      <p:sp>
        <p:nvSpPr>
          <p:cNvPr id="143" name="bg object 143"/>
          <p:cNvSpPr/>
          <p:nvPr/>
        </p:nvSpPr>
        <p:spPr>
          <a:xfrm>
            <a:off x="8373109" y="5433059"/>
            <a:ext cx="599440" cy="636270"/>
          </a:xfrm>
          <a:custGeom>
            <a:avLst/>
            <a:gdLst/>
            <a:ahLst/>
            <a:cxnLst/>
            <a:rect l="l" t="t" r="r" b="b"/>
            <a:pathLst>
              <a:path w="599440" h="636270">
                <a:moveTo>
                  <a:pt x="352067" y="632460"/>
                </a:moveTo>
                <a:lnTo>
                  <a:pt x="349494" y="632460"/>
                </a:lnTo>
                <a:lnTo>
                  <a:pt x="351790" y="636269"/>
                </a:lnTo>
                <a:lnTo>
                  <a:pt x="352067" y="632460"/>
                </a:lnTo>
                <a:close/>
              </a:path>
              <a:path w="599440" h="636270">
                <a:moveTo>
                  <a:pt x="3810" y="489376"/>
                </a:moveTo>
                <a:lnTo>
                  <a:pt x="0" y="494029"/>
                </a:lnTo>
                <a:lnTo>
                  <a:pt x="3810" y="492992"/>
                </a:lnTo>
                <a:lnTo>
                  <a:pt x="3810" y="489376"/>
                </a:lnTo>
                <a:close/>
              </a:path>
              <a:path w="599440" h="636270">
                <a:moveTo>
                  <a:pt x="596900" y="329175"/>
                </a:moveTo>
                <a:lnTo>
                  <a:pt x="596900" y="330887"/>
                </a:lnTo>
                <a:lnTo>
                  <a:pt x="599440" y="330199"/>
                </a:lnTo>
                <a:lnTo>
                  <a:pt x="596900" y="329175"/>
                </a:lnTo>
                <a:close/>
              </a:path>
              <a:path w="599440" h="636270">
                <a:moveTo>
                  <a:pt x="403860" y="0"/>
                </a:moveTo>
                <a:lnTo>
                  <a:pt x="401797" y="2539"/>
                </a:lnTo>
                <a:lnTo>
                  <a:pt x="403633" y="2539"/>
                </a:lnTo>
                <a:lnTo>
                  <a:pt x="40386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4" name="bg object 144"/>
          <p:cNvSpPr/>
          <p:nvPr/>
        </p:nvSpPr>
        <p:spPr>
          <a:xfrm>
            <a:off x="8376919" y="5435599"/>
            <a:ext cx="593090" cy="629920"/>
          </a:xfrm>
          <a:custGeom>
            <a:avLst/>
            <a:gdLst/>
            <a:ahLst/>
            <a:cxnLst/>
            <a:rect l="l" t="t" r="r" b="b"/>
            <a:pathLst>
              <a:path w="593090" h="629920">
                <a:moveTo>
                  <a:pt x="348535" y="626110"/>
                </a:moveTo>
                <a:lnTo>
                  <a:pt x="343389" y="626110"/>
                </a:lnTo>
                <a:lnTo>
                  <a:pt x="345684" y="629920"/>
                </a:lnTo>
                <a:lnTo>
                  <a:pt x="348257" y="629920"/>
                </a:lnTo>
                <a:lnTo>
                  <a:pt x="348535" y="626110"/>
                </a:lnTo>
                <a:close/>
              </a:path>
              <a:path w="593090" h="629920">
                <a:moveTo>
                  <a:pt x="3809" y="482183"/>
                </a:moveTo>
                <a:lnTo>
                  <a:pt x="0" y="486836"/>
                </a:lnTo>
                <a:lnTo>
                  <a:pt x="0" y="490452"/>
                </a:lnTo>
                <a:lnTo>
                  <a:pt x="3809" y="489415"/>
                </a:lnTo>
                <a:lnTo>
                  <a:pt x="3809" y="482183"/>
                </a:lnTo>
                <a:close/>
              </a:path>
              <a:path w="593090" h="629920">
                <a:moveTo>
                  <a:pt x="589279" y="325097"/>
                </a:moveTo>
                <a:lnTo>
                  <a:pt x="589279" y="329379"/>
                </a:lnTo>
                <a:lnTo>
                  <a:pt x="593089" y="328347"/>
                </a:lnTo>
                <a:lnTo>
                  <a:pt x="593089" y="326635"/>
                </a:lnTo>
                <a:lnTo>
                  <a:pt x="589279" y="325097"/>
                </a:lnTo>
                <a:close/>
              </a:path>
              <a:path w="593090" h="629920">
                <a:moveTo>
                  <a:pt x="399823" y="0"/>
                </a:moveTo>
                <a:lnTo>
                  <a:pt x="397987" y="0"/>
                </a:lnTo>
                <a:lnTo>
                  <a:pt x="394893" y="3809"/>
                </a:lnTo>
                <a:lnTo>
                  <a:pt x="399484" y="3809"/>
                </a:lnTo>
                <a:lnTo>
                  <a:pt x="399823" y="0"/>
                </a:lnTo>
                <a:close/>
              </a:path>
            </a:pathLst>
          </a:custGeom>
          <a:solidFill>
            <a:srgbClr val="E8E8E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5" name="bg object 145"/>
          <p:cNvSpPr/>
          <p:nvPr/>
        </p:nvSpPr>
        <p:spPr>
          <a:xfrm>
            <a:off x="8380729" y="5439409"/>
            <a:ext cx="585470" cy="622300"/>
          </a:xfrm>
          <a:custGeom>
            <a:avLst/>
            <a:gdLst/>
            <a:ahLst/>
            <a:cxnLst/>
            <a:rect l="l" t="t" r="r" b="b"/>
            <a:pathLst>
              <a:path w="585470" h="622300">
                <a:moveTo>
                  <a:pt x="345003" y="618490"/>
                </a:moveTo>
                <a:lnTo>
                  <a:pt x="337283" y="618490"/>
                </a:lnTo>
                <a:lnTo>
                  <a:pt x="339579" y="622299"/>
                </a:lnTo>
                <a:lnTo>
                  <a:pt x="344725" y="622299"/>
                </a:lnTo>
                <a:lnTo>
                  <a:pt x="345003" y="618490"/>
                </a:lnTo>
                <a:close/>
              </a:path>
              <a:path w="585470" h="622300">
                <a:moveTo>
                  <a:pt x="3810" y="473720"/>
                </a:moveTo>
                <a:lnTo>
                  <a:pt x="0" y="478373"/>
                </a:lnTo>
                <a:lnTo>
                  <a:pt x="0" y="485605"/>
                </a:lnTo>
                <a:lnTo>
                  <a:pt x="3810" y="484568"/>
                </a:lnTo>
                <a:lnTo>
                  <a:pt x="3810" y="473720"/>
                </a:lnTo>
                <a:close/>
              </a:path>
              <a:path w="585470" h="622300">
                <a:moveTo>
                  <a:pt x="581660" y="319750"/>
                </a:moveTo>
                <a:lnTo>
                  <a:pt x="581659" y="326600"/>
                </a:lnTo>
                <a:lnTo>
                  <a:pt x="585470" y="325569"/>
                </a:lnTo>
                <a:lnTo>
                  <a:pt x="585470" y="321287"/>
                </a:lnTo>
                <a:lnTo>
                  <a:pt x="581660" y="319750"/>
                </a:lnTo>
                <a:close/>
              </a:path>
              <a:path w="585470" h="622300">
                <a:moveTo>
                  <a:pt x="395674" y="0"/>
                </a:moveTo>
                <a:lnTo>
                  <a:pt x="391083" y="0"/>
                </a:lnTo>
                <a:lnTo>
                  <a:pt x="389020" y="2539"/>
                </a:lnTo>
                <a:lnTo>
                  <a:pt x="395448" y="2539"/>
                </a:lnTo>
                <a:lnTo>
                  <a:pt x="395674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6" name="bg object 146"/>
          <p:cNvSpPr/>
          <p:nvPr/>
        </p:nvSpPr>
        <p:spPr>
          <a:xfrm>
            <a:off x="8384539" y="5441949"/>
            <a:ext cx="577850" cy="615950"/>
          </a:xfrm>
          <a:custGeom>
            <a:avLst/>
            <a:gdLst/>
            <a:ahLst/>
            <a:cxnLst/>
            <a:rect l="l" t="t" r="r" b="b"/>
            <a:pathLst>
              <a:path w="577850" h="615950">
                <a:moveTo>
                  <a:pt x="341471" y="612140"/>
                </a:moveTo>
                <a:lnTo>
                  <a:pt x="331178" y="612140"/>
                </a:lnTo>
                <a:lnTo>
                  <a:pt x="333473" y="615950"/>
                </a:lnTo>
                <a:lnTo>
                  <a:pt x="341193" y="615950"/>
                </a:lnTo>
                <a:lnTo>
                  <a:pt x="341471" y="612140"/>
                </a:lnTo>
                <a:close/>
              </a:path>
              <a:path w="577850" h="615950">
                <a:moveTo>
                  <a:pt x="2539" y="468078"/>
                </a:moveTo>
                <a:lnTo>
                  <a:pt x="0" y="471180"/>
                </a:lnTo>
                <a:lnTo>
                  <a:pt x="0" y="482028"/>
                </a:lnTo>
                <a:lnTo>
                  <a:pt x="2539" y="481337"/>
                </a:lnTo>
                <a:lnTo>
                  <a:pt x="2539" y="468078"/>
                </a:lnTo>
                <a:close/>
              </a:path>
              <a:path w="577850" h="615950">
                <a:moveTo>
                  <a:pt x="574039" y="315672"/>
                </a:moveTo>
                <a:lnTo>
                  <a:pt x="574039" y="325091"/>
                </a:lnTo>
                <a:lnTo>
                  <a:pt x="577850" y="324060"/>
                </a:lnTo>
                <a:lnTo>
                  <a:pt x="577850" y="317210"/>
                </a:lnTo>
                <a:lnTo>
                  <a:pt x="574039" y="315672"/>
                </a:lnTo>
                <a:close/>
              </a:path>
              <a:path w="577850" h="615950">
                <a:moveTo>
                  <a:pt x="391638" y="0"/>
                </a:moveTo>
                <a:lnTo>
                  <a:pt x="385210" y="0"/>
                </a:lnTo>
                <a:lnTo>
                  <a:pt x="382116" y="3809"/>
                </a:lnTo>
                <a:lnTo>
                  <a:pt x="391299" y="3809"/>
                </a:lnTo>
                <a:lnTo>
                  <a:pt x="391638" y="0"/>
                </a:lnTo>
                <a:close/>
              </a:path>
            </a:pathLst>
          </a:custGeom>
          <a:solidFill>
            <a:srgbClr val="E5E5E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7" name="bg object 147"/>
          <p:cNvSpPr/>
          <p:nvPr/>
        </p:nvSpPr>
        <p:spPr>
          <a:xfrm>
            <a:off x="8387079" y="5445759"/>
            <a:ext cx="571500" cy="608330"/>
          </a:xfrm>
          <a:custGeom>
            <a:avLst/>
            <a:gdLst/>
            <a:ahLst/>
            <a:cxnLst/>
            <a:rect l="l" t="t" r="r" b="b"/>
            <a:pathLst>
              <a:path w="571500" h="608329">
                <a:moveTo>
                  <a:pt x="339209" y="604520"/>
                </a:moveTo>
                <a:lnTo>
                  <a:pt x="326342" y="604520"/>
                </a:lnTo>
                <a:lnTo>
                  <a:pt x="328638" y="608329"/>
                </a:lnTo>
                <a:lnTo>
                  <a:pt x="338931" y="608329"/>
                </a:lnTo>
                <a:lnTo>
                  <a:pt x="339209" y="604520"/>
                </a:lnTo>
                <a:close/>
              </a:path>
              <a:path w="571500" h="608329">
                <a:moveTo>
                  <a:pt x="3810" y="459615"/>
                </a:moveTo>
                <a:lnTo>
                  <a:pt x="0" y="464268"/>
                </a:lnTo>
                <a:lnTo>
                  <a:pt x="0" y="477527"/>
                </a:lnTo>
                <a:lnTo>
                  <a:pt x="3810" y="476489"/>
                </a:lnTo>
                <a:lnTo>
                  <a:pt x="3810" y="459615"/>
                </a:lnTo>
                <a:close/>
              </a:path>
              <a:path w="571500" h="608329">
                <a:moveTo>
                  <a:pt x="567690" y="310325"/>
                </a:moveTo>
                <a:lnTo>
                  <a:pt x="567690" y="322313"/>
                </a:lnTo>
                <a:lnTo>
                  <a:pt x="571500" y="321281"/>
                </a:lnTo>
                <a:lnTo>
                  <a:pt x="571500" y="311862"/>
                </a:lnTo>
                <a:lnTo>
                  <a:pt x="567690" y="310325"/>
                </a:lnTo>
                <a:close/>
              </a:path>
              <a:path w="571500" h="608329">
                <a:moveTo>
                  <a:pt x="388759" y="0"/>
                </a:moveTo>
                <a:lnTo>
                  <a:pt x="379576" y="0"/>
                </a:lnTo>
                <a:lnTo>
                  <a:pt x="376482" y="3809"/>
                </a:lnTo>
                <a:lnTo>
                  <a:pt x="388420" y="3809"/>
                </a:lnTo>
                <a:lnTo>
                  <a:pt x="388759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8" name="bg object 148"/>
          <p:cNvSpPr/>
          <p:nvPr/>
        </p:nvSpPr>
        <p:spPr>
          <a:xfrm>
            <a:off x="8390889" y="5449569"/>
            <a:ext cx="563880" cy="600710"/>
          </a:xfrm>
          <a:custGeom>
            <a:avLst/>
            <a:gdLst/>
            <a:ahLst/>
            <a:cxnLst/>
            <a:rect l="l" t="t" r="r" b="b"/>
            <a:pathLst>
              <a:path w="563879" h="600710">
                <a:moveTo>
                  <a:pt x="335676" y="596899"/>
                </a:moveTo>
                <a:lnTo>
                  <a:pt x="320237" y="596899"/>
                </a:lnTo>
                <a:lnTo>
                  <a:pt x="322532" y="600709"/>
                </a:lnTo>
                <a:lnTo>
                  <a:pt x="335399" y="600709"/>
                </a:lnTo>
                <a:lnTo>
                  <a:pt x="335676" y="596899"/>
                </a:lnTo>
                <a:close/>
              </a:path>
              <a:path w="563879" h="600710">
                <a:moveTo>
                  <a:pt x="3809" y="451151"/>
                </a:moveTo>
                <a:lnTo>
                  <a:pt x="0" y="455805"/>
                </a:lnTo>
                <a:lnTo>
                  <a:pt x="0" y="472679"/>
                </a:lnTo>
                <a:lnTo>
                  <a:pt x="3809" y="471642"/>
                </a:lnTo>
                <a:lnTo>
                  <a:pt x="3809" y="451151"/>
                </a:lnTo>
                <a:close/>
              </a:path>
              <a:path w="563879" h="600710">
                <a:moveTo>
                  <a:pt x="560069" y="304978"/>
                </a:moveTo>
                <a:lnTo>
                  <a:pt x="560069" y="319534"/>
                </a:lnTo>
                <a:lnTo>
                  <a:pt x="563879" y="318503"/>
                </a:lnTo>
                <a:lnTo>
                  <a:pt x="563879" y="306515"/>
                </a:lnTo>
                <a:lnTo>
                  <a:pt x="560069" y="304978"/>
                </a:lnTo>
                <a:close/>
              </a:path>
              <a:path w="563879" h="600710">
                <a:moveTo>
                  <a:pt x="384610" y="0"/>
                </a:moveTo>
                <a:lnTo>
                  <a:pt x="372672" y="0"/>
                </a:lnTo>
                <a:lnTo>
                  <a:pt x="369578" y="3809"/>
                </a:lnTo>
                <a:lnTo>
                  <a:pt x="384271" y="3809"/>
                </a:lnTo>
                <a:lnTo>
                  <a:pt x="384610" y="0"/>
                </a:lnTo>
                <a:close/>
              </a:path>
            </a:pathLst>
          </a:custGeom>
          <a:solidFill>
            <a:srgbClr val="E2E2E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49" name="bg object 149"/>
          <p:cNvSpPr/>
          <p:nvPr/>
        </p:nvSpPr>
        <p:spPr>
          <a:xfrm>
            <a:off x="8394699" y="5453379"/>
            <a:ext cx="556260" cy="593090"/>
          </a:xfrm>
          <a:custGeom>
            <a:avLst/>
            <a:gdLst/>
            <a:ahLst/>
            <a:cxnLst/>
            <a:rect l="l" t="t" r="r" b="b"/>
            <a:pathLst>
              <a:path w="556259" h="593089">
                <a:moveTo>
                  <a:pt x="332052" y="590550"/>
                </a:moveTo>
                <a:lnTo>
                  <a:pt x="314896" y="590550"/>
                </a:lnTo>
                <a:lnTo>
                  <a:pt x="316427" y="593090"/>
                </a:lnTo>
                <a:lnTo>
                  <a:pt x="331866" y="593090"/>
                </a:lnTo>
                <a:lnTo>
                  <a:pt x="332052" y="590550"/>
                </a:lnTo>
                <a:close/>
              </a:path>
              <a:path w="556259" h="593089">
                <a:moveTo>
                  <a:pt x="3809" y="442688"/>
                </a:moveTo>
                <a:lnTo>
                  <a:pt x="0" y="447341"/>
                </a:lnTo>
                <a:lnTo>
                  <a:pt x="0" y="467832"/>
                </a:lnTo>
                <a:lnTo>
                  <a:pt x="3809" y="466795"/>
                </a:lnTo>
                <a:lnTo>
                  <a:pt x="3809" y="442688"/>
                </a:lnTo>
                <a:close/>
              </a:path>
              <a:path w="556259" h="593089">
                <a:moveTo>
                  <a:pt x="553720" y="300143"/>
                </a:moveTo>
                <a:lnTo>
                  <a:pt x="553720" y="316412"/>
                </a:lnTo>
                <a:lnTo>
                  <a:pt x="556259" y="315724"/>
                </a:lnTo>
                <a:lnTo>
                  <a:pt x="556259" y="301168"/>
                </a:lnTo>
                <a:lnTo>
                  <a:pt x="553720" y="300143"/>
                </a:lnTo>
                <a:close/>
              </a:path>
              <a:path w="556259" h="593089">
                <a:moveTo>
                  <a:pt x="380461" y="0"/>
                </a:moveTo>
                <a:lnTo>
                  <a:pt x="365768" y="0"/>
                </a:lnTo>
                <a:lnTo>
                  <a:pt x="362674" y="3810"/>
                </a:lnTo>
                <a:lnTo>
                  <a:pt x="380122" y="3810"/>
                </a:lnTo>
                <a:lnTo>
                  <a:pt x="380461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0" name="bg object 150"/>
          <p:cNvSpPr/>
          <p:nvPr/>
        </p:nvSpPr>
        <p:spPr>
          <a:xfrm>
            <a:off x="8398509" y="5457189"/>
            <a:ext cx="549910" cy="586740"/>
          </a:xfrm>
          <a:custGeom>
            <a:avLst/>
            <a:gdLst/>
            <a:ahLst/>
            <a:cxnLst/>
            <a:rect l="l" t="t" r="r" b="b"/>
            <a:pathLst>
              <a:path w="549909" h="586739">
                <a:moveTo>
                  <a:pt x="328519" y="582930"/>
                </a:moveTo>
                <a:lnTo>
                  <a:pt x="308791" y="582930"/>
                </a:lnTo>
                <a:lnTo>
                  <a:pt x="311086" y="586740"/>
                </a:lnTo>
                <a:lnTo>
                  <a:pt x="328242" y="586740"/>
                </a:lnTo>
                <a:lnTo>
                  <a:pt x="328519" y="582930"/>
                </a:lnTo>
                <a:close/>
              </a:path>
              <a:path w="549909" h="586739">
                <a:moveTo>
                  <a:pt x="3810" y="434225"/>
                </a:moveTo>
                <a:lnTo>
                  <a:pt x="0" y="438878"/>
                </a:lnTo>
                <a:lnTo>
                  <a:pt x="0" y="462985"/>
                </a:lnTo>
                <a:lnTo>
                  <a:pt x="3810" y="461948"/>
                </a:lnTo>
                <a:lnTo>
                  <a:pt x="3810" y="434225"/>
                </a:lnTo>
                <a:close/>
              </a:path>
              <a:path w="549909" h="586739">
                <a:moveTo>
                  <a:pt x="546100" y="294795"/>
                </a:moveTo>
                <a:lnTo>
                  <a:pt x="546100" y="313633"/>
                </a:lnTo>
                <a:lnTo>
                  <a:pt x="549910" y="312602"/>
                </a:lnTo>
                <a:lnTo>
                  <a:pt x="549910" y="296333"/>
                </a:lnTo>
                <a:lnTo>
                  <a:pt x="546100" y="294795"/>
                </a:lnTo>
                <a:close/>
              </a:path>
              <a:path w="549909" h="586739">
                <a:moveTo>
                  <a:pt x="376312" y="0"/>
                </a:moveTo>
                <a:lnTo>
                  <a:pt x="358864" y="0"/>
                </a:lnTo>
                <a:lnTo>
                  <a:pt x="355770" y="3810"/>
                </a:lnTo>
                <a:lnTo>
                  <a:pt x="375973" y="3810"/>
                </a:lnTo>
                <a:lnTo>
                  <a:pt x="376312" y="0"/>
                </a:lnTo>
                <a:close/>
              </a:path>
            </a:pathLst>
          </a:custGeom>
          <a:solidFill>
            <a:srgbClr val="DFDFD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1" name="bg object 151"/>
          <p:cNvSpPr/>
          <p:nvPr/>
        </p:nvSpPr>
        <p:spPr>
          <a:xfrm>
            <a:off x="8402319" y="5460999"/>
            <a:ext cx="542290" cy="579120"/>
          </a:xfrm>
          <a:custGeom>
            <a:avLst/>
            <a:gdLst/>
            <a:ahLst/>
            <a:cxnLst/>
            <a:rect l="l" t="t" r="r" b="b"/>
            <a:pathLst>
              <a:path w="542290" h="579120">
                <a:moveTo>
                  <a:pt x="324987" y="575310"/>
                </a:moveTo>
                <a:lnTo>
                  <a:pt x="302685" y="575310"/>
                </a:lnTo>
                <a:lnTo>
                  <a:pt x="304981" y="579119"/>
                </a:lnTo>
                <a:lnTo>
                  <a:pt x="324709" y="579119"/>
                </a:lnTo>
                <a:lnTo>
                  <a:pt x="324987" y="575310"/>
                </a:lnTo>
                <a:close/>
              </a:path>
              <a:path w="542290" h="579120">
                <a:moveTo>
                  <a:pt x="3809" y="425762"/>
                </a:moveTo>
                <a:lnTo>
                  <a:pt x="0" y="430415"/>
                </a:lnTo>
                <a:lnTo>
                  <a:pt x="0" y="458138"/>
                </a:lnTo>
                <a:lnTo>
                  <a:pt x="3809" y="457101"/>
                </a:lnTo>
                <a:lnTo>
                  <a:pt x="3809" y="425762"/>
                </a:lnTo>
                <a:close/>
              </a:path>
              <a:path w="542290" h="579120">
                <a:moveTo>
                  <a:pt x="538479" y="289448"/>
                </a:moveTo>
                <a:lnTo>
                  <a:pt x="538479" y="310855"/>
                </a:lnTo>
                <a:lnTo>
                  <a:pt x="542289" y="309823"/>
                </a:lnTo>
                <a:lnTo>
                  <a:pt x="542289" y="290985"/>
                </a:lnTo>
                <a:lnTo>
                  <a:pt x="538479" y="289448"/>
                </a:lnTo>
                <a:close/>
              </a:path>
              <a:path w="542290" h="579120">
                <a:moveTo>
                  <a:pt x="372163" y="0"/>
                </a:moveTo>
                <a:lnTo>
                  <a:pt x="351960" y="0"/>
                </a:lnTo>
                <a:lnTo>
                  <a:pt x="349897" y="2540"/>
                </a:lnTo>
                <a:lnTo>
                  <a:pt x="371937" y="2540"/>
                </a:lnTo>
                <a:lnTo>
                  <a:pt x="372163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2" name="bg object 152"/>
          <p:cNvSpPr/>
          <p:nvPr/>
        </p:nvSpPr>
        <p:spPr>
          <a:xfrm>
            <a:off x="8406129" y="5463539"/>
            <a:ext cx="534670" cy="572770"/>
          </a:xfrm>
          <a:custGeom>
            <a:avLst/>
            <a:gdLst/>
            <a:ahLst/>
            <a:cxnLst/>
            <a:rect l="l" t="t" r="r" b="b"/>
            <a:pathLst>
              <a:path w="534670" h="572770">
                <a:moveTo>
                  <a:pt x="321455" y="568960"/>
                </a:moveTo>
                <a:lnTo>
                  <a:pt x="296580" y="568960"/>
                </a:lnTo>
                <a:lnTo>
                  <a:pt x="298875" y="572770"/>
                </a:lnTo>
                <a:lnTo>
                  <a:pt x="321177" y="572770"/>
                </a:lnTo>
                <a:lnTo>
                  <a:pt x="321455" y="568960"/>
                </a:lnTo>
                <a:close/>
              </a:path>
              <a:path w="534670" h="572770">
                <a:moveTo>
                  <a:pt x="2540" y="420120"/>
                </a:moveTo>
                <a:lnTo>
                  <a:pt x="0" y="423222"/>
                </a:lnTo>
                <a:lnTo>
                  <a:pt x="0" y="454561"/>
                </a:lnTo>
                <a:lnTo>
                  <a:pt x="2540" y="453869"/>
                </a:lnTo>
                <a:lnTo>
                  <a:pt x="2540" y="420120"/>
                </a:lnTo>
                <a:close/>
              </a:path>
              <a:path w="534670" h="572770">
                <a:moveTo>
                  <a:pt x="530860" y="285371"/>
                </a:moveTo>
                <a:lnTo>
                  <a:pt x="530860" y="309346"/>
                </a:lnTo>
                <a:lnTo>
                  <a:pt x="534670" y="308315"/>
                </a:lnTo>
                <a:lnTo>
                  <a:pt x="534670" y="286908"/>
                </a:lnTo>
                <a:lnTo>
                  <a:pt x="530860" y="285371"/>
                </a:lnTo>
                <a:close/>
              </a:path>
              <a:path w="534670" h="572770">
                <a:moveTo>
                  <a:pt x="1270" y="71120"/>
                </a:moveTo>
                <a:lnTo>
                  <a:pt x="2540" y="73258"/>
                </a:lnTo>
                <a:lnTo>
                  <a:pt x="2540" y="71635"/>
                </a:lnTo>
                <a:lnTo>
                  <a:pt x="1270" y="71120"/>
                </a:lnTo>
                <a:close/>
              </a:path>
              <a:path w="534670" h="572770">
                <a:moveTo>
                  <a:pt x="368127" y="0"/>
                </a:moveTo>
                <a:lnTo>
                  <a:pt x="346087" y="0"/>
                </a:lnTo>
                <a:lnTo>
                  <a:pt x="342993" y="3810"/>
                </a:lnTo>
                <a:lnTo>
                  <a:pt x="367788" y="3810"/>
                </a:lnTo>
                <a:lnTo>
                  <a:pt x="368127" y="0"/>
                </a:lnTo>
                <a:close/>
              </a:path>
            </a:pathLst>
          </a:custGeom>
          <a:solidFill>
            <a:srgbClr val="DCDC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3" name="bg object 153"/>
          <p:cNvSpPr/>
          <p:nvPr/>
        </p:nvSpPr>
        <p:spPr>
          <a:xfrm>
            <a:off x="8408669" y="5467349"/>
            <a:ext cx="528320" cy="565150"/>
          </a:xfrm>
          <a:custGeom>
            <a:avLst/>
            <a:gdLst/>
            <a:ahLst/>
            <a:cxnLst/>
            <a:rect l="l" t="t" r="r" b="b"/>
            <a:pathLst>
              <a:path w="528320" h="565150">
                <a:moveTo>
                  <a:pt x="319193" y="561340"/>
                </a:moveTo>
                <a:lnTo>
                  <a:pt x="291745" y="561340"/>
                </a:lnTo>
                <a:lnTo>
                  <a:pt x="294040" y="565150"/>
                </a:lnTo>
                <a:lnTo>
                  <a:pt x="318915" y="565150"/>
                </a:lnTo>
                <a:lnTo>
                  <a:pt x="319193" y="561340"/>
                </a:lnTo>
                <a:close/>
              </a:path>
              <a:path w="528320" h="565150">
                <a:moveTo>
                  <a:pt x="3809" y="411656"/>
                </a:moveTo>
                <a:lnTo>
                  <a:pt x="0" y="416310"/>
                </a:lnTo>
                <a:lnTo>
                  <a:pt x="0" y="450059"/>
                </a:lnTo>
                <a:lnTo>
                  <a:pt x="3809" y="449022"/>
                </a:lnTo>
                <a:lnTo>
                  <a:pt x="3809" y="411656"/>
                </a:lnTo>
                <a:close/>
              </a:path>
              <a:path w="528320" h="565150">
                <a:moveTo>
                  <a:pt x="524509" y="280023"/>
                </a:moveTo>
                <a:lnTo>
                  <a:pt x="524509" y="306568"/>
                </a:lnTo>
                <a:lnTo>
                  <a:pt x="528320" y="305536"/>
                </a:lnTo>
                <a:lnTo>
                  <a:pt x="528320" y="281561"/>
                </a:lnTo>
                <a:lnTo>
                  <a:pt x="524509" y="280023"/>
                </a:lnTo>
                <a:close/>
              </a:path>
              <a:path w="528320" h="565150">
                <a:moveTo>
                  <a:pt x="0" y="67825"/>
                </a:moveTo>
                <a:lnTo>
                  <a:pt x="0" y="69448"/>
                </a:lnTo>
                <a:lnTo>
                  <a:pt x="3809" y="75865"/>
                </a:lnTo>
                <a:lnTo>
                  <a:pt x="3809" y="69371"/>
                </a:lnTo>
                <a:lnTo>
                  <a:pt x="0" y="67825"/>
                </a:lnTo>
                <a:close/>
              </a:path>
              <a:path w="528320" h="565150">
                <a:moveTo>
                  <a:pt x="365248" y="0"/>
                </a:moveTo>
                <a:lnTo>
                  <a:pt x="340453" y="0"/>
                </a:lnTo>
                <a:lnTo>
                  <a:pt x="337359" y="3810"/>
                </a:lnTo>
                <a:lnTo>
                  <a:pt x="364908" y="3810"/>
                </a:lnTo>
                <a:lnTo>
                  <a:pt x="365248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4" name="bg object 154"/>
          <p:cNvSpPr/>
          <p:nvPr/>
        </p:nvSpPr>
        <p:spPr>
          <a:xfrm>
            <a:off x="8412479" y="5471159"/>
            <a:ext cx="520700" cy="557530"/>
          </a:xfrm>
          <a:custGeom>
            <a:avLst/>
            <a:gdLst/>
            <a:ahLst/>
            <a:cxnLst/>
            <a:rect l="l" t="t" r="r" b="b"/>
            <a:pathLst>
              <a:path w="520700" h="557529">
                <a:moveTo>
                  <a:pt x="315661" y="553720"/>
                </a:moveTo>
                <a:lnTo>
                  <a:pt x="285639" y="553720"/>
                </a:lnTo>
                <a:lnTo>
                  <a:pt x="287935" y="557529"/>
                </a:lnTo>
                <a:lnTo>
                  <a:pt x="315383" y="557529"/>
                </a:lnTo>
                <a:lnTo>
                  <a:pt x="315661" y="553720"/>
                </a:lnTo>
                <a:close/>
              </a:path>
              <a:path w="520700" h="557529">
                <a:moveTo>
                  <a:pt x="3810" y="403193"/>
                </a:moveTo>
                <a:lnTo>
                  <a:pt x="0" y="407846"/>
                </a:lnTo>
                <a:lnTo>
                  <a:pt x="0" y="445212"/>
                </a:lnTo>
                <a:lnTo>
                  <a:pt x="3810" y="444175"/>
                </a:lnTo>
                <a:lnTo>
                  <a:pt x="3810" y="403193"/>
                </a:lnTo>
                <a:close/>
              </a:path>
              <a:path w="520700" h="557529">
                <a:moveTo>
                  <a:pt x="516890" y="274676"/>
                </a:moveTo>
                <a:lnTo>
                  <a:pt x="516890" y="303789"/>
                </a:lnTo>
                <a:lnTo>
                  <a:pt x="520700" y="302758"/>
                </a:lnTo>
                <a:lnTo>
                  <a:pt x="520700" y="276213"/>
                </a:lnTo>
                <a:lnTo>
                  <a:pt x="516890" y="274676"/>
                </a:lnTo>
                <a:close/>
              </a:path>
              <a:path w="520700" h="557529">
                <a:moveTo>
                  <a:pt x="0" y="65561"/>
                </a:moveTo>
                <a:lnTo>
                  <a:pt x="0" y="72055"/>
                </a:lnTo>
                <a:lnTo>
                  <a:pt x="3810" y="78472"/>
                </a:lnTo>
                <a:lnTo>
                  <a:pt x="3810" y="67108"/>
                </a:lnTo>
                <a:lnTo>
                  <a:pt x="0" y="65561"/>
                </a:lnTo>
                <a:close/>
              </a:path>
              <a:path w="520700" h="557529">
                <a:moveTo>
                  <a:pt x="361098" y="0"/>
                </a:moveTo>
                <a:lnTo>
                  <a:pt x="333549" y="0"/>
                </a:lnTo>
                <a:lnTo>
                  <a:pt x="330455" y="3809"/>
                </a:lnTo>
                <a:lnTo>
                  <a:pt x="360759" y="3809"/>
                </a:lnTo>
                <a:lnTo>
                  <a:pt x="361098" y="0"/>
                </a:lnTo>
                <a:close/>
              </a:path>
            </a:pathLst>
          </a:custGeom>
          <a:solidFill>
            <a:srgbClr val="D9D9D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5" name="bg object 155"/>
          <p:cNvSpPr/>
          <p:nvPr/>
        </p:nvSpPr>
        <p:spPr>
          <a:xfrm>
            <a:off x="8416289" y="5474969"/>
            <a:ext cx="513080" cy="549910"/>
          </a:xfrm>
          <a:custGeom>
            <a:avLst/>
            <a:gdLst/>
            <a:ahLst/>
            <a:cxnLst/>
            <a:rect l="l" t="t" r="r" b="b"/>
            <a:pathLst>
              <a:path w="513079" h="549910">
                <a:moveTo>
                  <a:pt x="312036" y="547369"/>
                </a:moveTo>
                <a:lnTo>
                  <a:pt x="280299" y="547369"/>
                </a:lnTo>
                <a:lnTo>
                  <a:pt x="281829" y="549909"/>
                </a:lnTo>
                <a:lnTo>
                  <a:pt x="311851" y="549909"/>
                </a:lnTo>
                <a:lnTo>
                  <a:pt x="312036" y="547369"/>
                </a:lnTo>
                <a:close/>
              </a:path>
              <a:path w="513079" h="549910">
                <a:moveTo>
                  <a:pt x="3809" y="394730"/>
                </a:moveTo>
                <a:lnTo>
                  <a:pt x="0" y="399383"/>
                </a:lnTo>
                <a:lnTo>
                  <a:pt x="0" y="440365"/>
                </a:lnTo>
                <a:lnTo>
                  <a:pt x="3809" y="439328"/>
                </a:lnTo>
                <a:lnTo>
                  <a:pt x="3809" y="394730"/>
                </a:lnTo>
                <a:close/>
              </a:path>
              <a:path w="513079" h="549910">
                <a:moveTo>
                  <a:pt x="510539" y="269841"/>
                </a:moveTo>
                <a:lnTo>
                  <a:pt x="510539" y="300667"/>
                </a:lnTo>
                <a:lnTo>
                  <a:pt x="513079" y="299979"/>
                </a:lnTo>
                <a:lnTo>
                  <a:pt x="513079" y="270866"/>
                </a:lnTo>
                <a:lnTo>
                  <a:pt x="510539" y="269841"/>
                </a:lnTo>
                <a:close/>
              </a:path>
              <a:path w="513079" h="549910">
                <a:moveTo>
                  <a:pt x="0" y="63298"/>
                </a:moveTo>
                <a:lnTo>
                  <a:pt x="0" y="74662"/>
                </a:lnTo>
                <a:lnTo>
                  <a:pt x="3809" y="81079"/>
                </a:lnTo>
                <a:lnTo>
                  <a:pt x="3809" y="64844"/>
                </a:lnTo>
                <a:lnTo>
                  <a:pt x="0" y="63298"/>
                </a:lnTo>
                <a:close/>
              </a:path>
              <a:path w="513079" h="549910">
                <a:moveTo>
                  <a:pt x="356949" y="0"/>
                </a:moveTo>
                <a:lnTo>
                  <a:pt x="326645" y="0"/>
                </a:lnTo>
                <a:lnTo>
                  <a:pt x="323551" y="3809"/>
                </a:lnTo>
                <a:lnTo>
                  <a:pt x="356610" y="3809"/>
                </a:lnTo>
                <a:lnTo>
                  <a:pt x="356949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6" name="bg object 156"/>
          <p:cNvSpPr/>
          <p:nvPr/>
        </p:nvSpPr>
        <p:spPr>
          <a:xfrm>
            <a:off x="8420099" y="5478779"/>
            <a:ext cx="506730" cy="543560"/>
          </a:xfrm>
          <a:custGeom>
            <a:avLst/>
            <a:gdLst/>
            <a:ahLst/>
            <a:cxnLst/>
            <a:rect l="l" t="t" r="r" b="b"/>
            <a:pathLst>
              <a:path w="506729" h="543560">
                <a:moveTo>
                  <a:pt x="308504" y="539750"/>
                </a:moveTo>
                <a:lnTo>
                  <a:pt x="274193" y="539750"/>
                </a:lnTo>
                <a:lnTo>
                  <a:pt x="276489" y="543560"/>
                </a:lnTo>
                <a:lnTo>
                  <a:pt x="308226" y="543560"/>
                </a:lnTo>
                <a:lnTo>
                  <a:pt x="308504" y="539750"/>
                </a:lnTo>
                <a:close/>
              </a:path>
              <a:path w="506729" h="543560">
                <a:moveTo>
                  <a:pt x="3809" y="386267"/>
                </a:moveTo>
                <a:lnTo>
                  <a:pt x="0" y="390920"/>
                </a:lnTo>
                <a:lnTo>
                  <a:pt x="0" y="435518"/>
                </a:lnTo>
                <a:lnTo>
                  <a:pt x="3809" y="434481"/>
                </a:lnTo>
                <a:lnTo>
                  <a:pt x="3809" y="386267"/>
                </a:lnTo>
                <a:close/>
              </a:path>
              <a:path w="506729" h="543560">
                <a:moveTo>
                  <a:pt x="502920" y="264494"/>
                </a:moveTo>
                <a:lnTo>
                  <a:pt x="502920" y="297888"/>
                </a:lnTo>
                <a:lnTo>
                  <a:pt x="506729" y="296857"/>
                </a:lnTo>
                <a:lnTo>
                  <a:pt x="506729" y="266031"/>
                </a:lnTo>
                <a:lnTo>
                  <a:pt x="502920" y="264494"/>
                </a:lnTo>
                <a:close/>
              </a:path>
              <a:path w="506729" h="543560">
                <a:moveTo>
                  <a:pt x="0" y="61034"/>
                </a:moveTo>
                <a:lnTo>
                  <a:pt x="0" y="77269"/>
                </a:lnTo>
                <a:lnTo>
                  <a:pt x="3809" y="83686"/>
                </a:lnTo>
                <a:lnTo>
                  <a:pt x="3809" y="62581"/>
                </a:lnTo>
                <a:lnTo>
                  <a:pt x="0" y="61034"/>
                </a:lnTo>
                <a:close/>
              </a:path>
              <a:path w="506729" h="543560">
                <a:moveTo>
                  <a:pt x="352800" y="0"/>
                </a:moveTo>
                <a:lnTo>
                  <a:pt x="319741" y="0"/>
                </a:lnTo>
                <a:lnTo>
                  <a:pt x="316647" y="3810"/>
                </a:lnTo>
                <a:lnTo>
                  <a:pt x="352461" y="3810"/>
                </a:lnTo>
                <a:lnTo>
                  <a:pt x="352800" y="0"/>
                </a:lnTo>
                <a:close/>
              </a:path>
            </a:pathLst>
          </a:custGeom>
          <a:solidFill>
            <a:srgbClr val="D6D6D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7" name="bg object 157"/>
          <p:cNvSpPr/>
          <p:nvPr/>
        </p:nvSpPr>
        <p:spPr>
          <a:xfrm>
            <a:off x="8423909" y="5482589"/>
            <a:ext cx="499109" cy="535940"/>
          </a:xfrm>
          <a:custGeom>
            <a:avLst/>
            <a:gdLst/>
            <a:ahLst/>
            <a:cxnLst/>
            <a:rect l="l" t="t" r="r" b="b"/>
            <a:pathLst>
              <a:path w="499109" h="535939">
                <a:moveTo>
                  <a:pt x="304971" y="532130"/>
                </a:moveTo>
                <a:lnTo>
                  <a:pt x="268088" y="532130"/>
                </a:lnTo>
                <a:lnTo>
                  <a:pt x="270383" y="535940"/>
                </a:lnTo>
                <a:lnTo>
                  <a:pt x="304694" y="535940"/>
                </a:lnTo>
                <a:lnTo>
                  <a:pt x="304971" y="532130"/>
                </a:lnTo>
                <a:close/>
              </a:path>
              <a:path w="499109" h="535939">
                <a:moveTo>
                  <a:pt x="3810" y="377804"/>
                </a:moveTo>
                <a:lnTo>
                  <a:pt x="0" y="382457"/>
                </a:lnTo>
                <a:lnTo>
                  <a:pt x="0" y="430671"/>
                </a:lnTo>
                <a:lnTo>
                  <a:pt x="3810" y="429633"/>
                </a:lnTo>
                <a:lnTo>
                  <a:pt x="3810" y="377804"/>
                </a:lnTo>
                <a:close/>
              </a:path>
              <a:path w="499109" h="535939">
                <a:moveTo>
                  <a:pt x="495300" y="259146"/>
                </a:moveTo>
                <a:lnTo>
                  <a:pt x="495299" y="295110"/>
                </a:lnTo>
                <a:lnTo>
                  <a:pt x="499110" y="294078"/>
                </a:lnTo>
                <a:lnTo>
                  <a:pt x="499110" y="260684"/>
                </a:lnTo>
                <a:lnTo>
                  <a:pt x="495300" y="259146"/>
                </a:lnTo>
                <a:close/>
              </a:path>
              <a:path w="499109" h="535939">
                <a:moveTo>
                  <a:pt x="0" y="58771"/>
                </a:moveTo>
                <a:lnTo>
                  <a:pt x="0" y="79876"/>
                </a:lnTo>
                <a:lnTo>
                  <a:pt x="3810" y="86293"/>
                </a:lnTo>
                <a:lnTo>
                  <a:pt x="3810" y="60317"/>
                </a:lnTo>
                <a:lnTo>
                  <a:pt x="0" y="58771"/>
                </a:lnTo>
                <a:close/>
              </a:path>
              <a:path w="499109" h="535939">
                <a:moveTo>
                  <a:pt x="348651" y="0"/>
                </a:moveTo>
                <a:lnTo>
                  <a:pt x="312837" y="0"/>
                </a:lnTo>
                <a:lnTo>
                  <a:pt x="310774" y="2540"/>
                </a:lnTo>
                <a:lnTo>
                  <a:pt x="348425" y="2540"/>
                </a:lnTo>
                <a:lnTo>
                  <a:pt x="348651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8" name="bg object 158"/>
          <p:cNvSpPr/>
          <p:nvPr/>
        </p:nvSpPr>
        <p:spPr>
          <a:xfrm>
            <a:off x="8427719" y="5485129"/>
            <a:ext cx="491490" cy="529590"/>
          </a:xfrm>
          <a:custGeom>
            <a:avLst/>
            <a:gdLst/>
            <a:ahLst/>
            <a:cxnLst/>
            <a:rect l="l" t="t" r="r" b="b"/>
            <a:pathLst>
              <a:path w="491490" h="529589">
                <a:moveTo>
                  <a:pt x="301439" y="525780"/>
                </a:moveTo>
                <a:lnTo>
                  <a:pt x="261982" y="525780"/>
                </a:lnTo>
                <a:lnTo>
                  <a:pt x="264278" y="529590"/>
                </a:lnTo>
                <a:lnTo>
                  <a:pt x="301161" y="529590"/>
                </a:lnTo>
                <a:lnTo>
                  <a:pt x="301439" y="525780"/>
                </a:lnTo>
                <a:close/>
              </a:path>
              <a:path w="491490" h="529589">
                <a:moveTo>
                  <a:pt x="2539" y="372162"/>
                </a:moveTo>
                <a:lnTo>
                  <a:pt x="0" y="375264"/>
                </a:lnTo>
                <a:lnTo>
                  <a:pt x="0" y="427093"/>
                </a:lnTo>
                <a:lnTo>
                  <a:pt x="2539" y="426402"/>
                </a:lnTo>
                <a:lnTo>
                  <a:pt x="2539" y="372162"/>
                </a:lnTo>
                <a:close/>
              </a:path>
              <a:path w="491490" h="529589">
                <a:moveTo>
                  <a:pt x="487679" y="255069"/>
                </a:moveTo>
                <a:lnTo>
                  <a:pt x="487679" y="293601"/>
                </a:lnTo>
                <a:lnTo>
                  <a:pt x="491489" y="292570"/>
                </a:lnTo>
                <a:lnTo>
                  <a:pt x="491489" y="256606"/>
                </a:lnTo>
                <a:lnTo>
                  <a:pt x="487679" y="255069"/>
                </a:lnTo>
                <a:close/>
              </a:path>
              <a:path w="491490" h="529589">
                <a:moveTo>
                  <a:pt x="0" y="57777"/>
                </a:moveTo>
                <a:lnTo>
                  <a:pt x="0" y="83753"/>
                </a:lnTo>
                <a:lnTo>
                  <a:pt x="2539" y="88031"/>
                </a:lnTo>
                <a:lnTo>
                  <a:pt x="2539" y="58808"/>
                </a:lnTo>
                <a:lnTo>
                  <a:pt x="0" y="57777"/>
                </a:lnTo>
                <a:close/>
              </a:path>
              <a:path w="491490" h="529589">
                <a:moveTo>
                  <a:pt x="344615" y="0"/>
                </a:moveTo>
                <a:lnTo>
                  <a:pt x="306964" y="0"/>
                </a:lnTo>
                <a:lnTo>
                  <a:pt x="303870" y="3810"/>
                </a:lnTo>
                <a:lnTo>
                  <a:pt x="344276" y="3810"/>
                </a:lnTo>
                <a:lnTo>
                  <a:pt x="344615" y="0"/>
                </a:lnTo>
                <a:close/>
              </a:path>
            </a:pathLst>
          </a:custGeom>
          <a:solidFill>
            <a:srgbClr val="D3D3D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9" name="bg object 159"/>
          <p:cNvSpPr/>
          <p:nvPr/>
        </p:nvSpPr>
        <p:spPr>
          <a:xfrm>
            <a:off x="8430259" y="5488939"/>
            <a:ext cx="485140" cy="521970"/>
          </a:xfrm>
          <a:custGeom>
            <a:avLst/>
            <a:gdLst/>
            <a:ahLst/>
            <a:cxnLst/>
            <a:rect l="l" t="t" r="r" b="b"/>
            <a:pathLst>
              <a:path w="485140" h="521970">
                <a:moveTo>
                  <a:pt x="299177" y="518160"/>
                </a:moveTo>
                <a:lnTo>
                  <a:pt x="257147" y="518160"/>
                </a:lnTo>
                <a:lnTo>
                  <a:pt x="259442" y="521970"/>
                </a:lnTo>
                <a:lnTo>
                  <a:pt x="298899" y="521970"/>
                </a:lnTo>
                <a:lnTo>
                  <a:pt x="299177" y="518160"/>
                </a:lnTo>
                <a:close/>
              </a:path>
              <a:path w="485140" h="521970">
                <a:moveTo>
                  <a:pt x="3810" y="363698"/>
                </a:moveTo>
                <a:lnTo>
                  <a:pt x="0" y="368352"/>
                </a:lnTo>
                <a:lnTo>
                  <a:pt x="0" y="422592"/>
                </a:lnTo>
                <a:lnTo>
                  <a:pt x="3810" y="421555"/>
                </a:lnTo>
                <a:lnTo>
                  <a:pt x="3810" y="363698"/>
                </a:lnTo>
                <a:close/>
              </a:path>
              <a:path w="485140" h="521970">
                <a:moveTo>
                  <a:pt x="481330" y="249722"/>
                </a:moveTo>
                <a:lnTo>
                  <a:pt x="481330" y="290822"/>
                </a:lnTo>
                <a:lnTo>
                  <a:pt x="485140" y="289791"/>
                </a:lnTo>
                <a:lnTo>
                  <a:pt x="485140" y="251259"/>
                </a:lnTo>
                <a:lnTo>
                  <a:pt x="481330" y="249722"/>
                </a:lnTo>
                <a:close/>
              </a:path>
              <a:path w="485140" h="521970">
                <a:moveTo>
                  <a:pt x="0" y="54998"/>
                </a:moveTo>
                <a:lnTo>
                  <a:pt x="0" y="84221"/>
                </a:lnTo>
                <a:lnTo>
                  <a:pt x="3810" y="90637"/>
                </a:lnTo>
                <a:lnTo>
                  <a:pt x="3810" y="56544"/>
                </a:lnTo>
                <a:lnTo>
                  <a:pt x="0" y="54998"/>
                </a:lnTo>
                <a:close/>
              </a:path>
              <a:path w="485140" h="521970">
                <a:moveTo>
                  <a:pt x="341736" y="0"/>
                </a:moveTo>
                <a:lnTo>
                  <a:pt x="301330" y="0"/>
                </a:lnTo>
                <a:lnTo>
                  <a:pt x="298236" y="3810"/>
                </a:lnTo>
                <a:lnTo>
                  <a:pt x="341397" y="3810"/>
                </a:lnTo>
                <a:lnTo>
                  <a:pt x="341736" y="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0" name="bg object 160"/>
          <p:cNvSpPr/>
          <p:nvPr/>
        </p:nvSpPr>
        <p:spPr>
          <a:xfrm>
            <a:off x="8434069" y="5492749"/>
            <a:ext cx="477520" cy="514350"/>
          </a:xfrm>
          <a:custGeom>
            <a:avLst/>
            <a:gdLst/>
            <a:ahLst/>
            <a:cxnLst/>
            <a:rect l="l" t="t" r="r" b="b"/>
            <a:pathLst>
              <a:path w="477520" h="514350">
                <a:moveTo>
                  <a:pt x="295645" y="510540"/>
                </a:moveTo>
                <a:lnTo>
                  <a:pt x="251041" y="510540"/>
                </a:lnTo>
                <a:lnTo>
                  <a:pt x="253337" y="514350"/>
                </a:lnTo>
                <a:lnTo>
                  <a:pt x="295367" y="514350"/>
                </a:lnTo>
                <a:lnTo>
                  <a:pt x="295645" y="510540"/>
                </a:lnTo>
                <a:close/>
              </a:path>
              <a:path w="477520" h="514350">
                <a:moveTo>
                  <a:pt x="3809" y="355235"/>
                </a:moveTo>
                <a:lnTo>
                  <a:pt x="0" y="359888"/>
                </a:lnTo>
                <a:lnTo>
                  <a:pt x="0" y="417745"/>
                </a:lnTo>
                <a:lnTo>
                  <a:pt x="3809" y="416708"/>
                </a:lnTo>
                <a:lnTo>
                  <a:pt x="3809" y="355235"/>
                </a:lnTo>
                <a:close/>
              </a:path>
              <a:path w="477520" h="514350">
                <a:moveTo>
                  <a:pt x="473709" y="244374"/>
                </a:moveTo>
                <a:lnTo>
                  <a:pt x="473709" y="288044"/>
                </a:lnTo>
                <a:lnTo>
                  <a:pt x="477520" y="287012"/>
                </a:lnTo>
                <a:lnTo>
                  <a:pt x="477520" y="245912"/>
                </a:lnTo>
                <a:lnTo>
                  <a:pt x="473709" y="244374"/>
                </a:lnTo>
                <a:close/>
              </a:path>
              <a:path w="477520" h="514350">
                <a:moveTo>
                  <a:pt x="0" y="52734"/>
                </a:moveTo>
                <a:lnTo>
                  <a:pt x="0" y="86827"/>
                </a:lnTo>
                <a:lnTo>
                  <a:pt x="3809" y="93244"/>
                </a:lnTo>
                <a:lnTo>
                  <a:pt x="3809" y="54281"/>
                </a:lnTo>
                <a:lnTo>
                  <a:pt x="0" y="52734"/>
                </a:lnTo>
                <a:close/>
              </a:path>
              <a:path w="477520" h="514350">
                <a:moveTo>
                  <a:pt x="337587" y="0"/>
                </a:moveTo>
                <a:lnTo>
                  <a:pt x="294426" y="0"/>
                </a:lnTo>
                <a:lnTo>
                  <a:pt x="291332" y="3810"/>
                </a:lnTo>
                <a:lnTo>
                  <a:pt x="337248" y="3810"/>
                </a:lnTo>
                <a:lnTo>
                  <a:pt x="337587" y="0"/>
                </a:lnTo>
                <a:close/>
              </a:path>
            </a:pathLst>
          </a:custGeom>
          <a:solidFill>
            <a:srgbClr val="D0D0D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1" name="bg object 161"/>
          <p:cNvSpPr/>
          <p:nvPr/>
        </p:nvSpPr>
        <p:spPr>
          <a:xfrm>
            <a:off x="8437879" y="5496559"/>
            <a:ext cx="469900" cy="506730"/>
          </a:xfrm>
          <a:custGeom>
            <a:avLst/>
            <a:gdLst/>
            <a:ahLst/>
            <a:cxnLst/>
            <a:rect l="l" t="t" r="r" b="b"/>
            <a:pathLst>
              <a:path w="469900" h="506729">
                <a:moveTo>
                  <a:pt x="292020" y="504189"/>
                </a:moveTo>
                <a:lnTo>
                  <a:pt x="245701" y="504189"/>
                </a:lnTo>
                <a:lnTo>
                  <a:pt x="247231" y="506729"/>
                </a:lnTo>
                <a:lnTo>
                  <a:pt x="291835" y="506729"/>
                </a:lnTo>
                <a:lnTo>
                  <a:pt x="292020" y="504189"/>
                </a:lnTo>
                <a:close/>
              </a:path>
              <a:path w="469900" h="506729">
                <a:moveTo>
                  <a:pt x="3810" y="346772"/>
                </a:moveTo>
                <a:lnTo>
                  <a:pt x="0" y="351425"/>
                </a:lnTo>
                <a:lnTo>
                  <a:pt x="0" y="412898"/>
                </a:lnTo>
                <a:lnTo>
                  <a:pt x="3810" y="411860"/>
                </a:lnTo>
                <a:lnTo>
                  <a:pt x="3810" y="346772"/>
                </a:lnTo>
                <a:close/>
              </a:path>
              <a:path w="469900" h="506729">
                <a:moveTo>
                  <a:pt x="466090" y="239027"/>
                </a:moveTo>
                <a:lnTo>
                  <a:pt x="466090" y="285265"/>
                </a:lnTo>
                <a:lnTo>
                  <a:pt x="469900" y="284234"/>
                </a:lnTo>
                <a:lnTo>
                  <a:pt x="469900" y="240564"/>
                </a:lnTo>
                <a:lnTo>
                  <a:pt x="466090" y="239027"/>
                </a:lnTo>
                <a:close/>
              </a:path>
              <a:path w="469900" h="506729">
                <a:moveTo>
                  <a:pt x="0" y="50471"/>
                </a:moveTo>
                <a:lnTo>
                  <a:pt x="0" y="89434"/>
                </a:lnTo>
                <a:lnTo>
                  <a:pt x="3810" y="95851"/>
                </a:lnTo>
                <a:lnTo>
                  <a:pt x="3810" y="52017"/>
                </a:lnTo>
                <a:lnTo>
                  <a:pt x="0" y="50471"/>
                </a:lnTo>
                <a:close/>
              </a:path>
              <a:path w="469900" h="506729">
                <a:moveTo>
                  <a:pt x="333438" y="0"/>
                </a:moveTo>
                <a:lnTo>
                  <a:pt x="287522" y="0"/>
                </a:lnTo>
                <a:lnTo>
                  <a:pt x="284428" y="3809"/>
                </a:lnTo>
                <a:lnTo>
                  <a:pt x="333099" y="3809"/>
                </a:lnTo>
                <a:lnTo>
                  <a:pt x="333438" y="0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2" name="bg object 162"/>
          <p:cNvSpPr/>
          <p:nvPr/>
        </p:nvSpPr>
        <p:spPr>
          <a:xfrm>
            <a:off x="8441689" y="5500369"/>
            <a:ext cx="462280" cy="500380"/>
          </a:xfrm>
          <a:custGeom>
            <a:avLst/>
            <a:gdLst/>
            <a:ahLst/>
            <a:cxnLst/>
            <a:rect l="l" t="t" r="r" b="b"/>
            <a:pathLst>
              <a:path w="462279" h="500379">
                <a:moveTo>
                  <a:pt x="288488" y="496570"/>
                </a:moveTo>
                <a:lnTo>
                  <a:pt x="239596" y="496570"/>
                </a:lnTo>
                <a:lnTo>
                  <a:pt x="241891" y="500379"/>
                </a:lnTo>
                <a:lnTo>
                  <a:pt x="288210" y="500379"/>
                </a:lnTo>
                <a:lnTo>
                  <a:pt x="288488" y="496570"/>
                </a:lnTo>
                <a:close/>
              </a:path>
              <a:path w="462279" h="500379">
                <a:moveTo>
                  <a:pt x="3809" y="338309"/>
                </a:moveTo>
                <a:lnTo>
                  <a:pt x="0" y="342962"/>
                </a:lnTo>
                <a:lnTo>
                  <a:pt x="0" y="408050"/>
                </a:lnTo>
                <a:lnTo>
                  <a:pt x="3809" y="407013"/>
                </a:lnTo>
                <a:lnTo>
                  <a:pt x="3809" y="338309"/>
                </a:lnTo>
                <a:close/>
              </a:path>
              <a:path w="462279" h="500379">
                <a:moveTo>
                  <a:pt x="459739" y="234192"/>
                </a:moveTo>
                <a:lnTo>
                  <a:pt x="459739" y="282143"/>
                </a:lnTo>
                <a:lnTo>
                  <a:pt x="462279" y="281455"/>
                </a:lnTo>
                <a:lnTo>
                  <a:pt x="462279" y="235217"/>
                </a:lnTo>
                <a:lnTo>
                  <a:pt x="459739" y="234192"/>
                </a:lnTo>
                <a:close/>
              </a:path>
              <a:path w="462279" h="500379">
                <a:moveTo>
                  <a:pt x="0" y="48207"/>
                </a:moveTo>
                <a:lnTo>
                  <a:pt x="0" y="92041"/>
                </a:lnTo>
                <a:lnTo>
                  <a:pt x="3809" y="98458"/>
                </a:lnTo>
                <a:lnTo>
                  <a:pt x="3809" y="49754"/>
                </a:lnTo>
                <a:lnTo>
                  <a:pt x="0" y="48207"/>
                </a:lnTo>
                <a:close/>
              </a:path>
              <a:path w="462279" h="500379">
                <a:moveTo>
                  <a:pt x="329289" y="0"/>
                </a:moveTo>
                <a:lnTo>
                  <a:pt x="280618" y="0"/>
                </a:lnTo>
                <a:lnTo>
                  <a:pt x="277524" y="3809"/>
                </a:lnTo>
                <a:lnTo>
                  <a:pt x="328949" y="3809"/>
                </a:lnTo>
                <a:lnTo>
                  <a:pt x="329289" y="0"/>
                </a:lnTo>
                <a:close/>
              </a:path>
            </a:pathLst>
          </a:custGeom>
          <a:solidFill>
            <a:srgbClr val="CDCDC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3" name="bg object 163"/>
          <p:cNvSpPr/>
          <p:nvPr/>
        </p:nvSpPr>
        <p:spPr>
          <a:xfrm>
            <a:off x="8445499" y="5504179"/>
            <a:ext cx="455930" cy="492759"/>
          </a:xfrm>
          <a:custGeom>
            <a:avLst/>
            <a:gdLst/>
            <a:ahLst/>
            <a:cxnLst/>
            <a:rect l="l" t="t" r="r" b="b"/>
            <a:pathLst>
              <a:path w="455929" h="492760">
                <a:moveTo>
                  <a:pt x="284956" y="488950"/>
                </a:moveTo>
                <a:lnTo>
                  <a:pt x="233490" y="488950"/>
                </a:lnTo>
                <a:lnTo>
                  <a:pt x="235786" y="492760"/>
                </a:lnTo>
                <a:lnTo>
                  <a:pt x="284678" y="492760"/>
                </a:lnTo>
                <a:lnTo>
                  <a:pt x="284956" y="488950"/>
                </a:lnTo>
                <a:close/>
              </a:path>
              <a:path w="455929" h="492760">
                <a:moveTo>
                  <a:pt x="3809" y="329846"/>
                </a:moveTo>
                <a:lnTo>
                  <a:pt x="0" y="334499"/>
                </a:lnTo>
                <a:lnTo>
                  <a:pt x="0" y="403203"/>
                </a:lnTo>
                <a:lnTo>
                  <a:pt x="3809" y="402166"/>
                </a:lnTo>
                <a:lnTo>
                  <a:pt x="3809" y="329846"/>
                </a:lnTo>
                <a:close/>
              </a:path>
              <a:path w="455929" h="492760">
                <a:moveTo>
                  <a:pt x="452120" y="228845"/>
                </a:moveTo>
                <a:lnTo>
                  <a:pt x="452120" y="279364"/>
                </a:lnTo>
                <a:lnTo>
                  <a:pt x="455929" y="278333"/>
                </a:lnTo>
                <a:lnTo>
                  <a:pt x="455929" y="230382"/>
                </a:lnTo>
                <a:lnTo>
                  <a:pt x="452120" y="228845"/>
                </a:lnTo>
                <a:close/>
              </a:path>
              <a:path w="455929" h="492760">
                <a:moveTo>
                  <a:pt x="0" y="45944"/>
                </a:moveTo>
                <a:lnTo>
                  <a:pt x="0" y="94648"/>
                </a:lnTo>
                <a:lnTo>
                  <a:pt x="3809" y="101065"/>
                </a:lnTo>
                <a:lnTo>
                  <a:pt x="3809" y="47490"/>
                </a:lnTo>
                <a:lnTo>
                  <a:pt x="0" y="45944"/>
                </a:lnTo>
                <a:close/>
              </a:path>
              <a:path w="455929" h="492760">
                <a:moveTo>
                  <a:pt x="325139" y="0"/>
                </a:moveTo>
                <a:lnTo>
                  <a:pt x="273714" y="0"/>
                </a:lnTo>
                <a:lnTo>
                  <a:pt x="270620" y="3810"/>
                </a:lnTo>
                <a:lnTo>
                  <a:pt x="324800" y="3810"/>
                </a:lnTo>
                <a:lnTo>
                  <a:pt x="325139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4" name="bg object 164"/>
          <p:cNvSpPr/>
          <p:nvPr/>
        </p:nvSpPr>
        <p:spPr>
          <a:xfrm>
            <a:off x="8449309" y="5507989"/>
            <a:ext cx="448309" cy="485140"/>
          </a:xfrm>
          <a:custGeom>
            <a:avLst/>
            <a:gdLst/>
            <a:ahLst/>
            <a:cxnLst/>
            <a:rect l="l" t="t" r="r" b="b"/>
            <a:pathLst>
              <a:path w="448309" h="485139">
                <a:moveTo>
                  <a:pt x="281424" y="481330"/>
                </a:moveTo>
                <a:lnTo>
                  <a:pt x="227385" y="481330"/>
                </a:lnTo>
                <a:lnTo>
                  <a:pt x="229680" y="485140"/>
                </a:lnTo>
                <a:lnTo>
                  <a:pt x="281146" y="485140"/>
                </a:lnTo>
                <a:lnTo>
                  <a:pt x="281424" y="481330"/>
                </a:lnTo>
                <a:close/>
              </a:path>
              <a:path w="448309" h="485139">
                <a:moveTo>
                  <a:pt x="3810" y="321382"/>
                </a:moveTo>
                <a:lnTo>
                  <a:pt x="0" y="326036"/>
                </a:lnTo>
                <a:lnTo>
                  <a:pt x="0" y="398356"/>
                </a:lnTo>
                <a:lnTo>
                  <a:pt x="3810" y="397319"/>
                </a:lnTo>
                <a:lnTo>
                  <a:pt x="3810" y="321382"/>
                </a:lnTo>
                <a:close/>
              </a:path>
              <a:path w="448309" h="485139">
                <a:moveTo>
                  <a:pt x="444500" y="223497"/>
                </a:moveTo>
                <a:lnTo>
                  <a:pt x="444500" y="276586"/>
                </a:lnTo>
                <a:lnTo>
                  <a:pt x="448310" y="275554"/>
                </a:lnTo>
                <a:lnTo>
                  <a:pt x="448310" y="225035"/>
                </a:lnTo>
                <a:lnTo>
                  <a:pt x="444500" y="223497"/>
                </a:lnTo>
                <a:close/>
              </a:path>
              <a:path w="448309" h="485139">
                <a:moveTo>
                  <a:pt x="0" y="43680"/>
                </a:moveTo>
                <a:lnTo>
                  <a:pt x="0" y="97255"/>
                </a:lnTo>
                <a:lnTo>
                  <a:pt x="3810" y="103672"/>
                </a:lnTo>
                <a:lnTo>
                  <a:pt x="3810" y="45226"/>
                </a:lnTo>
                <a:lnTo>
                  <a:pt x="0" y="43680"/>
                </a:lnTo>
                <a:close/>
              </a:path>
              <a:path w="448309" h="485139">
                <a:moveTo>
                  <a:pt x="320990" y="0"/>
                </a:moveTo>
                <a:lnTo>
                  <a:pt x="266810" y="0"/>
                </a:lnTo>
                <a:lnTo>
                  <a:pt x="263716" y="3810"/>
                </a:lnTo>
                <a:lnTo>
                  <a:pt x="320651" y="3810"/>
                </a:lnTo>
                <a:lnTo>
                  <a:pt x="320990" y="0"/>
                </a:lnTo>
                <a:close/>
              </a:path>
            </a:pathLst>
          </a:custGeom>
          <a:solidFill>
            <a:srgbClr val="CACAC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5" name="bg object 165"/>
          <p:cNvSpPr/>
          <p:nvPr/>
        </p:nvSpPr>
        <p:spPr>
          <a:xfrm>
            <a:off x="8453119" y="5511799"/>
            <a:ext cx="440690" cy="477520"/>
          </a:xfrm>
          <a:custGeom>
            <a:avLst/>
            <a:gdLst/>
            <a:ahLst/>
            <a:cxnLst/>
            <a:rect l="l" t="t" r="r" b="b"/>
            <a:pathLst>
              <a:path w="440690" h="477520">
                <a:moveTo>
                  <a:pt x="277891" y="473709"/>
                </a:moveTo>
                <a:lnTo>
                  <a:pt x="221279" y="473709"/>
                </a:lnTo>
                <a:lnTo>
                  <a:pt x="223575" y="477519"/>
                </a:lnTo>
                <a:lnTo>
                  <a:pt x="277614" y="477519"/>
                </a:lnTo>
                <a:lnTo>
                  <a:pt x="277891" y="473709"/>
                </a:lnTo>
                <a:close/>
              </a:path>
              <a:path w="440690" h="477520">
                <a:moveTo>
                  <a:pt x="3809" y="312919"/>
                </a:moveTo>
                <a:lnTo>
                  <a:pt x="0" y="317572"/>
                </a:lnTo>
                <a:lnTo>
                  <a:pt x="0" y="393509"/>
                </a:lnTo>
                <a:lnTo>
                  <a:pt x="3809" y="392472"/>
                </a:lnTo>
                <a:lnTo>
                  <a:pt x="3809" y="312919"/>
                </a:lnTo>
                <a:close/>
              </a:path>
              <a:path w="440690" h="477520">
                <a:moveTo>
                  <a:pt x="436879" y="218150"/>
                </a:moveTo>
                <a:lnTo>
                  <a:pt x="436879" y="273807"/>
                </a:lnTo>
                <a:lnTo>
                  <a:pt x="440689" y="272776"/>
                </a:lnTo>
                <a:lnTo>
                  <a:pt x="440689" y="219687"/>
                </a:lnTo>
                <a:lnTo>
                  <a:pt x="436879" y="218150"/>
                </a:lnTo>
                <a:close/>
              </a:path>
              <a:path w="440690" h="477520">
                <a:moveTo>
                  <a:pt x="0" y="41416"/>
                </a:moveTo>
                <a:lnTo>
                  <a:pt x="0" y="99862"/>
                </a:lnTo>
                <a:lnTo>
                  <a:pt x="3809" y="106278"/>
                </a:lnTo>
                <a:lnTo>
                  <a:pt x="3809" y="42963"/>
                </a:lnTo>
                <a:lnTo>
                  <a:pt x="0" y="41416"/>
                </a:lnTo>
                <a:close/>
              </a:path>
              <a:path w="440690" h="477520">
                <a:moveTo>
                  <a:pt x="316841" y="0"/>
                </a:moveTo>
                <a:lnTo>
                  <a:pt x="259906" y="0"/>
                </a:lnTo>
                <a:lnTo>
                  <a:pt x="257844" y="2540"/>
                </a:lnTo>
                <a:lnTo>
                  <a:pt x="316615" y="2540"/>
                </a:lnTo>
                <a:lnTo>
                  <a:pt x="316841" y="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6" name="bg object 166"/>
          <p:cNvSpPr/>
          <p:nvPr/>
        </p:nvSpPr>
        <p:spPr>
          <a:xfrm>
            <a:off x="8456929" y="5514339"/>
            <a:ext cx="433070" cy="471170"/>
          </a:xfrm>
          <a:custGeom>
            <a:avLst/>
            <a:gdLst/>
            <a:ahLst/>
            <a:cxnLst/>
            <a:rect l="l" t="t" r="r" b="b"/>
            <a:pathLst>
              <a:path w="433070" h="471170">
                <a:moveTo>
                  <a:pt x="274359" y="467360"/>
                </a:moveTo>
                <a:lnTo>
                  <a:pt x="215174" y="467360"/>
                </a:lnTo>
                <a:lnTo>
                  <a:pt x="217469" y="471170"/>
                </a:lnTo>
                <a:lnTo>
                  <a:pt x="274081" y="471170"/>
                </a:lnTo>
                <a:lnTo>
                  <a:pt x="274359" y="467360"/>
                </a:lnTo>
                <a:close/>
              </a:path>
              <a:path w="433070" h="471170">
                <a:moveTo>
                  <a:pt x="2540" y="307277"/>
                </a:moveTo>
                <a:lnTo>
                  <a:pt x="0" y="310379"/>
                </a:lnTo>
                <a:lnTo>
                  <a:pt x="0" y="389932"/>
                </a:lnTo>
                <a:lnTo>
                  <a:pt x="2540" y="389240"/>
                </a:lnTo>
                <a:lnTo>
                  <a:pt x="2540" y="307277"/>
                </a:lnTo>
                <a:close/>
              </a:path>
              <a:path w="433070" h="471170">
                <a:moveTo>
                  <a:pt x="429260" y="214072"/>
                </a:moveTo>
                <a:lnTo>
                  <a:pt x="429260" y="272299"/>
                </a:lnTo>
                <a:lnTo>
                  <a:pt x="433070" y="271267"/>
                </a:lnTo>
                <a:lnTo>
                  <a:pt x="433070" y="215610"/>
                </a:lnTo>
                <a:lnTo>
                  <a:pt x="429260" y="214072"/>
                </a:lnTo>
                <a:close/>
              </a:path>
              <a:path w="433070" h="471170">
                <a:moveTo>
                  <a:pt x="0" y="40423"/>
                </a:moveTo>
                <a:lnTo>
                  <a:pt x="0" y="103738"/>
                </a:lnTo>
                <a:lnTo>
                  <a:pt x="2540" y="108016"/>
                </a:lnTo>
                <a:lnTo>
                  <a:pt x="2540" y="41454"/>
                </a:lnTo>
                <a:lnTo>
                  <a:pt x="0" y="40423"/>
                </a:lnTo>
                <a:close/>
              </a:path>
              <a:path w="433070" h="471170">
                <a:moveTo>
                  <a:pt x="312805" y="0"/>
                </a:moveTo>
                <a:lnTo>
                  <a:pt x="254034" y="0"/>
                </a:lnTo>
                <a:lnTo>
                  <a:pt x="250940" y="3810"/>
                </a:lnTo>
                <a:lnTo>
                  <a:pt x="312466" y="3810"/>
                </a:lnTo>
                <a:lnTo>
                  <a:pt x="312805" y="0"/>
                </a:lnTo>
                <a:close/>
              </a:path>
            </a:pathLst>
          </a:custGeom>
          <a:solidFill>
            <a:srgbClr val="C7C7C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7" name="bg object 167"/>
          <p:cNvSpPr/>
          <p:nvPr/>
        </p:nvSpPr>
        <p:spPr>
          <a:xfrm>
            <a:off x="8459469" y="5518149"/>
            <a:ext cx="426720" cy="463550"/>
          </a:xfrm>
          <a:custGeom>
            <a:avLst/>
            <a:gdLst/>
            <a:ahLst/>
            <a:cxnLst/>
            <a:rect l="l" t="t" r="r" b="b"/>
            <a:pathLst>
              <a:path w="426720" h="463550">
                <a:moveTo>
                  <a:pt x="272097" y="459740"/>
                </a:moveTo>
                <a:lnTo>
                  <a:pt x="210338" y="459740"/>
                </a:lnTo>
                <a:lnTo>
                  <a:pt x="212634" y="463550"/>
                </a:lnTo>
                <a:lnTo>
                  <a:pt x="271819" y="463550"/>
                </a:lnTo>
                <a:lnTo>
                  <a:pt x="272097" y="459740"/>
                </a:lnTo>
                <a:close/>
              </a:path>
              <a:path w="426720" h="463550">
                <a:moveTo>
                  <a:pt x="3809" y="298814"/>
                </a:moveTo>
                <a:lnTo>
                  <a:pt x="0" y="303467"/>
                </a:lnTo>
                <a:lnTo>
                  <a:pt x="0" y="385430"/>
                </a:lnTo>
                <a:lnTo>
                  <a:pt x="3809" y="384393"/>
                </a:lnTo>
                <a:lnTo>
                  <a:pt x="3809" y="298814"/>
                </a:lnTo>
                <a:close/>
              </a:path>
              <a:path w="426720" h="463550">
                <a:moveTo>
                  <a:pt x="422909" y="208725"/>
                </a:moveTo>
                <a:lnTo>
                  <a:pt x="422909" y="269520"/>
                </a:lnTo>
                <a:lnTo>
                  <a:pt x="426720" y="268489"/>
                </a:lnTo>
                <a:lnTo>
                  <a:pt x="426720" y="210262"/>
                </a:lnTo>
                <a:lnTo>
                  <a:pt x="422909" y="208725"/>
                </a:lnTo>
                <a:close/>
              </a:path>
              <a:path w="426720" h="463550">
                <a:moveTo>
                  <a:pt x="0" y="37644"/>
                </a:moveTo>
                <a:lnTo>
                  <a:pt x="0" y="104206"/>
                </a:lnTo>
                <a:lnTo>
                  <a:pt x="3809" y="110623"/>
                </a:lnTo>
                <a:lnTo>
                  <a:pt x="3809" y="39190"/>
                </a:lnTo>
                <a:lnTo>
                  <a:pt x="0" y="37644"/>
                </a:lnTo>
                <a:close/>
              </a:path>
              <a:path w="426720" h="463550">
                <a:moveTo>
                  <a:pt x="309926" y="0"/>
                </a:moveTo>
                <a:lnTo>
                  <a:pt x="248400" y="0"/>
                </a:lnTo>
                <a:lnTo>
                  <a:pt x="245306" y="3809"/>
                </a:lnTo>
                <a:lnTo>
                  <a:pt x="309587" y="3809"/>
                </a:lnTo>
                <a:lnTo>
                  <a:pt x="309926" y="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8" name="bg object 168"/>
          <p:cNvSpPr/>
          <p:nvPr/>
        </p:nvSpPr>
        <p:spPr>
          <a:xfrm>
            <a:off x="8463280" y="5521959"/>
            <a:ext cx="419100" cy="455930"/>
          </a:xfrm>
          <a:custGeom>
            <a:avLst/>
            <a:gdLst/>
            <a:ahLst/>
            <a:cxnLst/>
            <a:rect l="l" t="t" r="r" b="b"/>
            <a:pathLst>
              <a:path w="419100" h="455929">
                <a:moveTo>
                  <a:pt x="3810" y="290360"/>
                </a:moveTo>
                <a:lnTo>
                  <a:pt x="0" y="295008"/>
                </a:lnTo>
                <a:lnTo>
                  <a:pt x="0" y="380593"/>
                </a:lnTo>
                <a:lnTo>
                  <a:pt x="3810" y="379552"/>
                </a:lnTo>
                <a:lnTo>
                  <a:pt x="3810" y="290360"/>
                </a:lnTo>
                <a:close/>
              </a:path>
              <a:path w="419100" h="455929">
                <a:moveTo>
                  <a:pt x="3810" y="36931"/>
                </a:moveTo>
                <a:lnTo>
                  <a:pt x="0" y="35382"/>
                </a:lnTo>
                <a:lnTo>
                  <a:pt x="0" y="106819"/>
                </a:lnTo>
                <a:lnTo>
                  <a:pt x="3810" y="113233"/>
                </a:lnTo>
                <a:lnTo>
                  <a:pt x="3810" y="36931"/>
                </a:lnTo>
                <a:close/>
              </a:path>
              <a:path w="419100" h="455929">
                <a:moveTo>
                  <a:pt x="268554" y="452120"/>
                </a:moveTo>
                <a:lnTo>
                  <a:pt x="204228" y="452120"/>
                </a:lnTo>
                <a:lnTo>
                  <a:pt x="206527" y="455930"/>
                </a:lnTo>
                <a:lnTo>
                  <a:pt x="268287" y="455930"/>
                </a:lnTo>
                <a:lnTo>
                  <a:pt x="268554" y="452120"/>
                </a:lnTo>
                <a:close/>
              </a:path>
              <a:path w="419100" h="455929">
                <a:moveTo>
                  <a:pt x="305765" y="0"/>
                </a:moveTo>
                <a:lnTo>
                  <a:pt x="241490" y="0"/>
                </a:lnTo>
                <a:lnTo>
                  <a:pt x="238391" y="3810"/>
                </a:lnTo>
                <a:lnTo>
                  <a:pt x="305435" y="3810"/>
                </a:lnTo>
                <a:lnTo>
                  <a:pt x="305765" y="0"/>
                </a:lnTo>
                <a:close/>
              </a:path>
              <a:path w="419100" h="455929">
                <a:moveTo>
                  <a:pt x="419100" y="204927"/>
                </a:moveTo>
                <a:lnTo>
                  <a:pt x="415290" y="203390"/>
                </a:lnTo>
                <a:lnTo>
                  <a:pt x="415290" y="266750"/>
                </a:lnTo>
                <a:lnTo>
                  <a:pt x="419100" y="265722"/>
                </a:lnTo>
                <a:lnTo>
                  <a:pt x="419100" y="204927"/>
                </a:lnTo>
                <a:close/>
              </a:path>
            </a:pathLst>
          </a:custGeom>
          <a:solidFill>
            <a:srgbClr val="C4C4C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69" name="bg object 169"/>
          <p:cNvSpPr/>
          <p:nvPr/>
        </p:nvSpPr>
        <p:spPr>
          <a:xfrm>
            <a:off x="8467090" y="5525769"/>
            <a:ext cx="411480" cy="448309"/>
          </a:xfrm>
          <a:custGeom>
            <a:avLst/>
            <a:gdLst/>
            <a:ahLst/>
            <a:cxnLst/>
            <a:rect l="l" t="t" r="r" b="b"/>
            <a:pathLst>
              <a:path w="411479" h="448310">
                <a:moveTo>
                  <a:pt x="3810" y="281889"/>
                </a:moveTo>
                <a:lnTo>
                  <a:pt x="0" y="286550"/>
                </a:lnTo>
                <a:lnTo>
                  <a:pt x="0" y="375742"/>
                </a:lnTo>
                <a:lnTo>
                  <a:pt x="3797" y="374700"/>
                </a:lnTo>
                <a:lnTo>
                  <a:pt x="3810" y="281889"/>
                </a:lnTo>
                <a:close/>
              </a:path>
              <a:path w="411479" h="448310">
                <a:moveTo>
                  <a:pt x="3810" y="34671"/>
                </a:moveTo>
                <a:lnTo>
                  <a:pt x="0" y="33121"/>
                </a:lnTo>
                <a:lnTo>
                  <a:pt x="0" y="109423"/>
                </a:lnTo>
                <a:lnTo>
                  <a:pt x="3810" y="115849"/>
                </a:lnTo>
                <a:lnTo>
                  <a:pt x="3810" y="34671"/>
                </a:lnTo>
                <a:close/>
              </a:path>
              <a:path w="411479" h="448310">
                <a:moveTo>
                  <a:pt x="264934" y="445770"/>
                </a:moveTo>
                <a:lnTo>
                  <a:pt x="198882" y="445770"/>
                </a:lnTo>
                <a:lnTo>
                  <a:pt x="200418" y="448310"/>
                </a:lnTo>
                <a:lnTo>
                  <a:pt x="264744" y="448310"/>
                </a:lnTo>
                <a:lnTo>
                  <a:pt x="264934" y="445770"/>
                </a:lnTo>
                <a:close/>
              </a:path>
              <a:path w="411479" h="448310">
                <a:moveTo>
                  <a:pt x="301625" y="0"/>
                </a:moveTo>
                <a:lnTo>
                  <a:pt x="234581" y="0"/>
                </a:lnTo>
                <a:lnTo>
                  <a:pt x="231495" y="3810"/>
                </a:lnTo>
                <a:lnTo>
                  <a:pt x="301282" y="3810"/>
                </a:lnTo>
                <a:lnTo>
                  <a:pt x="301625" y="0"/>
                </a:lnTo>
                <a:close/>
              </a:path>
              <a:path w="411479" h="448310">
                <a:moveTo>
                  <a:pt x="411480" y="199580"/>
                </a:moveTo>
                <a:lnTo>
                  <a:pt x="408940" y="198551"/>
                </a:lnTo>
                <a:lnTo>
                  <a:pt x="408940" y="263626"/>
                </a:lnTo>
                <a:lnTo>
                  <a:pt x="411480" y="262940"/>
                </a:lnTo>
                <a:lnTo>
                  <a:pt x="411480" y="19958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0" name="bg object 170"/>
          <p:cNvSpPr/>
          <p:nvPr/>
        </p:nvSpPr>
        <p:spPr>
          <a:xfrm>
            <a:off x="8470900" y="5529579"/>
            <a:ext cx="405130" cy="441959"/>
          </a:xfrm>
          <a:custGeom>
            <a:avLst/>
            <a:gdLst/>
            <a:ahLst/>
            <a:cxnLst/>
            <a:rect l="l" t="t" r="r" b="b"/>
            <a:pathLst>
              <a:path w="405129" h="441960">
                <a:moveTo>
                  <a:pt x="3810" y="273431"/>
                </a:moveTo>
                <a:lnTo>
                  <a:pt x="0" y="278079"/>
                </a:lnTo>
                <a:lnTo>
                  <a:pt x="0" y="370890"/>
                </a:lnTo>
                <a:lnTo>
                  <a:pt x="3810" y="369862"/>
                </a:lnTo>
                <a:lnTo>
                  <a:pt x="3810" y="273431"/>
                </a:lnTo>
                <a:close/>
              </a:path>
              <a:path w="405129" h="441960">
                <a:moveTo>
                  <a:pt x="3810" y="32410"/>
                </a:moveTo>
                <a:lnTo>
                  <a:pt x="0" y="30861"/>
                </a:lnTo>
                <a:lnTo>
                  <a:pt x="0" y="112039"/>
                </a:lnTo>
                <a:lnTo>
                  <a:pt x="3810" y="118452"/>
                </a:lnTo>
                <a:lnTo>
                  <a:pt x="3810" y="32410"/>
                </a:lnTo>
                <a:close/>
              </a:path>
              <a:path w="405129" h="441960">
                <a:moveTo>
                  <a:pt x="261404" y="438150"/>
                </a:moveTo>
                <a:lnTo>
                  <a:pt x="192786" y="438150"/>
                </a:lnTo>
                <a:lnTo>
                  <a:pt x="195072" y="441960"/>
                </a:lnTo>
                <a:lnTo>
                  <a:pt x="261124" y="441960"/>
                </a:lnTo>
                <a:lnTo>
                  <a:pt x="261404" y="438150"/>
                </a:lnTo>
                <a:close/>
              </a:path>
              <a:path w="405129" h="441960">
                <a:moveTo>
                  <a:pt x="297472" y="0"/>
                </a:moveTo>
                <a:lnTo>
                  <a:pt x="227685" y="0"/>
                </a:lnTo>
                <a:lnTo>
                  <a:pt x="224586" y="3822"/>
                </a:lnTo>
                <a:lnTo>
                  <a:pt x="297129" y="3822"/>
                </a:lnTo>
                <a:lnTo>
                  <a:pt x="297472" y="0"/>
                </a:lnTo>
                <a:close/>
              </a:path>
              <a:path w="405129" h="441960">
                <a:moveTo>
                  <a:pt x="405130" y="194741"/>
                </a:moveTo>
                <a:lnTo>
                  <a:pt x="401320" y="193205"/>
                </a:lnTo>
                <a:lnTo>
                  <a:pt x="401320" y="260845"/>
                </a:lnTo>
                <a:lnTo>
                  <a:pt x="405130" y="259816"/>
                </a:lnTo>
                <a:lnTo>
                  <a:pt x="405130" y="194741"/>
                </a:lnTo>
                <a:close/>
              </a:path>
            </a:pathLst>
          </a:custGeom>
          <a:solidFill>
            <a:srgbClr val="C1C1C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1" name="bg object 171"/>
          <p:cNvSpPr/>
          <p:nvPr/>
        </p:nvSpPr>
        <p:spPr>
          <a:xfrm>
            <a:off x="8474710" y="5533389"/>
            <a:ext cx="397510" cy="434340"/>
          </a:xfrm>
          <a:custGeom>
            <a:avLst/>
            <a:gdLst/>
            <a:ahLst/>
            <a:cxnLst/>
            <a:rect l="l" t="t" r="r" b="b"/>
            <a:pathLst>
              <a:path w="397509" h="434339">
                <a:moveTo>
                  <a:pt x="3810" y="264972"/>
                </a:moveTo>
                <a:lnTo>
                  <a:pt x="0" y="269621"/>
                </a:lnTo>
                <a:lnTo>
                  <a:pt x="0" y="366052"/>
                </a:lnTo>
                <a:lnTo>
                  <a:pt x="3810" y="365010"/>
                </a:lnTo>
                <a:lnTo>
                  <a:pt x="3810" y="264972"/>
                </a:lnTo>
                <a:close/>
              </a:path>
              <a:path w="397509" h="434339">
                <a:moveTo>
                  <a:pt x="3810" y="30137"/>
                </a:moveTo>
                <a:lnTo>
                  <a:pt x="0" y="28600"/>
                </a:lnTo>
                <a:lnTo>
                  <a:pt x="0" y="114642"/>
                </a:lnTo>
                <a:lnTo>
                  <a:pt x="3810" y="121056"/>
                </a:lnTo>
                <a:lnTo>
                  <a:pt x="3810" y="30137"/>
                </a:lnTo>
                <a:close/>
              </a:path>
              <a:path w="397509" h="434339">
                <a:moveTo>
                  <a:pt x="257873" y="430542"/>
                </a:moveTo>
                <a:lnTo>
                  <a:pt x="186677" y="430542"/>
                </a:lnTo>
                <a:lnTo>
                  <a:pt x="188976" y="434340"/>
                </a:lnTo>
                <a:lnTo>
                  <a:pt x="257594" y="434340"/>
                </a:lnTo>
                <a:lnTo>
                  <a:pt x="257873" y="430542"/>
                </a:lnTo>
                <a:close/>
              </a:path>
              <a:path w="397509" h="434339">
                <a:moveTo>
                  <a:pt x="293319" y="0"/>
                </a:moveTo>
                <a:lnTo>
                  <a:pt x="220776" y="0"/>
                </a:lnTo>
                <a:lnTo>
                  <a:pt x="218719" y="2552"/>
                </a:lnTo>
                <a:lnTo>
                  <a:pt x="293103" y="2552"/>
                </a:lnTo>
                <a:lnTo>
                  <a:pt x="293319" y="0"/>
                </a:lnTo>
                <a:close/>
              </a:path>
              <a:path w="397509" h="434339">
                <a:moveTo>
                  <a:pt x="397510" y="189395"/>
                </a:moveTo>
                <a:lnTo>
                  <a:pt x="393700" y="187858"/>
                </a:lnTo>
                <a:lnTo>
                  <a:pt x="393700" y="258064"/>
                </a:lnTo>
                <a:lnTo>
                  <a:pt x="397510" y="257035"/>
                </a:lnTo>
                <a:lnTo>
                  <a:pt x="397510" y="189395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2" name="bg object 172"/>
          <p:cNvSpPr/>
          <p:nvPr/>
        </p:nvSpPr>
        <p:spPr>
          <a:xfrm>
            <a:off x="8478520" y="5535929"/>
            <a:ext cx="389890" cy="427990"/>
          </a:xfrm>
          <a:custGeom>
            <a:avLst/>
            <a:gdLst/>
            <a:ahLst/>
            <a:cxnLst/>
            <a:rect l="l" t="t" r="r" b="b"/>
            <a:pathLst>
              <a:path w="389890" h="427989">
                <a:moveTo>
                  <a:pt x="2540" y="259321"/>
                </a:moveTo>
                <a:lnTo>
                  <a:pt x="0" y="262432"/>
                </a:lnTo>
                <a:lnTo>
                  <a:pt x="0" y="362470"/>
                </a:lnTo>
                <a:lnTo>
                  <a:pt x="2540" y="361784"/>
                </a:lnTo>
                <a:lnTo>
                  <a:pt x="2540" y="259321"/>
                </a:lnTo>
                <a:close/>
              </a:path>
              <a:path w="389890" h="427989">
                <a:moveTo>
                  <a:pt x="2540" y="28638"/>
                </a:moveTo>
                <a:lnTo>
                  <a:pt x="0" y="27597"/>
                </a:lnTo>
                <a:lnTo>
                  <a:pt x="0" y="118516"/>
                </a:lnTo>
                <a:lnTo>
                  <a:pt x="2540" y="122796"/>
                </a:lnTo>
                <a:lnTo>
                  <a:pt x="2540" y="28638"/>
                </a:lnTo>
                <a:close/>
              </a:path>
              <a:path w="389890" h="427989">
                <a:moveTo>
                  <a:pt x="254342" y="424180"/>
                </a:moveTo>
                <a:lnTo>
                  <a:pt x="180568" y="424180"/>
                </a:lnTo>
                <a:lnTo>
                  <a:pt x="182867" y="427990"/>
                </a:lnTo>
                <a:lnTo>
                  <a:pt x="254063" y="427990"/>
                </a:lnTo>
                <a:lnTo>
                  <a:pt x="254342" y="424180"/>
                </a:lnTo>
                <a:close/>
              </a:path>
              <a:path w="389890" h="427989">
                <a:moveTo>
                  <a:pt x="289293" y="0"/>
                </a:moveTo>
                <a:lnTo>
                  <a:pt x="214909" y="0"/>
                </a:lnTo>
                <a:lnTo>
                  <a:pt x="211810" y="3810"/>
                </a:lnTo>
                <a:lnTo>
                  <a:pt x="288950" y="3810"/>
                </a:lnTo>
                <a:lnTo>
                  <a:pt x="289293" y="0"/>
                </a:lnTo>
                <a:close/>
              </a:path>
              <a:path w="389890" h="427989">
                <a:moveTo>
                  <a:pt x="389890" y="185318"/>
                </a:moveTo>
                <a:lnTo>
                  <a:pt x="386080" y="183781"/>
                </a:lnTo>
                <a:lnTo>
                  <a:pt x="386080" y="256565"/>
                </a:lnTo>
                <a:lnTo>
                  <a:pt x="389890" y="255524"/>
                </a:lnTo>
                <a:lnTo>
                  <a:pt x="389890" y="185318"/>
                </a:lnTo>
                <a:close/>
              </a:path>
            </a:pathLst>
          </a:custGeom>
          <a:solidFill>
            <a:srgbClr val="BDBDB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3" name="bg object 173"/>
          <p:cNvSpPr/>
          <p:nvPr/>
        </p:nvSpPr>
        <p:spPr>
          <a:xfrm>
            <a:off x="8481060" y="5539739"/>
            <a:ext cx="383540" cy="420370"/>
          </a:xfrm>
          <a:custGeom>
            <a:avLst/>
            <a:gdLst/>
            <a:ahLst/>
            <a:cxnLst/>
            <a:rect l="l" t="t" r="r" b="b"/>
            <a:pathLst>
              <a:path w="383540" h="420370">
                <a:moveTo>
                  <a:pt x="3810" y="250863"/>
                </a:moveTo>
                <a:lnTo>
                  <a:pt x="0" y="255511"/>
                </a:lnTo>
                <a:lnTo>
                  <a:pt x="0" y="357974"/>
                </a:lnTo>
                <a:lnTo>
                  <a:pt x="3810" y="356933"/>
                </a:lnTo>
                <a:lnTo>
                  <a:pt x="3810" y="250863"/>
                </a:lnTo>
                <a:close/>
              </a:path>
              <a:path w="383540" h="420370">
                <a:moveTo>
                  <a:pt x="3810" y="26365"/>
                </a:moveTo>
                <a:lnTo>
                  <a:pt x="0" y="24828"/>
                </a:lnTo>
                <a:lnTo>
                  <a:pt x="0" y="118986"/>
                </a:lnTo>
                <a:lnTo>
                  <a:pt x="3810" y="125399"/>
                </a:lnTo>
                <a:lnTo>
                  <a:pt x="3810" y="26365"/>
                </a:lnTo>
                <a:close/>
              </a:path>
              <a:path w="383540" h="420370">
                <a:moveTo>
                  <a:pt x="252069" y="416560"/>
                </a:moveTo>
                <a:lnTo>
                  <a:pt x="175729" y="416560"/>
                </a:lnTo>
                <a:lnTo>
                  <a:pt x="178028" y="420370"/>
                </a:lnTo>
                <a:lnTo>
                  <a:pt x="251802" y="420370"/>
                </a:lnTo>
                <a:lnTo>
                  <a:pt x="252069" y="416560"/>
                </a:lnTo>
                <a:close/>
              </a:path>
              <a:path w="383540" h="420370">
                <a:moveTo>
                  <a:pt x="286410" y="0"/>
                </a:moveTo>
                <a:lnTo>
                  <a:pt x="209270" y="0"/>
                </a:lnTo>
                <a:lnTo>
                  <a:pt x="206171" y="3810"/>
                </a:lnTo>
                <a:lnTo>
                  <a:pt x="286067" y="3810"/>
                </a:lnTo>
                <a:lnTo>
                  <a:pt x="286410" y="0"/>
                </a:lnTo>
                <a:close/>
              </a:path>
              <a:path w="383540" h="420370">
                <a:moveTo>
                  <a:pt x="383540" y="179971"/>
                </a:moveTo>
                <a:lnTo>
                  <a:pt x="379730" y="178435"/>
                </a:lnTo>
                <a:lnTo>
                  <a:pt x="379730" y="253784"/>
                </a:lnTo>
                <a:lnTo>
                  <a:pt x="383540" y="252755"/>
                </a:lnTo>
                <a:lnTo>
                  <a:pt x="383540" y="179971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4" name="bg object 174"/>
          <p:cNvSpPr/>
          <p:nvPr/>
        </p:nvSpPr>
        <p:spPr>
          <a:xfrm>
            <a:off x="8484870" y="5543549"/>
            <a:ext cx="375920" cy="412750"/>
          </a:xfrm>
          <a:custGeom>
            <a:avLst/>
            <a:gdLst/>
            <a:ahLst/>
            <a:cxnLst/>
            <a:rect l="l" t="t" r="r" b="b"/>
            <a:pathLst>
              <a:path w="375920" h="412750">
                <a:moveTo>
                  <a:pt x="3810" y="242404"/>
                </a:moveTo>
                <a:lnTo>
                  <a:pt x="0" y="247053"/>
                </a:lnTo>
                <a:lnTo>
                  <a:pt x="0" y="353123"/>
                </a:lnTo>
                <a:lnTo>
                  <a:pt x="3810" y="352082"/>
                </a:lnTo>
                <a:lnTo>
                  <a:pt x="3810" y="242404"/>
                </a:lnTo>
                <a:close/>
              </a:path>
              <a:path w="375920" h="412750">
                <a:moveTo>
                  <a:pt x="3810" y="24104"/>
                </a:moveTo>
                <a:lnTo>
                  <a:pt x="0" y="22555"/>
                </a:lnTo>
                <a:lnTo>
                  <a:pt x="0" y="121589"/>
                </a:lnTo>
                <a:lnTo>
                  <a:pt x="3810" y="128003"/>
                </a:lnTo>
                <a:lnTo>
                  <a:pt x="3810" y="24104"/>
                </a:lnTo>
                <a:close/>
              </a:path>
              <a:path w="375920" h="412750">
                <a:moveTo>
                  <a:pt x="248539" y="408940"/>
                </a:moveTo>
                <a:lnTo>
                  <a:pt x="169633" y="408940"/>
                </a:lnTo>
                <a:lnTo>
                  <a:pt x="171919" y="412750"/>
                </a:lnTo>
                <a:lnTo>
                  <a:pt x="248259" y="412750"/>
                </a:lnTo>
                <a:lnTo>
                  <a:pt x="248539" y="408940"/>
                </a:lnTo>
                <a:close/>
              </a:path>
              <a:path w="375920" h="412750">
                <a:moveTo>
                  <a:pt x="282257" y="0"/>
                </a:moveTo>
                <a:lnTo>
                  <a:pt x="202361" y="0"/>
                </a:lnTo>
                <a:lnTo>
                  <a:pt x="199275" y="3810"/>
                </a:lnTo>
                <a:lnTo>
                  <a:pt x="281914" y="3810"/>
                </a:lnTo>
                <a:lnTo>
                  <a:pt x="282257" y="0"/>
                </a:lnTo>
                <a:close/>
              </a:path>
              <a:path w="375920" h="412750">
                <a:moveTo>
                  <a:pt x="375920" y="174625"/>
                </a:moveTo>
                <a:lnTo>
                  <a:pt x="372110" y="173088"/>
                </a:lnTo>
                <a:lnTo>
                  <a:pt x="372110" y="251002"/>
                </a:lnTo>
                <a:lnTo>
                  <a:pt x="375920" y="249974"/>
                </a:lnTo>
                <a:lnTo>
                  <a:pt x="375920" y="174625"/>
                </a:lnTo>
                <a:close/>
              </a:path>
            </a:pathLst>
          </a:custGeom>
          <a:solidFill>
            <a:srgbClr val="BABAB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5" name="bg object 175"/>
          <p:cNvSpPr/>
          <p:nvPr/>
        </p:nvSpPr>
        <p:spPr>
          <a:xfrm>
            <a:off x="8488680" y="5547359"/>
            <a:ext cx="368300" cy="405130"/>
          </a:xfrm>
          <a:custGeom>
            <a:avLst/>
            <a:gdLst/>
            <a:ahLst/>
            <a:cxnLst/>
            <a:rect l="l" t="t" r="r" b="b"/>
            <a:pathLst>
              <a:path w="368300" h="405129">
                <a:moveTo>
                  <a:pt x="3810" y="233934"/>
                </a:moveTo>
                <a:lnTo>
                  <a:pt x="0" y="238594"/>
                </a:lnTo>
                <a:lnTo>
                  <a:pt x="0" y="348272"/>
                </a:lnTo>
                <a:lnTo>
                  <a:pt x="3810" y="347243"/>
                </a:lnTo>
                <a:lnTo>
                  <a:pt x="3810" y="233934"/>
                </a:lnTo>
                <a:close/>
              </a:path>
              <a:path w="368300" h="405129">
                <a:moveTo>
                  <a:pt x="3810" y="21844"/>
                </a:moveTo>
                <a:lnTo>
                  <a:pt x="0" y="20294"/>
                </a:lnTo>
                <a:lnTo>
                  <a:pt x="0" y="124193"/>
                </a:lnTo>
                <a:lnTo>
                  <a:pt x="3810" y="130619"/>
                </a:lnTo>
                <a:lnTo>
                  <a:pt x="3810" y="21844"/>
                </a:lnTo>
                <a:close/>
              </a:path>
              <a:path w="368300" h="405129">
                <a:moveTo>
                  <a:pt x="244919" y="402590"/>
                </a:moveTo>
                <a:lnTo>
                  <a:pt x="164287" y="402590"/>
                </a:lnTo>
                <a:lnTo>
                  <a:pt x="165823" y="405130"/>
                </a:lnTo>
                <a:lnTo>
                  <a:pt x="244729" y="405130"/>
                </a:lnTo>
                <a:lnTo>
                  <a:pt x="244919" y="402590"/>
                </a:lnTo>
                <a:close/>
              </a:path>
              <a:path w="368300" h="405129">
                <a:moveTo>
                  <a:pt x="278104" y="0"/>
                </a:moveTo>
                <a:lnTo>
                  <a:pt x="195465" y="0"/>
                </a:lnTo>
                <a:lnTo>
                  <a:pt x="192366" y="3810"/>
                </a:lnTo>
                <a:lnTo>
                  <a:pt x="277774" y="3810"/>
                </a:lnTo>
                <a:lnTo>
                  <a:pt x="278104" y="0"/>
                </a:lnTo>
                <a:close/>
              </a:path>
              <a:path w="368300" h="405129">
                <a:moveTo>
                  <a:pt x="368300" y="169278"/>
                </a:moveTo>
                <a:lnTo>
                  <a:pt x="365760" y="168249"/>
                </a:lnTo>
                <a:lnTo>
                  <a:pt x="365760" y="247878"/>
                </a:lnTo>
                <a:lnTo>
                  <a:pt x="368300" y="247192"/>
                </a:lnTo>
                <a:lnTo>
                  <a:pt x="368300" y="169278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6" name="bg object 176"/>
          <p:cNvSpPr/>
          <p:nvPr/>
        </p:nvSpPr>
        <p:spPr>
          <a:xfrm>
            <a:off x="8492490" y="5551169"/>
            <a:ext cx="361950" cy="398780"/>
          </a:xfrm>
          <a:custGeom>
            <a:avLst/>
            <a:gdLst/>
            <a:ahLst/>
            <a:cxnLst/>
            <a:rect l="l" t="t" r="r" b="b"/>
            <a:pathLst>
              <a:path w="361950" h="398779">
                <a:moveTo>
                  <a:pt x="3810" y="225475"/>
                </a:moveTo>
                <a:lnTo>
                  <a:pt x="0" y="230124"/>
                </a:lnTo>
                <a:lnTo>
                  <a:pt x="0" y="343433"/>
                </a:lnTo>
                <a:lnTo>
                  <a:pt x="3810" y="342392"/>
                </a:lnTo>
                <a:lnTo>
                  <a:pt x="3810" y="225475"/>
                </a:lnTo>
                <a:close/>
              </a:path>
              <a:path w="361950" h="398779">
                <a:moveTo>
                  <a:pt x="3810" y="19583"/>
                </a:moveTo>
                <a:lnTo>
                  <a:pt x="0" y="18034"/>
                </a:lnTo>
                <a:lnTo>
                  <a:pt x="0" y="126809"/>
                </a:lnTo>
                <a:lnTo>
                  <a:pt x="3810" y="133223"/>
                </a:lnTo>
                <a:lnTo>
                  <a:pt x="3810" y="19583"/>
                </a:lnTo>
                <a:close/>
              </a:path>
              <a:path w="361950" h="398779">
                <a:moveTo>
                  <a:pt x="241388" y="394982"/>
                </a:moveTo>
                <a:lnTo>
                  <a:pt x="158178" y="394982"/>
                </a:lnTo>
                <a:lnTo>
                  <a:pt x="160477" y="398780"/>
                </a:lnTo>
                <a:lnTo>
                  <a:pt x="241109" y="398780"/>
                </a:lnTo>
                <a:lnTo>
                  <a:pt x="241388" y="394982"/>
                </a:lnTo>
                <a:close/>
              </a:path>
              <a:path w="361950" h="398779">
                <a:moveTo>
                  <a:pt x="273964" y="0"/>
                </a:moveTo>
                <a:lnTo>
                  <a:pt x="188556" y="0"/>
                </a:lnTo>
                <a:lnTo>
                  <a:pt x="185470" y="3810"/>
                </a:lnTo>
                <a:lnTo>
                  <a:pt x="273621" y="3810"/>
                </a:lnTo>
                <a:lnTo>
                  <a:pt x="273964" y="0"/>
                </a:lnTo>
                <a:close/>
              </a:path>
              <a:path w="361950" h="398779">
                <a:moveTo>
                  <a:pt x="361950" y="164439"/>
                </a:moveTo>
                <a:lnTo>
                  <a:pt x="358140" y="162902"/>
                </a:lnTo>
                <a:lnTo>
                  <a:pt x="358140" y="245097"/>
                </a:lnTo>
                <a:lnTo>
                  <a:pt x="361950" y="244068"/>
                </a:lnTo>
                <a:lnTo>
                  <a:pt x="361950" y="164439"/>
                </a:lnTo>
                <a:close/>
              </a:path>
            </a:pathLst>
          </a:custGeom>
          <a:solidFill>
            <a:srgbClr val="B7B7B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7" name="bg object 177"/>
          <p:cNvSpPr/>
          <p:nvPr/>
        </p:nvSpPr>
        <p:spPr>
          <a:xfrm>
            <a:off x="8496300" y="5554979"/>
            <a:ext cx="354330" cy="391160"/>
          </a:xfrm>
          <a:custGeom>
            <a:avLst/>
            <a:gdLst/>
            <a:ahLst/>
            <a:cxnLst/>
            <a:rect l="l" t="t" r="r" b="b"/>
            <a:pathLst>
              <a:path w="354329" h="391160">
                <a:moveTo>
                  <a:pt x="3810" y="217004"/>
                </a:moveTo>
                <a:lnTo>
                  <a:pt x="0" y="221665"/>
                </a:lnTo>
                <a:lnTo>
                  <a:pt x="0" y="338582"/>
                </a:lnTo>
                <a:lnTo>
                  <a:pt x="3810" y="337540"/>
                </a:lnTo>
                <a:lnTo>
                  <a:pt x="3810" y="217004"/>
                </a:lnTo>
                <a:close/>
              </a:path>
              <a:path w="354329" h="391160">
                <a:moveTo>
                  <a:pt x="3810" y="17310"/>
                </a:moveTo>
                <a:lnTo>
                  <a:pt x="0" y="15773"/>
                </a:lnTo>
                <a:lnTo>
                  <a:pt x="0" y="129413"/>
                </a:lnTo>
                <a:lnTo>
                  <a:pt x="3810" y="135826"/>
                </a:lnTo>
                <a:lnTo>
                  <a:pt x="3810" y="17310"/>
                </a:lnTo>
                <a:close/>
              </a:path>
              <a:path w="354329" h="391160">
                <a:moveTo>
                  <a:pt x="237858" y="387350"/>
                </a:moveTo>
                <a:lnTo>
                  <a:pt x="152082" y="387350"/>
                </a:lnTo>
                <a:lnTo>
                  <a:pt x="154368" y="391160"/>
                </a:lnTo>
                <a:lnTo>
                  <a:pt x="237578" y="391160"/>
                </a:lnTo>
                <a:lnTo>
                  <a:pt x="237858" y="387350"/>
                </a:lnTo>
                <a:close/>
              </a:path>
              <a:path w="354329" h="391160">
                <a:moveTo>
                  <a:pt x="269811" y="0"/>
                </a:moveTo>
                <a:lnTo>
                  <a:pt x="181660" y="0"/>
                </a:lnTo>
                <a:lnTo>
                  <a:pt x="179590" y="2552"/>
                </a:lnTo>
                <a:lnTo>
                  <a:pt x="269582" y="2552"/>
                </a:lnTo>
                <a:lnTo>
                  <a:pt x="269811" y="0"/>
                </a:lnTo>
                <a:close/>
              </a:path>
              <a:path w="354329" h="391160">
                <a:moveTo>
                  <a:pt x="354330" y="159092"/>
                </a:moveTo>
                <a:lnTo>
                  <a:pt x="350520" y="157556"/>
                </a:lnTo>
                <a:lnTo>
                  <a:pt x="350520" y="242328"/>
                </a:lnTo>
                <a:lnTo>
                  <a:pt x="354330" y="241287"/>
                </a:lnTo>
                <a:lnTo>
                  <a:pt x="354330" y="159092"/>
                </a:lnTo>
                <a:close/>
              </a:path>
            </a:pathLst>
          </a:custGeom>
          <a:solidFill>
            <a:srgbClr val="B6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8" name="bg object 178"/>
          <p:cNvSpPr/>
          <p:nvPr/>
        </p:nvSpPr>
        <p:spPr>
          <a:xfrm>
            <a:off x="8500110" y="5557519"/>
            <a:ext cx="346710" cy="384810"/>
          </a:xfrm>
          <a:custGeom>
            <a:avLst/>
            <a:gdLst/>
            <a:ahLst/>
            <a:cxnLst/>
            <a:rect l="l" t="t" r="r" b="b"/>
            <a:pathLst>
              <a:path w="346709" h="384810">
                <a:moveTo>
                  <a:pt x="2540" y="211366"/>
                </a:moveTo>
                <a:lnTo>
                  <a:pt x="0" y="214464"/>
                </a:lnTo>
                <a:lnTo>
                  <a:pt x="0" y="335000"/>
                </a:lnTo>
                <a:lnTo>
                  <a:pt x="2540" y="334314"/>
                </a:lnTo>
                <a:lnTo>
                  <a:pt x="2540" y="211366"/>
                </a:lnTo>
                <a:close/>
              </a:path>
              <a:path w="346709" h="384810">
                <a:moveTo>
                  <a:pt x="2540" y="15811"/>
                </a:moveTo>
                <a:lnTo>
                  <a:pt x="0" y="14770"/>
                </a:lnTo>
                <a:lnTo>
                  <a:pt x="0" y="133286"/>
                </a:lnTo>
                <a:lnTo>
                  <a:pt x="2540" y="137566"/>
                </a:lnTo>
                <a:lnTo>
                  <a:pt x="2540" y="15811"/>
                </a:lnTo>
                <a:close/>
              </a:path>
              <a:path w="346709" h="384810">
                <a:moveTo>
                  <a:pt x="234327" y="381012"/>
                </a:moveTo>
                <a:lnTo>
                  <a:pt x="145973" y="381012"/>
                </a:lnTo>
                <a:lnTo>
                  <a:pt x="148272" y="384810"/>
                </a:lnTo>
                <a:lnTo>
                  <a:pt x="234048" y="384810"/>
                </a:lnTo>
                <a:lnTo>
                  <a:pt x="234327" y="381012"/>
                </a:lnTo>
                <a:close/>
              </a:path>
              <a:path w="346709" h="384810">
                <a:moveTo>
                  <a:pt x="265772" y="0"/>
                </a:moveTo>
                <a:lnTo>
                  <a:pt x="175780" y="0"/>
                </a:lnTo>
                <a:lnTo>
                  <a:pt x="172681" y="3822"/>
                </a:lnTo>
                <a:lnTo>
                  <a:pt x="265442" y="3822"/>
                </a:lnTo>
                <a:lnTo>
                  <a:pt x="265772" y="0"/>
                </a:lnTo>
                <a:close/>
              </a:path>
              <a:path w="346709" h="384810">
                <a:moveTo>
                  <a:pt x="346710" y="155016"/>
                </a:moveTo>
                <a:lnTo>
                  <a:pt x="342900" y="153479"/>
                </a:lnTo>
                <a:lnTo>
                  <a:pt x="342900" y="240817"/>
                </a:lnTo>
                <a:lnTo>
                  <a:pt x="346710" y="239788"/>
                </a:lnTo>
                <a:lnTo>
                  <a:pt x="346710" y="155016"/>
                </a:lnTo>
                <a:close/>
              </a:path>
            </a:pathLst>
          </a:custGeom>
          <a:solidFill>
            <a:srgbClr val="B4B4B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9" name="bg object 179"/>
          <p:cNvSpPr/>
          <p:nvPr/>
        </p:nvSpPr>
        <p:spPr>
          <a:xfrm>
            <a:off x="8502650" y="5561329"/>
            <a:ext cx="340360" cy="377190"/>
          </a:xfrm>
          <a:custGeom>
            <a:avLst/>
            <a:gdLst/>
            <a:ahLst/>
            <a:cxnLst/>
            <a:rect l="l" t="t" r="r" b="b"/>
            <a:pathLst>
              <a:path w="340359" h="377189">
                <a:moveTo>
                  <a:pt x="3810" y="202907"/>
                </a:moveTo>
                <a:lnTo>
                  <a:pt x="0" y="207556"/>
                </a:lnTo>
                <a:lnTo>
                  <a:pt x="0" y="330504"/>
                </a:lnTo>
                <a:lnTo>
                  <a:pt x="3810" y="329463"/>
                </a:lnTo>
                <a:lnTo>
                  <a:pt x="3810" y="202907"/>
                </a:lnTo>
                <a:close/>
              </a:path>
              <a:path w="340359" h="377189">
                <a:moveTo>
                  <a:pt x="3810" y="13538"/>
                </a:moveTo>
                <a:lnTo>
                  <a:pt x="0" y="12001"/>
                </a:lnTo>
                <a:lnTo>
                  <a:pt x="0" y="133756"/>
                </a:lnTo>
                <a:lnTo>
                  <a:pt x="3810" y="140169"/>
                </a:lnTo>
                <a:lnTo>
                  <a:pt x="3810" y="13538"/>
                </a:lnTo>
                <a:close/>
              </a:path>
              <a:path w="340359" h="377189">
                <a:moveTo>
                  <a:pt x="232054" y="373380"/>
                </a:moveTo>
                <a:lnTo>
                  <a:pt x="141135" y="373380"/>
                </a:lnTo>
                <a:lnTo>
                  <a:pt x="143433" y="377190"/>
                </a:lnTo>
                <a:lnTo>
                  <a:pt x="231787" y="377190"/>
                </a:lnTo>
                <a:lnTo>
                  <a:pt x="232054" y="373380"/>
                </a:lnTo>
                <a:close/>
              </a:path>
              <a:path w="340359" h="377189">
                <a:moveTo>
                  <a:pt x="262902" y="0"/>
                </a:moveTo>
                <a:lnTo>
                  <a:pt x="170141" y="0"/>
                </a:lnTo>
                <a:lnTo>
                  <a:pt x="167055" y="3810"/>
                </a:lnTo>
                <a:lnTo>
                  <a:pt x="262559" y="3810"/>
                </a:lnTo>
                <a:lnTo>
                  <a:pt x="262902" y="0"/>
                </a:lnTo>
                <a:close/>
              </a:path>
              <a:path w="340359" h="377189">
                <a:moveTo>
                  <a:pt x="340360" y="149669"/>
                </a:moveTo>
                <a:lnTo>
                  <a:pt x="336550" y="148132"/>
                </a:lnTo>
                <a:lnTo>
                  <a:pt x="336550" y="238036"/>
                </a:lnTo>
                <a:lnTo>
                  <a:pt x="340360" y="237007"/>
                </a:lnTo>
                <a:lnTo>
                  <a:pt x="340360" y="149669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0" name="bg object 180"/>
          <p:cNvSpPr/>
          <p:nvPr/>
        </p:nvSpPr>
        <p:spPr>
          <a:xfrm>
            <a:off x="8506460" y="5565139"/>
            <a:ext cx="332740" cy="369570"/>
          </a:xfrm>
          <a:custGeom>
            <a:avLst/>
            <a:gdLst/>
            <a:ahLst/>
            <a:cxnLst/>
            <a:rect l="l" t="t" r="r" b="b"/>
            <a:pathLst>
              <a:path w="332740" h="369570">
                <a:moveTo>
                  <a:pt x="3810" y="194437"/>
                </a:moveTo>
                <a:lnTo>
                  <a:pt x="0" y="199097"/>
                </a:lnTo>
                <a:lnTo>
                  <a:pt x="0" y="325653"/>
                </a:lnTo>
                <a:lnTo>
                  <a:pt x="3810" y="324612"/>
                </a:lnTo>
                <a:lnTo>
                  <a:pt x="3810" y="194437"/>
                </a:lnTo>
                <a:close/>
              </a:path>
              <a:path w="332740" h="369570">
                <a:moveTo>
                  <a:pt x="3810" y="11277"/>
                </a:moveTo>
                <a:lnTo>
                  <a:pt x="0" y="9728"/>
                </a:lnTo>
                <a:lnTo>
                  <a:pt x="0" y="136359"/>
                </a:lnTo>
                <a:lnTo>
                  <a:pt x="3810" y="142786"/>
                </a:lnTo>
                <a:lnTo>
                  <a:pt x="3810" y="11277"/>
                </a:lnTo>
                <a:close/>
              </a:path>
              <a:path w="332740" h="369570">
                <a:moveTo>
                  <a:pt x="228523" y="365772"/>
                </a:moveTo>
                <a:lnTo>
                  <a:pt x="135026" y="365772"/>
                </a:lnTo>
                <a:lnTo>
                  <a:pt x="137325" y="369570"/>
                </a:lnTo>
                <a:lnTo>
                  <a:pt x="228244" y="369570"/>
                </a:lnTo>
                <a:lnTo>
                  <a:pt x="228523" y="365772"/>
                </a:lnTo>
                <a:close/>
              </a:path>
              <a:path w="332740" h="369570">
                <a:moveTo>
                  <a:pt x="258749" y="0"/>
                </a:moveTo>
                <a:lnTo>
                  <a:pt x="163245" y="0"/>
                </a:lnTo>
                <a:lnTo>
                  <a:pt x="160147" y="3810"/>
                </a:lnTo>
                <a:lnTo>
                  <a:pt x="258406" y="3810"/>
                </a:lnTo>
                <a:lnTo>
                  <a:pt x="258749" y="0"/>
                </a:lnTo>
                <a:close/>
              </a:path>
              <a:path w="332740" h="369570">
                <a:moveTo>
                  <a:pt x="332740" y="144322"/>
                </a:moveTo>
                <a:lnTo>
                  <a:pt x="328930" y="142786"/>
                </a:lnTo>
                <a:lnTo>
                  <a:pt x="328930" y="235254"/>
                </a:lnTo>
                <a:lnTo>
                  <a:pt x="332740" y="234226"/>
                </a:lnTo>
                <a:lnTo>
                  <a:pt x="332740" y="144322"/>
                </a:lnTo>
                <a:close/>
              </a:path>
            </a:pathLst>
          </a:custGeom>
          <a:solidFill>
            <a:srgbClr val="B1B1B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1" name="bg object 181"/>
          <p:cNvSpPr/>
          <p:nvPr/>
        </p:nvSpPr>
        <p:spPr>
          <a:xfrm>
            <a:off x="8510270" y="5568949"/>
            <a:ext cx="325120" cy="361950"/>
          </a:xfrm>
          <a:custGeom>
            <a:avLst/>
            <a:gdLst/>
            <a:ahLst/>
            <a:cxnLst/>
            <a:rect l="l" t="t" r="r" b="b"/>
            <a:pathLst>
              <a:path w="325120" h="361950">
                <a:moveTo>
                  <a:pt x="3810" y="185978"/>
                </a:moveTo>
                <a:lnTo>
                  <a:pt x="0" y="190627"/>
                </a:lnTo>
                <a:lnTo>
                  <a:pt x="0" y="320802"/>
                </a:lnTo>
                <a:lnTo>
                  <a:pt x="3810" y="319773"/>
                </a:lnTo>
                <a:lnTo>
                  <a:pt x="3810" y="185978"/>
                </a:lnTo>
                <a:close/>
              </a:path>
              <a:path w="325120" h="361950">
                <a:moveTo>
                  <a:pt x="3810" y="9017"/>
                </a:moveTo>
                <a:lnTo>
                  <a:pt x="0" y="7467"/>
                </a:lnTo>
                <a:lnTo>
                  <a:pt x="0" y="138976"/>
                </a:lnTo>
                <a:lnTo>
                  <a:pt x="3810" y="145389"/>
                </a:lnTo>
                <a:lnTo>
                  <a:pt x="3810" y="9017"/>
                </a:lnTo>
                <a:close/>
              </a:path>
              <a:path w="325120" h="361950">
                <a:moveTo>
                  <a:pt x="224904" y="359410"/>
                </a:moveTo>
                <a:lnTo>
                  <a:pt x="129692" y="359410"/>
                </a:lnTo>
                <a:lnTo>
                  <a:pt x="131216" y="361950"/>
                </a:lnTo>
                <a:lnTo>
                  <a:pt x="224713" y="361950"/>
                </a:lnTo>
                <a:lnTo>
                  <a:pt x="224904" y="359410"/>
                </a:lnTo>
                <a:close/>
              </a:path>
              <a:path w="325120" h="361950">
                <a:moveTo>
                  <a:pt x="254596" y="0"/>
                </a:moveTo>
                <a:lnTo>
                  <a:pt x="156337" y="0"/>
                </a:lnTo>
                <a:lnTo>
                  <a:pt x="153250" y="3810"/>
                </a:lnTo>
                <a:lnTo>
                  <a:pt x="254254" y="3810"/>
                </a:lnTo>
                <a:lnTo>
                  <a:pt x="254596" y="0"/>
                </a:lnTo>
                <a:close/>
              </a:path>
              <a:path w="325120" h="361950">
                <a:moveTo>
                  <a:pt x="325120" y="138976"/>
                </a:moveTo>
                <a:lnTo>
                  <a:pt x="322580" y="137947"/>
                </a:lnTo>
                <a:lnTo>
                  <a:pt x="322580" y="232130"/>
                </a:lnTo>
                <a:lnTo>
                  <a:pt x="325120" y="231444"/>
                </a:lnTo>
                <a:lnTo>
                  <a:pt x="325120" y="138976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2" name="bg object 182"/>
          <p:cNvSpPr/>
          <p:nvPr/>
        </p:nvSpPr>
        <p:spPr>
          <a:xfrm>
            <a:off x="8514080" y="5572759"/>
            <a:ext cx="318770" cy="355600"/>
          </a:xfrm>
          <a:custGeom>
            <a:avLst/>
            <a:gdLst/>
            <a:ahLst/>
            <a:cxnLst/>
            <a:rect l="l" t="t" r="r" b="b"/>
            <a:pathLst>
              <a:path w="318770" h="355600">
                <a:moveTo>
                  <a:pt x="3810" y="177520"/>
                </a:moveTo>
                <a:lnTo>
                  <a:pt x="0" y="182168"/>
                </a:lnTo>
                <a:lnTo>
                  <a:pt x="0" y="315963"/>
                </a:lnTo>
                <a:lnTo>
                  <a:pt x="3810" y="314921"/>
                </a:lnTo>
                <a:lnTo>
                  <a:pt x="3810" y="177520"/>
                </a:lnTo>
                <a:close/>
              </a:path>
              <a:path w="318770" h="355600">
                <a:moveTo>
                  <a:pt x="3810" y="6756"/>
                </a:moveTo>
                <a:lnTo>
                  <a:pt x="0" y="5207"/>
                </a:lnTo>
                <a:lnTo>
                  <a:pt x="0" y="141579"/>
                </a:lnTo>
                <a:lnTo>
                  <a:pt x="3810" y="147993"/>
                </a:lnTo>
                <a:lnTo>
                  <a:pt x="3810" y="6756"/>
                </a:lnTo>
                <a:close/>
              </a:path>
              <a:path w="318770" h="355600">
                <a:moveTo>
                  <a:pt x="221373" y="351790"/>
                </a:moveTo>
                <a:lnTo>
                  <a:pt x="123583" y="351790"/>
                </a:lnTo>
                <a:lnTo>
                  <a:pt x="125882" y="355600"/>
                </a:lnTo>
                <a:lnTo>
                  <a:pt x="221094" y="355600"/>
                </a:lnTo>
                <a:lnTo>
                  <a:pt x="221373" y="351790"/>
                </a:lnTo>
                <a:close/>
              </a:path>
              <a:path w="318770" h="355600">
                <a:moveTo>
                  <a:pt x="250444" y="0"/>
                </a:moveTo>
                <a:lnTo>
                  <a:pt x="149440" y="0"/>
                </a:lnTo>
                <a:lnTo>
                  <a:pt x="146342" y="3810"/>
                </a:lnTo>
                <a:lnTo>
                  <a:pt x="250113" y="3810"/>
                </a:lnTo>
                <a:lnTo>
                  <a:pt x="250444" y="0"/>
                </a:lnTo>
                <a:close/>
              </a:path>
              <a:path w="318770" h="355600">
                <a:moveTo>
                  <a:pt x="318770" y="134137"/>
                </a:moveTo>
                <a:lnTo>
                  <a:pt x="314960" y="132600"/>
                </a:lnTo>
                <a:lnTo>
                  <a:pt x="314960" y="229362"/>
                </a:lnTo>
                <a:lnTo>
                  <a:pt x="318770" y="228320"/>
                </a:lnTo>
                <a:lnTo>
                  <a:pt x="318770" y="134137"/>
                </a:lnTo>
                <a:close/>
              </a:path>
            </a:pathLst>
          </a:custGeom>
          <a:solidFill>
            <a:srgbClr val="AEAEA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3" name="bg object 183"/>
          <p:cNvSpPr/>
          <p:nvPr/>
        </p:nvSpPr>
        <p:spPr>
          <a:xfrm>
            <a:off x="8517890" y="5576569"/>
            <a:ext cx="311150" cy="347980"/>
          </a:xfrm>
          <a:custGeom>
            <a:avLst/>
            <a:gdLst/>
            <a:ahLst/>
            <a:cxnLst/>
            <a:rect l="l" t="t" r="r" b="b"/>
            <a:pathLst>
              <a:path w="311150" h="347979">
                <a:moveTo>
                  <a:pt x="3810" y="169049"/>
                </a:moveTo>
                <a:lnTo>
                  <a:pt x="0" y="173710"/>
                </a:lnTo>
                <a:lnTo>
                  <a:pt x="0" y="311111"/>
                </a:lnTo>
                <a:lnTo>
                  <a:pt x="3810" y="310070"/>
                </a:lnTo>
                <a:lnTo>
                  <a:pt x="3810" y="169049"/>
                </a:lnTo>
                <a:close/>
              </a:path>
              <a:path w="311150" h="347979">
                <a:moveTo>
                  <a:pt x="3810" y="4483"/>
                </a:moveTo>
                <a:lnTo>
                  <a:pt x="0" y="2946"/>
                </a:lnTo>
                <a:lnTo>
                  <a:pt x="0" y="144183"/>
                </a:lnTo>
                <a:lnTo>
                  <a:pt x="3810" y="150596"/>
                </a:lnTo>
                <a:lnTo>
                  <a:pt x="3810" y="4483"/>
                </a:lnTo>
                <a:close/>
              </a:path>
              <a:path w="311150" h="347979">
                <a:moveTo>
                  <a:pt x="217843" y="344182"/>
                </a:moveTo>
                <a:lnTo>
                  <a:pt x="117475" y="344182"/>
                </a:lnTo>
                <a:lnTo>
                  <a:pt x="119773" y="347980"/>
                </a:lnTo>
                <a:lnTo>
                  <a:pt x="217563" y="347980"/>
                </a:lnTo>
                <a:lnTo>
                  <a:pt x="217843" y="344182"/>
                </a:lnTo>
                <a:close/>
              </a:path>
              <a:path w="311150" h="347979">
                <a:moveTo>
                  <a:pt x="246303" y="0"/>
                </a:moveTo>
                <a:lnTo>
                  <a:pt x="142532" y="0"/>
                </a:lnTo>
                <a:lnTo>
                  <a:pt x="140474" y="2540"/>
                </a:lnTo>
                <a:lnTo>
                  <a:pt x="246075" y="2540"/>
                </a:lnTo>
                <a:lnTo>
                  <a:pt x="246303" y="0"/>
                </a:lnTo>
                <a:close/>
              </a:path>
              <a:path w="311150" h="347979">
                <a:moveTo>
                  <a:pt x="311150" y="128790"/>
                </a:moveTo>
                <a:lnTo>
                  <a:pt x="307340" y="127254"/>
                </a:lnTo>
                <a:lnTo>
                  <a:pt x="307340" y="226580"/>
                </a:lnTo>
                <a:lnTo>
                  <a:pt x="311150" y="225552"/>
                </a:lnTo>
                <a:lnTo>
                  <a:pt x="311150" y="128790"/>
                </a:lnTo>
                <a:close/>
              </a:path>
            </a:pathLst>
          </a:custGeom>
          <a:solidFill>
            <a:srgbClr val="ADAD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4" name="bg object 184"/>
          <p:cNvSpPr/>
          <p:nvPr/>
        </p:nvSpPr>
        <p:spPr>
          <a:xfrm>
            <a:off x="8521700" y="5579109"/>
            <a:ext cx="303530" cy="341630"/>
          </a:xfrm>
          <a:custGeom>
            <a:avLst/>
            <a:gdLst/>
            <a:ahLst/>
            <a:cxnLst/>
            <a:rect l="l" t="t" r="r" b="b"/>
            <a:pathLst>
              <a:path w="303529" h="341629">
                <a:moveTo>
                  <a:pt x="3810" y="161861"/>
                </a:moveTo>
                <a:lnTo>
                  <a:pt x="0" y="166509"/>
                </a:lnTo>
                <a:lnTo>
                  <a:pt x="0" y="307530"/>
                </a:lnTo>
                <a:lnTo>
                  <a:pt x="3810" y="306501"/>
                </a:lnTo>
                <a:lnTo>
                  <a:pt x="3810" y="161861"/>
                </a:lnTo>
                <a:close/>
              </a:path>
              <a:path w="303529" h="341629">
                <a:moveTo>
                  <a:pt x="4597" y="2540"/>
                </a:moveTo>
                <a:lnTo>
                  <a:pt x="0" y="2540"/>
                </a:lnTo>
                <a:lnTo>
                  <a:pt x="0" y="5080"/>
                </a:lnTo>
                <a:lnTo>
                  <a:pt x="0" y="148590"/>
                </a:lnTo>
                <a:lnTo>
                  <a:pt x="2197" y="148590"/>
                </a:lnTo>
                <a:lnTo>
                  <a:pt x="2197" y="154940"/>
                </a:lnTo>
                <a:lnTo>
                  <a:pt x="3810" y="154940"/>
                </a:lnTo>
                <a:lnTo>
                  <a:pt x="3810" y="148590"/>
                </a:lnTo>
                <a:lnTo>
                  <a:pt x="3810" y="5080"/>
                </a:lnTo>
                <a:lnTo>
                  <a:pt x="4597" y="5080"/>
                </a:lnTo>
                <a:lnTo>
                  <a:pt x="4597" y="2540"/>
                </a:lnTo>
                <a:close/>
              </a:path>
              <a:path w="303529" h="341629">
                <a:moveTo>
                  <a:pt x="214312" y="337820"/>
                </a:moveTo>
                <a:lnTo>
                  <a:pt x="111379" y="337820"/>
                </a:lnTo>
                <a:lnTo>
                  <a:pt x="113665" y="341630"/>
                </a:lnTo>
                <a:lnTo>
                  <a:pt x="214033" y="341630"/>
                </a:lnTo>
                <a:lnTo>
                  <a:pt x="214312" y="337820"/>
                </a:lnTo>
                <a:close/>
              </a:path>
              <a:path w="303529" h="341629">
                <a:moveTo>
                  <a:pt x="242265" y="0"/>
                </a:moveTo>
                <a:lnTo>
                  <a:pt x="136664" y="0"/>
                </a:lnTo>
                <a:lnTo>
                  <a:pt x="132537" y="5080"/>
                </a:lnTo>
                <a:lnTo>
                  <a:pt x="241808" y="5080"/>
                </a:lnTo>
                <a:lnTo>
                  <a:pt x="242265" y="0"/>
                </a:lnTo>
                <a:close/>
              </a:path>
              <a:path w="303529" h="341629">
                <a:moveTo>
                  <a:pt x="303530" y="124714"/>
                </a:moveTo>
                <a:lnTo>
                  <a:pt x="299720" y="123177"/>
                </a:lnTo>
                <a:lnTo>
                  <a:pt x="299720" y="225069"/>
                </a:lnTo>
                <a:lnTo>
                  <a:pt x="303530" y="224040"/>
                </a:lnTo>
                <a:lnTo>
                  <a:pt x="303530" y="124714"/>
                </a:lnTo>
                <a:close/>
              </a:path>
            </a:pathLst>
          </a:custGeom>
          <a:solidFill>
            <a:srgbClr val="ABABA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5" name="bg object 185"/>
          <p:cNvSpPr/>
          <p:nvPr/>
        </p:nvSpPr>
        <p:spPr>
          <a:xfrm>
            <a:off x="8525510" y="5584189"/>
            <a:ext cx="295910" cy="332740"/>
          </a:xfrm>
          <a:custGeom>
            <a:avLst/>
            <a:gdLst/>
            <a:ahLst/>
            <a:cxnLst/>
            <a:rect l="l" t="t" r="r" b="b"/>
            <a:pathLst>
              <a:path w="295909" h="332739">
                <a:moveTo>
                  <a:pt x="7048" y="0"/>
                </a:moveTo>
                <a:lnTo>
                  <a:pt x="0" y="0"/>
                </a:lnTo>
                <a:lnTo>
                  <a:pt x="0" y="2540"/>
                </a:lnTo>
                <a:lnTo>
                  <a:pt x="0" y="149860"/>
                </a:lnTo>
                <a:lnTo>
                  <a:pt x="1397" y="149860"/>
                </a:lnTo>
                <a:lnTo>
                  <a:pt x="1397" y="153670"/>
                </a:lnTo>
                <a:lnTo>
                  <a:pt x="1498" y="156210"/>
                </a:lnTo>
                <a:lnTo>
                  <a:pt x="0" y="156210"/>
                </a:lnTo>
                <a:lnTo>
                  <a:pt x="0" y="300990"/>
                </a:lnTo>
                <a:lnTo>
                  <a:pt x="3810" y="300990"/>
                </a:lnTo>
                <a:lnTo>
                  <a:pt x="3810" y="156210"/>
                </a:lnTo>
                <a:lnTo>
                  <a:pt x="3810" y="153670"/>
                </a:lnTo>
                <a:lnTo>
                  <a:pt x="3810" y="149860"/>
                </a:lnTo>
                <a:lnTo>
                  <a:pt x="3810" y="2540"/>
                </a:lnTo>
                <a:lnTo>
                  <a:pt x="7048" y="2540"/>
                </a:lnTo>
                <a:lnTo>
                  <a:pt x="7048" y="0"/>
                </a:lnTo>
                <a:close/>
              </a:path>
              <a:path w="295909" h="332739">
                <a:moveTo>
                  <a:pt x="210769" y="328942"/>
                </a:moveTo>
                <a:lnTo>
                  <a:pt x="105270" y="328942"/>
                </a:lnTo>
                <a:lnTo>
                  <a:pt x="107569" y="332740"/>
                </a:lnTo>
                <a:lnTo>
                  <a:pt x="210502" y="332740"/>
                </a:lnTo>
                <a:lnTo>
                  <a:pt x="210769" y="328942"/>
                </a:lnTo>
                <a:close/>
              </a:path>
              <a:path w="295909" h="332739">
                <a:moveTo>
                  <a:pt x="237998" y="0"/>
                </a:moveTo>
                <a:lnTo>
                  <a:pt x="128727" y="0"/>
                </a:lnTo>
                <a:lnTo>
                  <a:pt x="126657" y="2540"/>
                </a:lnTo>
                <a:lnTo>
                  <a:pt x="237782" y="2540"/>
                </a:lnTo>
                <a:lnTo>
                  <a:pt x="237998" y="0"/>
                </a:lnTo>
                <a:close/>
              </a:path>
              <a:path w="295909" h="332739">
                <a:moveTo>
                  <a:pt x="295910" y="118097"/>
                </a:moveTo>
                <a:lnTo>
                  <a:pt x="292100" y="116560"/>
                </a:lnTo>
                <a:lnTo>
                  <a:pt x="292100" y="221018"/>
                </a:lnTo>
                <a:lnTo>
                  <a:pt x="295910" y="219989"/>
                </a:lnTo>
                <a:lnTo>
                  <a:pt x="295910" y="118097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6" name="bg object 186"/>
          <p:cNvSpPr/>
          <p:nvPr/>
        </p:nvSpPr>
        <p:spPr>
          <a:xfrm>
            <a:off x="8529320" y="5586729"/>
            <a:ext cx="288290" cy="326390"/>
          </a:xfrm>
          <a:custGeom>
            <a:avLst/>
            <a:gdLst/>
            <a:ahLst/>
            <a:cxnLst/>
            <a:rect l="l" t="t" r="r" b="b"/>
            <a:pathLst>
              <a:path w="288290" h="326389">
                <a:moveTo>
                  <a:pt x="11061" y="0"/>
                </a:moveTo>
                <a:lnTo>
                  <a:pt x="0" y="0"/>
                </a:lnTo>
                <a:lnTo>
                  <a:pt x="0" y="3810"/>
                </a:lnTo>
                <a:lnTo>
                  <a:pt x="0" y="297180"/>
                </a:lnTo>
                <a:lnTo>
                  <a:pt x="0" y="298450"/>
                </a:lnTo>
                <a:lnTo>
                  <a:pt x="76" y="297180"/>
                </a:lnTo>
                <a:lnTo>
                  <a:pt x="2540" y="297180"/>
                </a:lnTo>
                <a:lnTo>
                  <a:pt x="2540" y="3810"/>
                </a:lnTo>
                <a:lnTo>
                  <a:pt x="11061" y="3810"/>
                </a:lnTo>
                <a:lnTo>
                  <a:pt x="11061" y="0"/>
                </a:lnTo>
                <a:close/>
              </a:path>
              <a:path w="288290" h="326389">
                <a:moveTo>
                  <a:pt x="207238" y="322592"/>
                </a:moveTo>
                <a:lnTo>
                  <a:pt x="99161" y="322592"/>
                </a:lnTo>
                <a:lnTo>
                  <a:pt x="101460" y="326390"/>
                </a:lnTo>
                <a:lnTo>
                  <a:pt x="206959" y="326390"/>
                </a:lnTo>
                <a:lnTo>
                  <a:pt x="207238" y="322592"/>
                </a:lnTo>
                <a:close/>
              </a:path>
              <a:path w="288290" h="326389">
                <a:moveTo>
                  <a:pt x="233972" y="0"/>
                </a:moveTo>
                <a:lnTo>
                  <a:pt x="122847" y="0"/>
                </a:lnTo>
                <a:lnTo>
                  <a:pt x="119761" y="3810"/>
                </a:lnTo>
                <a:lnTo>
                  <a:pt x="233629" y="3810"/>
                </a:lnTo>
                <a:lnTo>
                  <a:pt x="233972" y="0"/>
                </a:lnTo>
                <a:close/>
              </a:path>
              <a:path w="288290" h="326389">
                <a:moveTo>
                  <a:pt x="288290" y="114020"/>
                </a:moveTo>
                <a:lnTo>
                  <a:pt x="284480" y="112483"/>
                </a:lnTo>
                <a:lnTo>
                  <a:pt x="284480" y="219506"/>
                </a:lnTo>
                <a:lnTo>
                  <a:pt x="288290" y="218478"/>
                </a:lnTo>
                <a:lnTo>
                  <a:pt x="288290" y="114020"/>
                </a:lnTo>
                <a:close/>
              </a:path>
            </a:pathLst>
          </a:custGeom>
          <a:solidFill>
            <a:srgbClr val="A8A8A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7" name="bg object 187"/>
          <p:cNvSpPr/>
          <p:nvPr/>
        </p:nvSpPr>
        <p:spPr>
          <a:xfrm>
            <a:off x="8531860" y="5590539"/>
            <a:ext cx="281940" cy="318770"/>
          </a:xfrm>
          <a:custGeom>
            <a:avLst/>
            <a:gdLst/>
            <a:ahLst/>
            <a:cxnLst/>
            <a:rect l="l" t="t" r="r" b="b"/>
            <a:pathLst>
              <a:path w="281940" h="318770">
                <a:moveTo>
                  <a:pt x="17907" y="0"/>
                </a:moveTo>
                <a:lnTo>
                  <a:pt x="0" y="0"/>
                </a:lnTo>
                <a:lnTo>
                  <a:pt x="0" y="3810"/>
                </a:lnTo>
                <a:lnTo>
                  <a:pt x="0" y="292100"/>
                </a:lnTo>
                <a:lnTo>
                  <a:pt x="0" y="293370"/>
                </a:lnTo>
                <a:lnTo>
                  <a:pt x="2197" y="293370"/>
                </a:lnTo>
                <a:lnTo>
                  <a:pt x="2197" y="292100"/>
                </a:lnTo>
                <a:lnTo>
                  <a:pt x="3810" y="292100"/>
                </a:lnTo>
                <a:lnTo>
                  <a:pt x="3810" y="3810"/>
                </a:lnTo>
                <a:lnTo>
                  <a:pt x="17907" y="3810"/>
                </a:lnTo>
                <a:lnTo>
                  <a:pt x="17907" y="0"/>
                </a:lnTo>
                <a:close/>
              </a:path>
              <a:path w="281940" h="318770">
                <a:moveTo>
                  <a:pt x="204978" y="314972"/>
                </a:moveTo>
                <a:lnTo>
                  <a:pt x="94322" y="314972"/>
                </a:lnTo>
                <a:lnTo>
                  <a:pt x="96621" y="318770"/>
                </a:lnTo>
                <a:lnTo>
                  <a:pt x="204698" y="318770"/>
                </a:lnTo>
                <a:lnTo>
                  <a:pt x="204978" y="314972"/>
                </a:lnTo>
                <a:close/>
              </a:path>
              <a:path w="281940" h="318770">
                <a:moveTo>
                  <a:pt x="231089" y="0"/>
                </a:moveTo>
                <a:lnTo>
                  <a:pt x="117221" y="0"/>
                </a:lnTo>
                <a:lnTo>
                  <a:pt x="114122" y="3810"/>
                </a:lnTo>
                <a:lnTo>
                  <a:pt x="230746" y="3810"/>
                </a:lnTo>
                <a:lnTo>
                  <a:pt x="231089" y="0"/>
                </a:lnTo>
                <a:close/>
              </a:path>
              <a:path w="281940" h="318770">
                <a:moveTo>
                  <a:pt x="281940" y="108673"/>
                </a:moveTo>
                <a:lnTo>
                  <a:pt x="278130" y="107137"/>
                </a:lnTo>
                <a:lnTo>
                  <a:pt x="278130" y="216738"/>
                </a:lnTo>
                <a:lnTo>
                  <a:pt x="281940" y="215696"/>
                </a:lnTo>
                <a:lnTo>
                  <a:pt x="281940" y="108673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8" name="bg object 188"/>
          <p:cNvSpPr/>
          <p:nvPr/>
        </p:nvSpPr>
        <p:spPr>
          <a:xfrm>
            <a:off x="8535670" y="5594349"/>
            <a:ext cx="274320" cy="311150"/>
          </a:xfrm>
          <a:custGeom>
            <a:avLst/>
            <a:gdLst/>
            <a:ahLst/>
            <a:cxnLst/>
            <a:rect l="l" t="t" r="r" b="b"/>
            <a:pathLst>
              <a:path w="274320" h="311150">
                <a:moveTo>
                  <a:pt x="23482" y="0"/>
                </a:moveTo>
                <a:lnTo>
                  <a:pt x="0" y="0"/>
                </a:lnTo>
                <a:lnTo>
                  <a:pt x="0" y="3810"/>
                </a:lnTo>
                <a:lnTo>
                  <a:pt x="0" y="287020"/>
                </a:lnTo>
                <a:lnTo>
                  <a:pt x="0" y="288290"/>
                </a:lnTo>
                <a:lnTo>
                  <a:pt x="3048" y="288290"/>
                </a:lnTo>
                <a:lnTo>
                  <a:pt x="3048" y="287020"/>
                </a:lnTo>
                <a:lnTo>
                  <a:pt x="3810" y="287020"/>
                </a:lnTo>
                <a:lnTo>
                  <a:pt x="3810" y="3810"/>
                </a:lnTo>
                <a:lnTo>
                  <a:pt x="23482" y="3810"/>
                </a:lnTo>
                <a:lnTo>
                  <a:pt x="23482" y="0"/>
                </a:lnTo>
                <a:close/>
              </a:path>
              <a:path w="274320" h="311150">
                <a:moveTo>
                  <a:pt x="201447" y="307340"/>
                </a:moveTo>
                <a:lnTo>
                  <a:pt x="88226" y="307340"/>
                </a:lnTo>
                <a:lnTo>
                  <a:pt x="90512" y="311150"/>
                </a:lnTo>
                <a:lnTo>
                  <a:pt x="201168" y="311150"/>
                </a:lnTo>
                <a:lnTo>
                  <a:pt x="201447" y="307340"/>
                </a:lnTo>
                <a:close/>
              </a:path>
              <a:path w="274320" h="311150">
                <a:moveTo>
                  <a:pt x="226936" y="0"/>
                </a:moveTo>
                <a:lnTo>
                  <a:pt x="110312" y="0"/>
                </a:lnTo>
                <a:lnTo>
                  <a:pt x="107213" y="3810"/>
                </a:lnTo>
                <a:lnTo>
                  <a:pt x="226593" y="3810"/>
                </a:lnTo>
                <a:lnTo>
                  <a:pt x="226936" y="0"/>
                </a:lnTo>
                <a:close/>
              </a:path>
              <a:path w="274320" h="311150">
                <a:moveTo>
                  <a:pt x="274320" y="103327"/>
                </a:moveTo>
                <a:lnTo>
                  <a:pt x="270510" y="101790"/>
                </a:lnTo>
                <a:lnTo>
                  <a:pt x="270510" y="213956"/>
                </a:lnTo>
                <a:lnTo>
                  <a:pt x="274320" y="212928"/>
                </a:lnTo>
                <a:lnTo>
                  <a:pt x="274320" y="103327"/>
                </a:lnTo>
                <a:close/>
              </a:path>
            </a:pathLst>
          </a:custGeom>
          <a:solidFill>
            <a:srgbClr val="A5A5A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9" name="bg object 189"/>
          <p:cNvSpPr/>
          <p:nvPr/>
        </p:nvSpPr>
        <p:spPr>
          <a:xfrm>
            <a:off x="8539480" y="5598159"/>
            <a:ext cx="266700" cy="303530"/>
          </a:xfrm>
          <a:custGeom>
            <a:avLst/>
            <a:gdLst/>
            <a:ahLst/>
            <a:cxnLst/>
            <a:rect l="l" t="t" r="r" b="b"/>
            <a:pathLst>
              <a:path w="266700" h="303529">
                <a:moveTo>
                  <a:pt x="29057" y="0"/>
                </a:moveTo>
                <a:lnTo>
                  <a:pt x="0" y="0"/>
                </a:lnTo>
                <a:lnTo>
                  <a:pt x="0" y="3810"/>
                </a:lnTo>
                <a:lnTo>
                  <a:pt x="0" y="283210"/>
                </a:lnTo>
                <a:lnTo>
                  <a:pt x="3810" y="283210"/>
                </a:lnTo>
                <a:lnTo>
                  <a:pt x="3810" y="3810"/>
                </a:lnTo>
                <a:lnTo>
                  <a:pt x="29057" y="3810"/>
                </a:lnTo>
                <a:lnTo>
                  <a:pt x="29057" y="0"/>
                </a:lnTo>
                <a:close/>
              </a:path>
              <a:path w="266700" h="303529">
                <a:moveTo>
                  <a:pt x="197827" y="300990"/>
                </a:moveTo>
                <a:lnTo>
                  <a:pt x="82880" y="300990"/>
                </a:lnTo>
                <a:lnTo>
                  <a:pt x="84416" y="303530"/>
                </a:lnTo>
                <a:lnTo>
                  <a:pt x="197637" y="303530"/>
                </a:lnTo>
                <a:lnTo>
                  <a:pt x="197827" y="300990"/>
                </a:lnTo>
                <a:close/>
              </a:path>
              <a:path w="266700" h="303529">
                <a:moveTo>
                  <a:pt x="222783" y="0"/>
                </a:moveTo>
                <a:lnTo>
                  <a:pt x="103403" y="0"/>
                </a:lnTo>
                <a:lnTo>
                  <a:pt x="100317" y="3810"/>
                </a:lnTo>
                <a:lnTo>
                  <a:pt x="222453" y="3810"/>
                </a:lnTo>
                <a:lnTo>
                  <a:pt x="222783" y="0"/>
                </a:lnTo>
                <a:close/>
              </a:path>
              <a:path w="266700" h="303529">
                <a:moveTo>
                  <a:pt x="266700" y="97980"/>
                </a:moveTo>
                <a:lnTo>
                  <a:pt x="264160" y="96951"/>
                </a:lnTo>
                <a:lnTo>
                  <a:pt x="264160" y="210832"/>
                </a:lnTo>
                <a:lnTo>
                  <a:pt x="266700" y="210146"/>
                </a:lnTo>
                <a:lnTo>
                  <a:pt x="266700" y="9798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0" name="bg object 190"/>
          <p:cNvSpPr/>
          <p:nvPr/>
        </p:nvSpPr>
        <p:spPr>
          <a:xfrm>
            <a:off x="8543290" y="5601969"/>
            <a:ext cx="260350" cy="297180"/>
          </a:xfrm>
          <a:custGeom>
            <a:avLst/>
            <a:gdLst/>
            <a:ahLst/>
            <a:cxnLst/>
            <a:rect l="l" t="t" r="r" b="b"/>
            <a:pathLst>
              <a:path w="260350" h="297179">
                <a:moveTo>
                  <a:pt x="34632" y="0"/>
                </a:moveTo>
                <a:lnTo>
                  <a:pt x="0" y="0"/>
                </a:lnTo>
                <a:lnTo>
                  <a:pt x="0" y="3810"/>
                </a:lnTo>
                <a:lnTo>
                  <a:pt x="0" y="278130"/>
                </a:lnTo>
                <a:lnTo>
                  <a:pt x="0" y="279400"/>
                </a:lnTo>
                <a:lnTo>
                  <a:pt x="101" y="278130"/>
                </a:lnTo>
                <a:lnTo>
                  <a:pt x="3810" y="278130"/>
                </a:lnTo>
                <a:lnTo>
                  <a:pt x="3810" y="3810"/>
                </a:lnTo>
                <a:lnTo>
                  <a:pt x="34632" y="3810"/>
                </a:lnTo>
                <a:lnTo>
                  <a:pt x="34632" y="0"/>
                </a:lnTo>
                <a:close/>
              </a:path>
              <a:path w="260350" h="297179">
                <a:moveTo>
                  <a:pt x="194284" y="293382"/>
                </a:moveTo>
                <a:lnTo>
                  <a:pt x="76771" y="293382"/>
                </a:lnTo>
                <a:lnTo>
                  <a:pt x="79070" y="297180"/>
                </a:lnTo>
                <a:lnTo>
                  <a:pt x="194017" y="297180"/>
                </a:lnTo>
                <a:lnTo>
                  <a:pt x="194284" y="293382"/>
                </a:lnTo>
                <a:close/>
              </a:path>
              <a:path w="260350" h="297179">
                <a:moveTo>
                  <a:pt x="218643" y="0"/>
                </a:moveTo>
                <a:lnTo>
                  <a:pt x="96507" y="0"/>
                </a:lnTo>
                <a:lnTo>
                  <a:pt x="93408" y="3810"/>
                </a:lnTo>
                <a:lnTo>
                  <a:pt x="218300" y="3810"/>
                </a:lnTo>
                <a:lnTo>
                  <a:pt x="218643" y="0"/>
                </a:lnTo>
                <a:close/>
              </a:path>
              <a:path w="260350" h="297179">
                <a:moveTo>
                  <a:pt x="260350" y="93141"/>
                </a:moveTo>
                <a:lnTo>
                  <a:pt x="256540" y="91605"/>
                </a:lnTo>
                <a:lnTo>
                  <a:pt x="256540" y="208051"/>
                </a:lnTo>
                <a:lnTo>
                  <a:pt x="260350" y="207022"/>
                </a:lnTo>
                <a:lnTo>
                  <a:pt x="260350" y="93141"/>
                </a:lnTo>
                <a:close/>
              </a:path>
            </a:pathLst>
          </a:custGeom>
          <a:solidFill>
            <a:srgbClr val="A2A2A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1" name="bg object 191"/>
          <p:cNvSpPr/>
          <p:nvPr/>
        </p:nvSpPr>
        <p:spPr>
          <a:xfrm>
            <a:off x="8547100" y="5605779"/>
            <a:ext cx="252729" cy="289560"/>
          </a:xfrm>
          <a:custGeom>
            <a:avLst/>
            <a:gdLst/>
            <a:ahLst/>
            <a:cxnLst/>
            <a:rect l="l" t="t" r="r" b="b"/>
            <a:pathLst>
              <a:path w="252729" h="289560">
                <a:moveTo>
                  <a:pt x="38646" y="0"/>
                </a:moveTo>
                <a:lnTo>
                  <a:pt x="0" y="0"/>
                </a:lnTo>
                <a:lnTo>
                  <a:pt x="0" y="2540"/>
                </a:lnTo>
                <a:lnTo>
                  <a:pt x="0" y="273050"/>
                </a:lnTo>
                <a:lnTo>
                  <a:pt x="0" y="274320"/>
                </a:lnTo>
                <a:lnTo>
                  <a:pt x="952" y="274320"/>
                </a:lnTo>
                <a:lnTo>
                  <a:pt x="952" y="273050"/>
                </a:lnTo>
                <a:lnTo>
                  <a:pt x="3810" y="273050"/>
                </a:lnTo>
                <a:lnTo>
                  <a:pt x="3810" y="2540"/>
                </a:lnTo>
                <a:lnTo>
                  <a:pt x="38646" y="2540"/>
                </a:lnTo>
                <a:lnTo>
                  <a:pt x="38646" y="0"/>
                </a:lnTo>
                <a:close/>
              </a:path>
              <a:path w="252729" h="289560">
                <a:moveTo>
                  <a:pt x="190754" y="285762"/>
                </a:moveTo>
                <a:lnTo>
                  <a:pt x="70675" y="285762"/>
                </a:lnTo>
                <a:lnTo>
                  <a:pt x="72961" y="289560"/>
                </a:lnTo>
                <a:lnTo>
                  <a:pt x="190474" y="289560"/>
                </a:lnTo>
                <a:lnTo>
                  <a:pt x="190754" y="285762"/>
                </a:lnTo>
                <a:close/>
              </a:path>
              <a:path w="252729" h="289560">
                <a:moveTo>
                  <a:pt x="214490" y="0"/>
                </a:moveTo>
                <a:lnTo>
                  <a:pt x="89598" y="0"/>
                </a:lnTo>
                <a:lnTo>
                  <a:pt x="87541" y="2540"/>
                </a:lnTo>
                <a:lnTo>
                  <a:pt x="214261" y="2540"/>
                </a:lnTo>
                <a:lnTo>
                  <a:pt x="214490" y="0"/>
                </a:lnTo>
                <a:close/>
              </a:path>
              <a:path w="252729" h="289560">
                <a:moveTo>
                  <a:pt x="252730" y="87795"/>
                </a:moveTo>
                <a:lnTo>
                  <a:pt x="248920" y="86258"/>
                </a:lnTo>
                <a:lnTo>
                  <a:pt x="248920" y="205270"/>
                </a:lnTo>
                <a:lnTo>
                  <a:pt x="252730" y="204241"/>
                </a:lnTo>
                <a:lnTo>
                  <a:pt x="252730" y="87795"/>
                </a:lnTo>
                <a:close/>
              </a:path>
            </a:pathLst>
          </a:custGeom>
          <a:solidFill>
            <a:srgbClr val="A1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2" name="bg object 192"/>
          <p:cNvSpPr/>
          <p:nvPr/>
        </p:nvSpPr>
        <p:spPr>
          <a:xfrm>
            <a:off x="8550910" y="5608319"/>
            <a:ext cx="245110" cy="283210"/>
          </a:xfrm>
          <a:custGeom>
            <a:avLst/>
            <a:gdLst/>
            <a:ahLst/>
            <a:cxnLst/>
            <a:rect l="l" t="t" r="r" b="b"/>
            <a:pathLst>
              <a:path w="245109" h="283210">
                <a:moveTo>
                  <a:pt x="42659" y="0"/>
                </a:moveTo>
                <a:lnTo>
                  <a:pt x="0" y="0"/>
                </a:lnTo>
                <a:lnTo>
                  <a:pt x="0" y="3810"/>
                </a:lnTo>
                <a:lnTo>
                  <a:pt x="0" y="269240"/>
                </a:lnTo>
                <a:lnTo>
                  <a:pt x="0" y="270510"/>
                </a:lnTo>
                <a:lnTo>
                  <a:pt x="1803" y="270510"/>
                </a:lnTo>
                <a:lnTo>
                  <a:pt x="1803" y="269240"/>
                </a:lnTo>
                <a:lnTo>
                  <a:pt x="2540" y="269240"/>
                </a:lnTo>
                <a:lnTo>
                  <a:pt x="2540" y="3810"/>
                </a:lnTo>
                <a:lnTo>
                  <a:pt x="42659" y="3810"/>
                </a:lnTo>
                <a:lnTo>
                  <a:pt x="42659" y="0"/>
                </a:lnTo>
                <a:close/>
              </a:path>
              <a:path w="245109" h="283210">
                <a:moveTo>
                  <a:pt x="187223" y="279412"/>
                </a:moveTo>
                <a:lnTo>
                  <a:pt x="64566" y="279412"/>
                </a:lnTo>
                <a:lnTo>
                  <a:pt x="66865" y="283210"/>
                </a:lnTo>
                <a:lnTo>
                  <a:pt x="186944" y="283210"/>
                </a:lnTo>
                <a:lnTo>
                  <a:pt x="187223" y="279412"/>
                </a:lnTo>
                <a:close/>
              </a:path>
              <a:path w="245109" h="283210">
                <a:moveTo>
                  <a:pt x="210451" y="0"/>
                </a:moveTo>
                <a:lnTo>
                  <a:pt x="83731" y="0"/>
                </a:lnTo>
                <a:lnTo>
                  <a:pt x="80632" y="3810"/>
                </a:lnTo>
                <a:lnTo>
                  <a:pt x="210121" y="3810"/>
                </a:lnTo>
                <a:lnTo>
                  <a:pt x="210451" y="0"/>
                </a:lnTo>
                <a:close/>
              </a:path>
              <a:path w="245109" h="283210">
                <a:moveTo>
                  <a:pt x="245110" y="83718"/>
                </a:moveTo>
                <a:lnTo>
                  <a:pt x="241300" y="82181"/>
                </a:lnTo>
                <a:lnTo>
                  <a:pt x="241300" y="203771"/>
                </a:lnTo>
                <a:lnTo>
                  <a:pt x="245110" y="202730"/>
                </a:lnTo>
                <a:lnTo>
                  <a:pt x="245110" y="83718"/>
                </a:lnTo>
                <a:close/>
              </a:path>
            </a:pathLst>
          </a:custGeom>
          <a:solidFill>
            <a:srgbClr val="9F9F9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3" name="bg object 193"/>
          <p:cNvSpPr/>
          <p:nvPr/>
        </p:nvSpPr>
        <p:spPr>
          <a:xfrm>
            <a:off x="8553450" y="5612129"/>
            <a:ext cx="238760" cy="275590"/>
          </a:xfrm>
          <a:custGeom>
            <a:avLst/>
            <a:gdLst/>
            <a:ahLst/>
            <a:cxnLst/>
            <a:rect l="l" t="t" r="r" b="b"/>
            <a:pathLst>
              <a:path w="238759" h="275589">
                <a:moveTo>
                  <a:pt x="49504" y="0"/>
                </a:moveTo>
                <a:lnTo>
                  <a:pt x="0" y="0"/>
                </a:lnTo>
                <a:lnTo>
                  <a:pt x="0" y="3810"/>
                </a:lnTo>
                <a:lnTo>
                  <a:pt x="0" y="265430"/>
                </a:lnTo>
                <a:lnTo>
                  <a:pt x="3810" y="265430"/>
                </a:lnTo>
                <a:lnTo>
                  <a:pt x="3810" y="3810"/>
                </a:lnTo>
                <a:lnTo>
                  <a:pt x="49504" y="3810"/>
                </a:lnTo>
                <a:lnTo>
                  <a:pt x="49504" y="0"/>
                </a:lnTo>
                <a:close/>
              </a:path>
              <a:path w="238759" h="275589">
                <a:moveTo>
                  <a:pt x="184962" y="271780"/>
                </a:moveTo>
                <a:lnTo>
                  <a:pt x="59728" y="271780"/>
                </a:lnTo>
                <a:lnTo>
                  <a:pt x="62026" y="275590"/>
                </a:lnTo>
                <a:lnTo>
                  <a:pt x="184683" y="275590"/>
                </a:lnTo>
                <a:lnTo>
                  <a:pt x="184962" y="271780"/>
                </a:lnTo>
                <a:close/>
              </a:path>
              <a:path w="238759" h="275589">
                <a:moveTo>
                  <a:pt x="207581" y="0"/>
                </a:moveTo>
                <a:lnTo>
                  <a:pt x="78092" y="0"/>
                </a:lnTo>
                <a:lnTo>
                  <a:pt x="75006" y="3810"/>
                </a:lnTo>
                <a:lnTo>
                  <a:pt x="207238" y="3810"/>
                </a:lnTo>
                <a:lnTo>
                  <a:pt x="207581" y="0"/>
                </a:lnTo>
                <a:close/>
              </a:path>
              <a:path w="238759" h="275589">
                <a:moveTo>
                  <a:pt x="238760" y="78371"/>
                </a:moveTo>
                <a:lnTo>
                  <a:pt x="234950" y="76835"/>
                </a:lnTo>
                <a:lnTo>
                  <a:pt x="234950" y="200990"/>
                </a:lnTo>
                <a:lnTo>
                  <a:pt x="238760" y="199961"/>
                </a:lnTo>
                <a:lnTo>
                  <a:pt x="238760" y="78371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4" name="bg object 194"/>
          <p:cNvSpPr/>
          <p:nvPr/>
        </p:nvSpPr>
        <p:spPr>
          <a:xfrm>
            <a:off x="8557260" y="5619749"/>
            <a:ext cx="181610" cy="264160"/>
          </a:xfrm>
          <a:custGeom>
            <a:avLst/>
            <a:gdLst/>
            <a:ahLst/>
            <a:cxnLst/>
            <a:rect l="l" t="t" r="r" b="b"/>
            <a:pathLst>
              <a:path w="181609" h="264160">
                <a:moveTo>
                  <a:pt x="3810" y="0"/>
                </a:moveTo>
                <a:lnTo>
                  <a:pt x="0" y="0"/>
                </a:lnTo>
                <a:lnTo>
                  <a:pt x="0" y="256540"/>
                </a:lnTo>
                <a:lnTo>
                  <a:pt x="0" y="257810"/>
                </a:lnTo>
                <a:lnTo>
                  <a:pt x="127" y="257810"/>
                </a:lnTo>
                <a:lnTo>
                  <a:pt x="127" y="256540"/>
                </a:lnTo>
                <a:lnTo>
                  <a:pt x="3810" y="256540"/>
                </a:lnTo>
                <a:lnTo>
                  <a:pt x="3810" y="0"/>
                </a:lnTo>
                <a:close/>
              </a:path>
              <a:path w="181609" h="264160">
                <a:moveTo>
                  <a:pt x="181432" y="260362"/>
                </a:moveTo>
                <a:lnTo>
                  <a:pt x="53619" y="260362"/>
                </a:lnTo>
                <a:lnTo>
                  <a:pt x="55918" y="264160"/>
                </a:lnTo>
                <a:lnTo>
                  <a:pt x="181152" y="264160"/>
                </a:lnTo>
                <a:lnTo>
                  <a:pt x="181432" y="260362"/>
                </a:lnTo>
                <a:close/>
              </a:path>
            </a:pathLst>
          </a:custGeom>
          <a:solidFill>
            <a:srgbClr val="9C9C9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95" name="bg object 195"/>
          <p:cNvPicPr/>
          <p:nvPr/>
        </p:nvPicPr>
        <p:blipFill>
          <a:blip r:embed="rId12" cstate="print"/>
          <a:stretch>
            <a:fillRect/>
          </a:stretch>
        </p:blipFill>
        <p:spPr>
          <a:xfrm>
            <a:off x="8557259" y="5615939"/>
            <a:ext cx="231140" cy="264160"/>
          </a:xfrm>
          <a:prstGeom prst="rect">
            <a:avLst/>
          </a:prstGeom>
        </p:spPr>
      </p:pic>
      <p:sp>
        <p:nvSpPr>
          <p:cNvPr id="196" name="bg object 196"/>
          <p:cNvSpPr/>
          <p:nvPr/>
        </p:nvSpPr>
        <p:spPr>
          <a:xfrm>
            <a:off x="608330" y="1447799"/>
            <a:ext cx="8078470" cy="152400"/>
          </a:xfrm>
          <a:custGeom>
            <a:avLst/>
            <a:gdLst/>
            <a:ahLst/>
            <a:cxnLst/>
            <a:rect l="l" t="t" r="r" b="b"/>
            <a:pathLst>
              <a:path w="8078470" h="152400">
                <a:moveTo>
                  <a:pt x="8078470" y="0"/>
                </a:moveTo>
                <a:lnTo>
                  <a:pt x="8075930" y="0"/>
                </a:lnTo>
                <a:lnTo>
                  <a:pt x="8075930" y="1270"/>
                </a:lnTo>
                <a:lnTo>
                  <a:pt x="8075930" y="149860"/>
                </a:lnTo>
                <a:lnTo>
                  <a:pt x="2540" y="149860"/>
                </a:lnTo>
                <a:lnTo>
                  <a:pt x="2540" y="1270"/>
                </a:lnTo>
                <a:lnTo>
                  <a:pt x="8075930" y="1270"/>
                </a:lnTo>
                <a:lnTo>
                  <a:pt x="8075930" y="0"/>
                </a:lnTo>
                <a:lnTo>
                  <a:pt x="0" y="0"/>
                </a:lnTo>
                <a:lnTo>
                  <a:pt x="0" y="1270"/>
                </a:lnTo>
                <a:lnTo>
                  <a:pt x="0" y="149860"/>
                </a:lnTo>
                <a:lnTo>
                  <a:pt x="0" y="152400"/>
                </a:lnTo>
                <a:lnTo>
                  <a:pt x="8078470" y="152400"/>
                </a:lnTo>
                <a:lnTo>
                  <a:pt x="8078470" y="149860"/>
                </a:lnTo>
                <a:lnTo>
                  <a:pt x="8078470" y="1270"/>
                </a:lnTo>
                <a:lnTo>
                  <a:pt x="8078470" y="0"/>
                </a:lnTo>
                <a:close/>
              </a:path>
            </a:pathLst>
          </a:custGeom>
          <a:solidFill>
            <a:srgbClr val="E9E9E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7" name="bg object 197"/>
          <p:cNvSpPr/>
          <p:nvPr/>
        </p:nvSpPr>
        <p:spPr>
          <a:xfrm>
            <a:off x="610870" y="1449069"/>
            <a:ext cx="8073390" cy="148590"/>
          </a:xfrm>
          <a:custGeom>
            <a:avLst/>
            <a:gdLst/>
            <a:ahLst/>
            <a:cxnLst/>
            <a:rect l="l" t="t" r="r" b="b"/>
            <a:pathLst>
              <a:path w="8073390" h="148590">
                <a:moveTo>
                  <a:pt x="8073390" y="0"/>
                </a:moveTo>
                <a:lnTo>
                  <a:pt x="8072120" y="0"/>
                </a:lnTo>
                <a:lnTo>
                  <a:pt x="8072120" y="1270"/>
                </a:lnTo>
                <a:lnTo>
                  <a:pt x="8072120" y="147320"/>
                </a:lnTo>
                <a:lnTo>
                  <a:pt x="1270" y="147320"/>
                </a:lnTo>
                <a:lnTo>
                  <a:pt x="1270" y="1270"/>
                </a:lnTo>
                <a:lnTo>
                  <a:pt x="8072120" y="1270"/>
                </a:lnTo>
                <a:lnTo>
                  <a:pt x="8072120" y="0"/>
                </a:lnTo>
                <a:lnTo>
                  <a:pt x="0" y="0"/>
                </a:lnTo>
                <a:lnTo>
                  <a:pt x="0" y="1270"/>
                </a:lnTo>
                <a:lnTo>
                  <a:pt x="0" y="147320"/>
                </a:lnTo>
                <a:lnTo>
                  <a:pt x="0" y="148590"/>
                </a:lnTo>
                <a:lnTo>
                  <a:pt x="8073390" y="148590"/>
                </a:lnTo>
                <a:lnTo>
                  <a:pt x="8073390" y="147320"/>
                </a:lnTo>
                <a:lnTo>
                  <a:pt x="8073390" y="1270"/>
                </a:lnTo>
                <a:lnTo>
                  <a:pt x="8073390" y="0"/>
                </a:lnTo>
                <a:close/>
              </a:path>
            </a:pathLst>
          </a:custGeom>
          <a:solidFill>
            <a:srgbClr val="E6E6E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8" name="bg object 198"/>
          <p:cNvSpPr/>
          <p:nvPr/>
        </p:nvSpPr>
        <p:spPr>
          <a:xfrm>
            <a:off x="612140" y="1450339"/>
            <a:ext cx="8070850" cy="146050"/>
          </a:xfrm>
          <a:custGeom>
            <a:avLst/>
            <a:gdLst/>
            <a:ahLst/>
            <a:cxnLst/>
            <a:rect l="l" t="t" r="r" b="b"/>
            <a:pathLst>
              <a:path w="8070850" h="146050">
                <a:moveTo>
                  <a:pt x="8070850" y="0"/>
                </a:moveTo>
                <a:lnTo>
                  <a:pt x="8068310" y="0"/>
                </a:lnTo>
                <a:lnTo>
                  <a:pt x="8068310" y="2540"/>
                </a:lnTo>
                <a:lnTo>
                  <a:pt x="8068310" y="143510"/>
                </a:lnTo>
                <a:lnTo>
                  <a:pt x="2540" y="143510"/>
                </a:lnTo>
                <a:lnTo>
                  <a:pt x="2540" y="2540"/>
                </a:lnTo>
                <a:lnTo>
                  <a:pt x="8068310" y="2540"/>
                </a:lnTo>
                <a:lnTo>
                  <a:pt x="8068310" y="0"/>
                </a:lnTo>
                <a:lnTo>
                  <a:pt x="0" y="0"/>
                </a:lnTo>
                <a:lnTo>
                  <a:pt x="0" y="2540"/>
                </a:lnTo>
                <a:lnTo>
                  <a:pt x="0" y="143510"/>
                </a:lnTo>
                <a:lnTo>
                  <a:pt x="0" y="146050"/>
                </a:lnTo>
                <a:lnTo>
                  <a:pt x="8070850" y="146050"/>
                </a:lnTo>
                <a:lnTo>
                  <a:pt x="8070850" y="143510"/>
                </a:lnTo>
                <a:lnTo>
                  <a:pt x="8070850" y="2540"/>
                </a:lnTo>
                <a:lnTo>
                  <a:pt x="8070850" y="0"/>
                </a:lnTo>
                <a:close/>
              </a:path>
            </a:pathLst>
          </a:custGeom>
          <a:solidFill>
            <a:srgbClr val="E3E3E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9" name="bg object 199"/>
          <p:cNvSpPr/>
          <p:nvPr/>
        </p:nvSpPr>
        <p:spPr>
          <a:xfrm>
            <a:off x="614680" y="1452879"/>
            <a:ext cx="8065770" cy="140970"/>
          </a:xfrm>
          <a:custGeom>
            <a:avLst/>
            <a:gdLst/>
            <a:ahLst/>
            <a:cxnLst/>
            <a:rect l="l" t="t" r="r" b="b"/>
            <a:pathLst>
              <a:path w="8065770" h="140969">
                <a:moveTo>
                  <a:pt x="8065770" y="0"/>
                </a:moveTo>
                <a:lnTo>
                  <a:pt x="8064500" y="0"/>
                </a:lnTo>
                <a:lnTo>
                  <a:pt x="8064500" y="1270"/>
                </a:lnTo>
                <a:lnTo>
                  <a:pt x="8064500" y="139700"/>
                </a:lnTo>
                <a:lnTo>
                  <a:pt x="1270" y="139700"/>
                </a:lnTo>
                <a:lnTo>
                  <a:pt x="1270" y="1270"/>
                </a:lnTo>
                <a:lnTo>
                  <a:pt x="8064500" y="1270"/>
                </a:lnTo>
                <a:lnTo>
                  <a:pt x="8064500" y="0"/>
                </a:lnTo>
                <a:lnTo>
                  <a:pt x="0" y="0"/>
                </a:lnTo>
                <a:lnTo>
                  <a:pt x="0" y="1270"/>
                </a:lnTo>
                <a:lnTo>
                  <a:pt x="0" y="139700"/>
                </a:lnTo>
                <a:lnTo>
                  <a:pt x="0" y="140970"/>
                </a:lnTo>
                <a:lnTo>
                  <a:pt x="8065770" y="140970"/>
                </a:lnTo>
                <a:lnTo>
                  <a:pt x="8065770" y="139700"/>
                </a:lnTo>
                <a:lnTo>
                  <a:pt x="8065770" y="1270"/>
                </a:lnTo>
                <a:lnTo>
                  <a:pt x="8065770" y="0"/>
                </a:lnTo>
                <a:close/>
              </a:path>
            </a:pathLst>
          </a:custGeom>
          <a:solidFill>
            <a:srgbClr val="E0E0E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0" name="bg object 200"/>
          <p:cNvSpPr/>
          <p:nvPr/>
        </p:nvSpPr>
        <p:spPr>
          <a:xfrm>
            <a:off x="615950" y="1454149"/>
            <a:ext cx="8063230" cy="138430"/>
          </a:xfrm>
          <a:custGeom>
            <a:avLst/>
            <a:gdLst/>
            <a:ahLst/>
            <a:cxnLst/>
            <a:rect l="l" t="t" r="r" b="b"/>
            <a:pathLst>
              <a:path w="8063230" h="138430">
                <a:moveTo>
                  <a:pt x="8063230" y="0"/>
                </a:moveTo>
                <a:lnTo>
                  <a:pt x="8061960" y="0"/>
                </a:lnTo>
                <a:lnTo>
                  <a:pt x="8061960" y="2540"/>
                </a:lnTo>
                <a:lnTo>
                  <a:pt x="8061960" y="137160"/>
                </a:lnTo>
                <a:lnTo>
                  <a:pt x="1270" y="137160"/>
                </a:lnTo>
                <a:lnTo>
                  <a:pt x="1270" y="2540"/>
                </a:lnTo>
                <a:lnTo>
                  <a:pt x="8061960" y="2540"/>
                </a:lnTo>
                <a:lnTo>
                  <a:pt x="8061960" y="0"/>
                </a:lnTo>
                <a:lnTo>
                  <a:pt x="0" y="0"/>
                </a:lnTo>
                <a:lnTo>
                  <a:pt x="0" y="2540"/>
                </a:lnTo>
                <a:lnTo>
                  <a:pt x="0" y="137160"/>
                </a:lnTo>
                <a:lnTo>
                  <a:pt x="0" y="138430"/>
                </a:lnTo>
                <a:lnTo>
                  <a:pt x="8063230" y="138430"/>
                </a:lnTo>
                <a:lnTo>
                  <a:pt x="8063230" y="137160"/>
                </a:lnTo>
                <a:lnTo>
                  <a:pt x="8063230" y="2540"/>
                </a:lnTo>
                <a:lnTo>
                  <a:pt x="8063230" y="0"/>
                </a:lnTo>
                <a:close/>
              </a:path>
            </a:pathLst>
          </a:custGeom>
          <a:solidFill>
            <a:srgbClr val="DDDDD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1" name="bg object 201"/>
          <p:cNvSpPr/>
          <p:nvPr/>
        </p:nvSpPr>
        <p:spPr>
          <a:xfrm>
            <a:off x="617220" y="1456689"/>
            <a:ext cx="8060690" cy="134620"/>
          </a:xfrm>
          <a:custGeom>
            <a:avLst/>
            <a:gdLst/>
            <a:ahLst/>
            <a:cxnLst/>
            <a:rect l="l" t="t" r="r" b="b"/>
            <a:pathLst>
              <a:path w="8060690" h="134619">
                <a:moveTo>
                  <a:pt x="8060690" y="0"/>
                </a:moveTo>
                <a:lnTo>
                  <a:pt x="8058150" y="0"/>
                </a:lnTo>
                <a:lnTo>
                  <a:pt x="8058150" y="1270"/>
                </a:lnTo>
                <a:lnTo>
                  <a:pt x="8058150" y="132080"/>
                </a:lnTo>
                <a:lnTo>
                  <a:pt x="2540" y="132080"/>
                </a:lnTo>
                <a:lnTo>
                  <a:pt x="2540" y="1270"/>
                </a:lnTo>
                <a:lnTo>
                  <a:pt x="8058150" y="1270"/>
                </a:lnTo>
                <a:lnTo>
                  <a:pt x="8058150" y="0"/>
                </a:lnTo>
                <a:lnTo>
                  <a:pt x="0" y="0"/>
                </a:lnTo>
                <a:lnTo>
                  <a:pt x="0" y="1270"/>
                </a:lnTo>
                <a:lnTo>
                  <a:pt x="0" y="132080"/>
                </a:lnTo>
                <a:lnTo>
                  <a:pt x="0" y="134620"/>
                </a:lnTo>
                <a:lnTo>
                  <a:pt x="8060690" y="134620"/>
                </a:lnTo>
                <a:lnTo>
                  <a:pt x="8060690" y="132080"/>
                </a:lnTo>
                <a:lnTo>
                  <a:pt x="8060690" y="1270"/>
                </a:lnTo>
                <a:lnTo>
                  <a:pt x="8060690" y="0"/>
                </a:lnTo>
                <a:close/>
              </a:path>
            </a:pathLst>
          </a:custGeom>
          <a:solidFill>
            <a:srgbClr val="DADAD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2" name="bg object 202"/>
          <p:cNvSpPr/>
          <p:nvPr/>
        </p:nvSpPr>
        <p:spPr>
          <a:xfrm>
            <a:off x="619760" y="1457959"/>
            <a:ext cx="8055609" cy="130810"/>
          </a:xfrm>
          <a:custGeom>
            <a:avLst/>
            <a:gdLst/>
            <a:ahLst/>
            <a:cxnLst/>
            <a:rect l="l" t="t" r="r" b="b"/>
            <a:pathLst>
              <a:path w="8055609" h="130809">
                <a:moveTo>
                  <a:pt x="8055610" y="0"/>
                </a:moveTo>
                <a:lnTo>
                  <a:pt x="8054340" y="0"/>
                </a:lnTo>
                <a:lnTo>
                  <a:pt x="8054340" y="1270"/>
                </a:lnTo>
                <a:lnTo>
                  <a:pt x="8054340" y="129540"/>
                </a:lnTo>
                <a:lnTo>
                  <a:pt x="1270" y="129540"/>
                </a:lnTo>
                <a:lnTo>
                  <a:pt x="1270" y="1270"/>
                </a:lnTo>
                <a:lnTo>
                  <a:pt x="8054340" y="1270"/>
                </a:lnTo>
                <a:lnTo>
                  <a:pt x="8054340" y="0"/>
                </a:lnTo>
                <a:lnTo>
                  <a:pt x="0" y="0"/>
                </a:lnTo>
                <a:lnTo>
                  <a:pt x="0" y="1270"/>
                </a:lnTo>
                <a:lnTo>
                  <a:pt x="0" y="129540"/>
                </a:lnTo>
                <a:lnTo>
                  <a:pt x="0" y="130810"/>
                </a:lnTo>
                <a:lnTo>
                  <a:pt x="8055610" y="130810"/>
                </a:lnTo>
                <a:lnTo>
                  <a:pt x="8055610" y="129540"/>
                </a:lnTo>
                <a:lnTo>
                  <a:pt x="8055610" y="1270"/>
                </a:lnTo>
                <a:lnTo>
                  <a:pt x="8055610" y="0"/>
                </a:lnTo>
                <a:close/>
              </a:path>
            </a:pathLst>
          </a:custGeom>
          <a:solidFill>
            <a:srgbClr val="D7D7D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3" name="bg object 203"/>
          <p:cNvSpPr/>
          <p:nvPr/>
        </p:nvSpPr>
        <p:spPr>
          <a:xfrm>
            <a:off x="621030" y="1459229"/>
            <a:ext cx="8053070" cy="128270"/>
          </a:xfrm>
          <a:custGeom>
            <a:avLst/>
            <a:gdLst/>
            <a:ahLst/>
            <a:cxnLst/>
            <a:rect l="l" t="t" r="r" b="b"/>
            <a:pathLst>
              <a:path w="8053070" h="128269">
                <a:moveTo>
                  <a:pt x="8053070" y="0"/>
                </a:moveTo>
                <a:lnTo>
                  <a:pt x="8050530" y="0"/>
                </a:lnTo>
                <a:lnTo>
                  <a:pt x="8050530" y="2540"/>
                </a:lnTo>
                <a:lnTo>
                  <a:pt x="8050530" y="125730"/>
                </a:lnTo>
                <a:lnTo>
                  <a:pt x="2540" y="125730"/>
                </a:lnTo>
                <a:lnTo>
                  <a:pt x="2540" y="2540"/>
                </a:lnTo>
                <a:lnTo>
                  <a:pt x="8050530" y="2540"/>
                </a:lnTo>
                <a:lnTo>
                  <a:pt x="8050530" y="0"/>
                </a:lnTo>
                <a:lnTo>
                  <a:pt x="0" y="0"/>
                </a:lnTo>
                <a:lnTo>
                  <a:pt x="0" y="2540"/>
                </a:lnTo>
                <a:lnTo>
                  <a:pt x="0" y="125730"/>
                </a:lnTo>
                <a:lnTo>
                  <a:pt x="0" y="128270"/>
                </a:lnTo>
                <a:lnTo>
                  <a:pt x="8053070" y="128270"/>
                </a:lnTo>
                <a:lnTo>
                  <a:pt x="8053070" y="125730"/>
                </a:lnTo>
                <a:lnTo>
                  <a:pt x="8053070" y="2540"/>
                </a:lnTo>
                <a:lnTo>
                  <a:pt x="8053070" y="0"/>
                </a:lnTo>
                <a:close/>
              </a:path>
            </a:pathLst>
          </a:custGeom>
          <a:solidFill>
            <a:srgbClr val="D4D4D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4" name="bg object 204"/>
          <p:cNvSpPr/>
          <p:nvPr/>
        </p:nvSpPr>
        <p:spPr>
          <a:xfrm>
            <a:off x="623570" y="1461769"/>
            <a:ext cx="8047990" cy="123189"/>
          </a:xfrm>
          <a:custGeom>
            <a:avLst/>
            <a:gdLst/>
            <a:ahLst/>
            <a:cxnLst/>
            <a:rect l="l" t="t" r="r" b="b"/>
            <a:pathLst>
              <a:path w="8047990" h="123190">
                <a:moveTo>
                  <a:pt x="8047990" y="0"/>
                </a:moveTo>
                <a:lnTo>
                  <a:pt x="8046720" y="0"/>
                </a:lnTo>
                <a:lnTo>
                  <a:pt x="8046720" y="1270"/>
                </a:lnTo>
                <a:lnTo>
                  <a:pt x="8046720" y="121920"/>
                </a:lnTo>
                <a:lnTo>
                  <a:pt x="1270" y="121920"/>
                </a:lnTo>
                <a:lnTo>
                  <a:pt x="1270" y="1270"/>
                </a:lnTo>
                <a:lnTo>
                  <a:pt x="8046720" y="1270"/>
                </a:lnTo>
                <a:lnTo>
                  <a:pt x="8046720" y="0"/>
                </a:lnTo>
                <a:lnTo>
                  <a:pt x="0" y="0"/>
                </a:lnTo>
                <a:lnTo>
                  <a:pt x="0" y="1270"/>
                </a:lnTo>
                <a:lnTo>
                  <a:pt x="0" y="121920"/>
                </a:lnTo>
                <a:lnTo>
                  <a:pt x="0" y="123190"/>
                </a:lnTo>
                <a:lnTo>
                  <a:pt x="8047990" y="123190"/>
                </a:lnTo>
                <a:lnTo>
                  <a:pt x="8047990" y="121920"/>
                </a:lnTo>
                <a:lnTo>
                  <a:pt x="8047990" y="1270"/>
                </a:lnTo>
                <a:lnTo>
                  <a:pt x="8047990" y="0"/>
                </a:lnTo>
                <a:close/>
              </a:path>
            </a:pathLst>
          </a:custGeom>
          <a:solidFill>
            <a:srgbClr val="D1D1D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5" name="bg object 205"/>
          <p:cNvSpPr/>
          <p:nvPr/>
        </p:nvSpPr>
        <p:spPr>
          <a:xfrm>
            <a:off x="624840" y="1463039"/>
            <a:ext cx="8045450" cy="120650"/>
          </a:xfrm>
          <a:custGeom>
            <a:avLst/>
            <a:gdLst/>
            <a:ahLst/>
            <a:cxnLst/>
            <a:rect l="l" t="t" r="r" b="b"/>
            <a:pathLst>
              <a:path w="8045450" h="120650">
                <a:moveTo>
                  <a:pt x="8045450" y="0"/>
                </a:moveTo>
                <a:lnTo>
                  <a:pt x="8044180" y="0"/>
                </a:lnTo>
                <a:lnTo>
                  <a:pt x="8044180" y="2540"/>
                </a:lnTo>
                <a:lnTo>
                  <a:pt x="8044180" y="119380"/>
                </a:lnTo>
                <a:lnTo>
                  <a:pt x="2540" y="119380"/>
                </a:lnTo>
                <a:lnTo>
                  <a:pt x="2540" y="2540"/>
                </a:lnTo>
                <a:lnTo>
                  <a:pt x="8044180" y="2540"/>
                </a:lnTo>
                <a:lnTo>
                  <a:pt x="8044180" y="0"/>
                </a:lnTo>
                <a:lnTo>
                  <a:pt x="0" y="0"/>
                </a:lnTo>
                <a:lnTo>
                  <a:pt x="0" y="2540"/>
                </a:lnTo>
                <a:lnTo>
                  <a:pt x="0" y="119380"/>
                </a:lnTo>
                <a:lnTo>
                  <a:pt x="0" y="120650"/>
                </a:lnTo>
                <a:lnTo>
                  <a:pt x="8045450" y="120650"/>
                </a:lnTo>
                <a:lnTo>
                  <a:pt x="8045450" y="119380"/>
                </a:lnTo>
                <a:lnTo>
                  <a:pt x="8045450" y="2540"/>
                </a:lnTo>
                <a:lnTo>
                  <a:pt x="8045450" y="0"/>
                </a:lnTo>
                <a:close/>
              </a:path>
            </a:pathLst>
          </a:custGeom>
          <a:solidFill>
            <a:srgbClr val="CECEC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6" name="bg object 206"/>
          <p:cNvSpPr/>
          <p:nvPr/>
        </p:nvSpPr>
        <p:spPr>
          <a:xfrm>
            <a:off x="627380" y="1465579"/>
            <a:ext cx="8041640" cy="116839"/>
          </a:xfrm>
          <a:custGeom>
            <a:avLst/>
            <a:gdLst/>
            <a:ahLst/>
            <a:cxnLst/>
            <a:rect l="l" t="t" r="r" b="b"/>
            <a:pathLst>
              <a:path w="8041640" h="116840">
                <a:moveTo>
                  <a:pt x="8041640" y="0"/>
                </a:moveTo>
                <a:lnTo>
                  <a:pt x="8039100" y="0"/>
                </a:lnTo>
                <a:lnTo>
                  <a:pt x="8039100" y="1270"/>
                </a:lnTo>
                <a:lnTo>
                  <a:pt x="8039100" y="114300"/>
                </a:lnTo>
                <a:lnTo>
                  <a:pt x="1270" y="114300"/>
                </a:lnTo>
                <a:lnTo>
                  <a:pt x="1270" y="1270"/>
                </a:lnTo>
                <a:lnTo>
                  <a:pt x="8039100" y="1270"/>
                </a:lnTo>
                <a:lnTo>
                  <a:pt x="8039100" y="0"/>
                </a:lnTo>
                <a:lnTo>
                  <a:pt x="0" y="0"/>
                </a:lnTo>
                <a:lnTo>
                  <a:pt x="0" y="1270"/>
                </a:lnTo>
                <a:lnTo>
                  <a:pt x="0" y="114300"/>
                </a:lnTo>
                <a:lnTo>
                  <a:pt x="0" y="116840"/>
                </a:lnTo>
                <a:lnTo>
                  <a:pt x="8041640" y="116840"/>
                </a:lnTo>
                <a:lnTo>
                  <a:pt x="8041640" y="114300"/>
                </a:lnTo>
                <a:lnTo>
                  <a:pt x="8041640" y="1270"/>
                </a:lnTo>
                <a:lnTo>
                  <a:pt x="8041640" y="0"/>
                </a:lnTo>
                <a:close/>
              </a:path>
            </a:pathLst>
          </a:custGeom>
          <a:solidFill>
            <a:srgbClr val="CCCCC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7" name="bg object 207"/>
          <p:cNvSpPr/>
          <p:nvPr/>
        </p:nvSpPr>
        <p:spPr>
          <a:xfrm>
            <a:off x="628650" y="1466849"/>
            <a:ext cx="8037830" cy="113030"/>
          </a:xfrm>
          <a:custGeom>
            <a:avLst/>
            <a:gdLst/>
            <a:ahLst/>
            <a:cxnLst/>
            <a:rect l="l" t="t" r="r" b="b"/>
            <a:pathLst>
              <a:path w="8037830" h="113030">
                <a:moveTo>
                  <a:pt x="8037830" y="0"/>
                </a:moveTo>
                <a:lnTo>
                  <a:pt x="8036560" y="0"/>
                </a:lnTo>
                <a:lnTo>
                  <a:pt x="8036560" y="2540"/>
                </a:lnTo>
                <a:lnTo>
                  <a:pt x="8036560" y="111760"/>
                </a:lnTo>
                <a:lnTo>
                  <a:pt x="1270" y="111760"/>
                </a:lnTo>
                <a:lnTo>
                  <a:pt x="1270" y="2540"/>
                </a:lnTo>
                <a:lnTo>
                  <a:pt x="8036560" y="2540"/>
                </a:lnTo>
                <a:lnTo>
                  <a:pt x="8036560" y="0"/>
                </a:lnTo>
                <a:lnTo>
                  <a:pt x="0" y="0"/>
                </a:lnTo>
                <a:lnTo>
                  <a:pt x="0" y="2540"/>
                </a:lnTo>
                <a:lnTo>
                  <a:pt x="0" y="111760"/>
                </a:lnTo>
                <a:lnTo>
                  <a:pt x="0" y="113030"/>
                </a:lnTo>
                <a:lnTo>
                  <a:pt x="8037830" y="113030"/>
                </a:lnTo>
                <a:lnTo>
                  <a:pt x="8037830" y="111760"/>
                </a:lnTo>
                <a:lnTo>
                  <a:pt x="8037830" y="2540"/>
                </a:lnTo>
                <a:lnTo>
                  <a:pt x="8037830" y="0"/>
                </a:lnTo>
                <a:close/>
              </a:path>
            </a:pathLst>
          </a:custGeom>
          <a:solidFill>
            <a:srgbClr val="C8C8C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8" name="bg object 208"/>
          <p:cNvSpPr/>
          <p:nvPr/>
        </p:nvSpPr>
        <p:spPr>
          <a:xfrm>
            <a:off x="629920" y="1469389"/>
            <a:ext cx="8035290" cy="109220"/>
          </a:xfrm>
          <a:custGeom>
            <a:avLst/>
            <a:gdLst/>
            <a:ahLst/>
            <a:cxnLst/>
            <a:rect l="l" t="t" r="r" b="b"/>
            <a:pathLst>
              <a:path w="8035290" h="109219">
                <a:moveTo>
                  <a:pt x="8035290" y="0"/>
                </a:moveTo>
                <a:lnTo>
                  <a:pt x="8032750" y="0"/>
                </a:lnTo>
                <a:lnTo>
                  <a:pt x="8032750" y="1270"/>
                </a:lnTo>
                <a:lnTo>
                  <a:pt x="8032750" y="106680"/>
                </a:lnTo>
                <a:lnTo>
                  <a:pt x="2540" y="106680"/>
                </a:lnTo>
                <a:lnTo>
                  <a:pt x="2540" y="1270"/>
                </a:lnTo>
                <a:lnTo>
                  <a:pt x="8032750" y="1270"/>
                </a:lnTo>
                <a:lnTo>
                  <a:pt x="8032750" y="0"/>
                </a:lnTo>
                <a:lnTo>
                  <a:pt x="0" y="0"/>
                </a:lnTo>
                <a:lnTo>
                  <a:pt x="0" y="1270"/>
                </a:lnTo>
                <a:lnTo>
                  <a:pt x="0" y="106680"/>
                </a:lnTo>
                <a:lnTo>
                  <a:pt x="0" y="109220"/>
                </a:lnTo>
                <a:lnTo>
                  <a:pt x="8035290" y="109220"/>
                </a:lnTo>
                <a:lnTo>
                  <a:pt x="8035290" y="106680"/>
                </a:lnTo>
                <a:lnTo>
                  <a:pt x="8035290" y="1270"/>
                </a:lnTo>
                <a:lnTo>
                  <a:pt x="8035290" y="0"/>
                </a:lnTo>
                <a:close/>
              </a:path>
            </a:pathLst>
          </a:custGeom>
          <a:solidFill>
            <a:srgbClr val="C5C5C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9" name="bg object 209"/>
          <p:cNvSpPr/>
          <p:nvPr/>
        </p:nvSpPr>
        <p:spPr>
          <a:xfrm>
            <a:off x="632460" y="1470659"/>
            <a:ext cx="8030209" cy="105410"/>
          </a:xfrm>
          <a:custGeom>
            <a:avLst/>
            <a:gdLst/>
            <a:ahLst/>
            <a:cxnLst/>
            <a:rect l="l" t="t" r="r" b="b"/>
            <a:pathLst>
              <a:path w="8030209" h="105409">
                <a:moveTo>
                  <a:pt x="8030210" y="0"/>
                </a:moveTo>
                <a:lnTo>
                  <a:pt x="8028940" y="0"/>
                </a:lnTo>
                <a:lnTo>
                  <a:pt x="8028940" y="1270"/>
                </a:lnTo>
                <a:lnTo>
                  <a:pt x="8028940" y="104140"/>
                </a:lnTo>
                <a:lnTo>
                  <a:pt x="1270" y="104140"/>
                </a:lnTo>
                <a:lnTo>
                  <a:pt x="1270" y="1270"/>
                </a:lnTo>
                <a:lnTo>
                  <a:pt x="8028940" y="1270"/>
                </a:lnTo>
                <a:lnTo>
                  <a:pt x="8028940" y="0"/>
                </a:lnTo>
                <a:lnTo>
                  <a:pt x="0" y="0"/>
                </a:lnTo>
                <a:lnTo>
                  <a:pt x="0" y="1270"/>
                </a:lnTo>
                <a:lnTo>
                  <a:pt x="0" y="104140"/>
                </a:lnTo>
                <a:lnTo>
                  <a:pt x="0" y="105410"/>
                </a:lnTo>
                <a:lnTo>
                  <a:pt x="8030210" y="105410"/>
                </a:lnTo>
                <a:lnTo>
                  <a:pt x="8030210" y="104140"/>
                </a:lnTo>
                <a:lnTo>
                  <a:pt x="8030210" y="1270"/>
                </a:lnTo>
                <a:lnTo>
                  <a:pt x="8030210" y="0"/>
                </a:lnTo>
                <a:close/>
              </a:path>
            </a:pathLst>
          </a:custGeom>
          <a:solidFill>
            <a:srgbClr val="C2C2C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0" name="bg object 210"/>
          <p:cNvSpPr/>
          <p:nvPr/>
        </p:nvSpPr>
        <p:spPr>
          <a:xfrm>
            <a:off x="633730" y="1471929"/>
            <a:ext cx="8027670" cy="102870"/>
          </a:xfrm>
          <a:custGeom>
            <a:avLst/>
            <a:gdLst/>
            <a:ahLst/>
            <a:cxnLst/>
            <a:rect l="l" t="t" r="r" b="b"/>
            <a:pathLst>
              <a:path w="8027670" h="102869">
                <a:moveTo>
                  <a:pt x="8027670" y="0"/>
                </a:moveTo>
                <a:lnTo>
                  <a:pt x="8025130" y="0"/>
                </a:lnTo>
                <a:lnTo>
                  <a:pt x="8025130" y="2540"/>
                </a:lnTo>
                <a:lnTo>
                  <a:pt x="8025130" y="100330"/>
                </a:lnTo>
                <a:lnTo>
                  <a:pt x="2540" y="100330"/>
                </a:lnTo>
                <a:lnTo>
                  <a:pt x="2540" y="2540"/>
                </a:lnTo>
                <a:lnTo>
                  <a:pt x="8025130" y="2540"/>
                </a:lnTo>
                <a:lnTo>
                  <a:pt x="8025130" y="0"/>
                </a:lnTo>
                <a:lnTo>
                  <a:pt x="0" y="0"/>
                </a:lnTo>
                <a:lnTo>
                  <a:pt x="0" y="2540"/>
                </a:lnTo>
                <a:lnTo>
                  <a:pt x="0" y="100330"/>
                </a:lnTo>
                <a:lnTo>
                  <a:pt x="0" y="102870"/>
                </a:lnTo>
                <a:lnTo>
                  <a:pt x="8027670" y="102870"/>
                </a:lnTo>
                <a:lnTo>
                  <a:pt x="8027670" y="100330"/>
                </a:lnTo>
                <a:lnTo>
                  <a:pt x="8027670" y="2540"/>
                </a:lnTo>
                <a:lnTo>
                  <a:pt x="8027670" y="0"/>
                </a:lnTo>
                <a:close/>
              </a:path>
            </a:pathLst>
          </a:custGeom>
          <a:solidFill>
            <a:srgbClr val="BFBFB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1" name="bg object 211"/>
          <p:cNvSpPr/>
          <p:nvPr/>
        </p:nvSpPr>
        <p:spPr>
          <a:xfrm>
            <a:off x="636270" y="1474469"/>
            <a:ext cx="8022590" cy="97790"/>
          </a:xfrm>
          <a:custGeom>
            <a:avLst/>
            <a:gdLst/>
            <a:ahLst/>
            <a:cxnLst/>
            <a:rect l="l" t="t" r="r" b="b"/>
            <a:pathLst>
              <a:path w="8022590" h="97790">
                <a:moveTo>
                  <a:pt x="8022590" y="0"/>
                </a:moveTo>
                <a:lnTo>
                  <a:pt x="8021320" y="0"/>
                </a:lnTo>
                <a:lnTo>
                  <a:pt x="8021320" y="1270"/>
                </a:lnTo>
                <a:lnTo>
                  <a:pt x="8021320" y="96520"/>
                </a:lnTo>
                <a:lnTo>
                  <a:pt x="1270" y="96520"/>
                </a:lnTo>
                <a:lnTo>
                  <a:pt x="1270" y="1270"/>
                </a:lnTo>
                <a:lnTo>
                  <a:pt x="8021320" y="1270"/>
                </a:lnTo>
                <a:lnTo>
                  <a:pt x="8021320" y="0"/>
                </a:lnTo>
                <a:lnTo>
                  <a:pt x="0" y="0"/>
                </a:lnTo>
                <a:lnTo>
                  <a:pt x="0" y="1270"/>
                </a:lnTo>
                <a:lnTo>
                  <a:pt x="0" y="96520"/>
                </a:lnTo>
                <a:lnTo>
                  <a:pt x="0" y="97790"/>
                </a:lnTo>
                <a:lnTo>
                  <a:pt x="8022590" y="97790"/>
                </a:lnTo>
                <a:lnTo>
                  <a:pt x="8022590" y="96520"/>
                </a:lnTo>
                <a:lnTo>
                  <a:pt x="8022590" y="1270"/>
                </a:lnTo>
                <a:lnTo>
                  <a:pt x="8022590" y="0"/>
                </a:lnTo>
                <a:close/>
              </a:path>
            </a:pathLst>
          </a:custGeom>
          <a:solidFill>
            <a:srgbClr val="BCBCB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2" name="bg object 212"/>
          <p:cNvSpPr/>
          <p:nvPr/>
        </p:nvSpPr>
        <p:spPr>
          <a:xfrm>
            <a:off x="637540" y="1475739"/>
            <a:ext cx="8020050" cy="95250"/>
          </a:xfrm>
          <a:custGeom>
            <a:avLst/>
            <a:gdLst/>
            <a:ahLst/>
            <a:cxnLst/>
            <a:rect l="l" t="t" r="r" b="b"/>
            <a:pathLst>
              <a:path w="8020050" h="95250">
                <a:moveTo>
                  <a:pt x="8020050" y="0"/>
                </a:moveTo>
                <a:lnTo>
                  <a:pt x="8017510" y="0"/>
                </a:lnTo>
                <a:lnTo>
                  <a:pt x="8017510" y="2540"/>
                </a:lnTo>
                <a:lnTo>
                  <a:pt x="8017510" y="92710"/>
                </a:lnTo>
                <a:lnTo>
                  <a:pt x="2540" y="92710"/>
                </a:lnTo>
                <a:lnTo>
                  <a:pt x="2540" y="2540"/>
                </a:lnTo>
                <a:lnTo>
                  <a:pt x="8017510" y="2540"/>
                </a:lnTo>
                <a:lnTo>
                  <a:pt x="8017510" y="0"/>
                </a:lnTo>
                <a:lnTo>
                  <a:pt x="0" y="0"/>
                </a:lnTo>
                <a:lnTo>
                  <a:pt x="0" y="2540"/>
                </a:lnTo>
                <a:lnTo>
                  <a:pt x="0" y="92710"/>
                </a:lnTo>
                <a:lnTo>
                  <a:pt x="0" y="95250"/>
                </a:lnTo>
                <a:lnTo>
                  <a:pt x="8020050" y="95250"/>
                </a:lnTo>
                <a:lnTo>
                  <a:pt x="8020050" y="92710"/>
                </a:lnTo>
                <a:lnTo>
                  <a:pt x="8020050" y="2540"/>
                </a:lnTo>
                <a:lnTo>
                  <a:pt x="8020050" y="0"/>
                </a:lnTo>
                <a:close/>
              </a:path>
            </a:pathLst>
          </a:custGeom>
          <a:solidFill>
            <a:srgbClr val="B9B9B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3" name="bg object 213"/>
          <p:cNvSpPr/>
          <p:nvPr/>
        </p:nvSpPr>
        <p:spPr>
          <a:xfrm>
            <a:off x="640080" y="1478279"/>
            <a:ext cx="8014970" cy="90170"/>
          </a:xfrm>
          <a:custGeom>
            <a:avLst/>
            <a:gdLst/>
            <a:ahLst/>
            <a:cxnLst/>
            <a:rect l="l" t="t" r="r" b="b"/>
            <a:pathLst>
              <a:path w="8014970" h="90169">
                <a:moveTo>
                  <a:pt x="8014970" y="0"/>
                </a:moveTo>
                <a:lnTo>
                  <a:pt x="8013700" y="0"/>
                </a:lnTo>
                <a:lnTo>
                  <a:pt x="8013700" y="1270"/>
                </a:lnTo>
                <a:lnTo>
                  <a:pt x="8013700" y="88900"/>
                </a:lnTo>
                <a:lnTo>
                  <a:pt x="1270" y="88900"/>
                </a:lnTo>
                <a:lnTo>
                  <a:pt x="1270" y="1270"/>
                </a:lnTo>
                <a:lnTo>
                  <a:pt x="8013700" y="1270"/>
                </a:lnTo>
                <a:lnTo>
                  <a:pt x="8013700" y="0"/>
                </a:lnTo>
                <a:lnTo>
                  <a:pt x="0" y="0"/>
                </a:lnTo>
                <a:lnTo>
                  <a:pt x="0" y="1270"/>
                </a:lnTo>
                <a:lnTo>
                  <a:pt x="0" y="88900"/>
                </a:lnTo>
                <a:lnTo>
                  <a:pt x="0" y="90170"/>
                </a:lnTo>
                <a:lnTo>
                  <a:pt x="8014970" y="90170"/>
                </a:lnTo>
                <a:lnTo>
                  <a:pt x="8014970" y="88900"/>
                </a:lnTo>
                <a:lnTo>
                  <a:pt x="8014970" y="1270"/>
                </a:lnTo>
                <a:lnTo>
                  <a:pt x="8014970" y="0"/>
                </a:lnTo>
                <a:close/>
              </a:path>
            </a:pathLst>
          </a:custGeom>
          <a:solidFill>
            <a:srgbClr val="B6B6B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4" name="bg object 214"/>
          <p:cNvSpPr/>
          <p:nvPr/>
        </p:nvSpPr>
        <p:spPr>
          <a:xfrm>
            <a:off x="641350" y="1479549"/>
            <a:ext cx="8012430" cy="87630"/>
          </a:xfrm>
          <a:custGeom>
            <a:avLst/>
            <a:gdLst/>
            <a:ahLst/>
            <a:cxnLst/>
            <a:rect l="l" t="t" r="r" b="b"/>
            <a:pathLst>
              <a:path w="8012430" h="87630">
                <a:moveTo>
                  <a:pt x="8012430" y="0"/>
                </a:moveTo>
                <a:lnTo>
                  <a:pt x="8011160" y="0"/>
                </a:lnTo>
                <a:lnTo>
                  <a:pt x="8011160" y="2540"/>
                </a:lnTo>
                <a:lnTo>
                  <a:pt x="8011160" y="86360"/>
                </a:lnTo>
                <a:lnTo>
                  <a:pt x="2540" y="86360"/>
                </a:lnTo>
                <a:lnTo>
                  <a:pt x="2540" y="2540"/>
                </a:lnTo>
                <a:lnTo>
                  <a:pt x="8011160" y="2540"/>
                </a:lnTo>
                <a:lnTo>
                  <a:pt x="8011160" y="0"/>
                </a:lnTo>
                <a:lnTo>
                  <a:pt x="0" y="0"/>
                </a:lnTo>
                <a:lnTo>
                  <a:pt x="0" y="2540"/>
                </a:lnTo>
                <a:lnTo>
                  <a:pt x="0" y="86360"/>
                </a:lnTo>
                <a:lnTo>
                  <a:pt x="0" y="87630"/>
                </a:lnTo>
                <a:lnTo>
                  <a:pt x="8012430" y="87630"/>
                </a:lnTo>
                <a:lnTo>
                  <a:pt x="8012430" y="86360"/>
                </a:lnTo>
                <a:lnTo>
                  <a:pt x="8012430" y="2540"/>
                </a:lnTo>
                <a:lnTo>
                  <a:pt x="8012430" y="0"/>
                </a:lnTo>
                <a:close/>
              </a:path>
            </a:pathLst>
          </a:custGeom>
          <a:solidFill>
            <a:srgbClr val="B3B3B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5" name="bg object 215"/>
          <p:cNvSpPr/>
          <p:nvPr/>
        </p:nvSpPr>
        <p:spPr>
          <a:xfrm>
            <a:off x="643890" y="1482089"/>
            <a:ext cx="8008620" cy="83820"/>
          </a:xfrm>
          <a:custGeom>
            <a:avLst/>
            <a:gdLst/>
            <a:ahLst/>
            <a:cxnLst/>
            <a:rect l="l" t="t" r="r" b="b"/>
            <a:pathLst>
              <a:path w="8008620" h="83819">
                <a:moveTo>
                  <a:pt x="8008620" y="0"/>
                </a:moveTo>
                <a:lnTo>
                  <a:pt x="8006080" y="0"/>
                </a:lnTo>
                <a:lnTo>
                  <a:pt x="8006080" y="1270"/>
                </a:lnTo>
                <a:lnTo>
                  <a:pt x="8006080" y="81280"/>
                </a:lnTo>
                <a:lnTo>
                  <a:pt x="1270" y="81280"/>
                </a:lnTo>
                <a:lnTo>
                  <a:pt x="1270" y="1270"/>
                </a:lnTo>
                <a:lnTo>
                  <a:pt x="8006080" y="1270"/>
                </a:lnTo>
                <a:lnTo>
                  <a:pt x="8006080" y="0"/>
                </a:lnTo>
                <a:lnTo>
                  <a:pt x="0" y="0"/>
                </a:lnTo>
                <a:lnTo>
                  <a:pt x="0" y="1270"/>
                </a:lnTo>
                <a:lnTo>
                  <a:pt x="0" y="81280"/>
                </a:lnTo>
                <a:lnTo>
                  <a:pt x="0" y="83820"/>
                </a:lnTo>
                <a:lnTo>
                  <a:pt x="8008620" y="83820"/>
                </a:lnTo>
                <a:lnTo>
                  <a:pt x="8008620" y="81280"/>
                </a:lnTo>
                <a:lnTo>
                  <a:pt x="8008620" y="1270"/>
                </a:lnTo>
                <a:lnTo>
                  <a:pt x="8008620" y="0"/>
                </a:lnTo>
                <a:close/>
              </a:path>
            </a:pathLst>
          </a:custGeom>
          <a:solidFill>
            <a:srgbClr val="B0B0B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6" name="bg object 216"/>
          <p:cNvSpPr/>
          <p:nvPr/>
        </p:nvSpPr>
        <p:spPr>
          <a:xfrm>
            <a:off x="645160" y="1483359"/>
            <a:ext cx="8004809" cy="80010"/>
          </a:xfrm>
          <a:custGeom>
            <a:avLst/>
            <a:gdLst/>
            <a:ahLst/>
            <a:cxnLst/>
            <a:rect l="l" t="t" r="r" b="b"/>
            <a:pathLst>
              <a:path w="8004809" h="80009">
                <a:moveTo>
                  <a:pt x="8004810" y="0"/>
                </a:moveTo>
                <a:lnTo>
                  <a:pt x="8003540" y="0"/>
                </a:lnTo>
                <a:lnTo>
                  <a:pt x="8003540" y="2540"/>
                </a:lnTo>
                <a:lnTo>
                  <a:pt x="8003540" y="78740"/>
                </a:lnTo>
                <a:lnTo>
                  <a:pt x="1270" y="78740"/>
                </a:lnTo>
                <a:lnTo>
                  <a:pt x="1270" y="2540"/>
                </a:lnTo>
                <a:lnTo>
                  <a:pt x="8003540" y="2540"/>
                </a:lnTo>
                <a:lnTo>
                  <a:pt x="8003540" y="0"/>
                </a:lnTo>
                <a:lnTo>
                  <a:pt x="0" y="0"/>
                </a:lnTo>
                <a:lnTo>
                  <a:pt x="0" y="2540"/>
                </a:lnTo>
                <a:lnTo>
                  <a:pt x="0" y="78740"/>
                </a:lnTo>
                <a:lnTo>
                  <a:pt x="0" y="80010"/>
                </a:lnTo>
                <a:lnTo>
                  <a:pt x="8004810" y="80010"/>
                </a:lnTo>
                <a:lnTo>
                  <a:pt x="8004810" y="78740"/>
                </a:lnTo>
                <a:lnTo>
                  <a:pt x="8004810" y="2540"/>
                </a:lnTo>
                <a:lnTo>
                  <a:pt x="8004810" y="0"/>
                </a:lnTo>
                <a:close/>
              </a:path>
            </a:pathLst>
          </a:custGeom>
          <a:solidFill>
            <a:srgbClr val="ADADA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7" name="bg object 217"/>
          <p:cNvSpPr/>
          <p:nvPr/>
        </p:nvSpPr>
        <p:spPr>
          <a:xfrm>
            <a:off x="646430" y="1485899"/>
            <a:ext cx="8002270" cy="76200"/>
          </a:xfrm>
          <a:custGeom>
            <a:avLst/>
            <a:gdLst/>
            <a:ahLst/>
            <a:cxnLst/>
            <a:rect l="l" t="t" r="r" b="b"/>
            <a:pathLst>
              <a:path w="8002270" h="76200">
                <a:moveTo>
                  <a:pt x="8002270" y="0"/>
                </a:moveTo>
                <a:lnTo>
                  <a:pt x="7999730" y="0"/>
                </a:lnTo>
                <a:lnTo>
                  <a:pt x="7999730" y="1270"/>
                </a:lnTo>
                <a:lnTo>
                  <a:pt x="7999730" y="73660"/>
                </a:lnTo>
                <a:lnTo>
                  <a:pt x="2540" y="73660"/>
                </a:lnTo>
                <a:lnTo>
                  <a:pt x="2540" y="1270"/>
                </a:lnTo>
                <a:lnTo>
                  <a:pt x="7999730" y="1270"/>
                </a:lnTo>
                <a:lnTo>
                  <a:pt x="7999730" y="0"/>
                </a:lnTo>
                <a:lnTo>
                  <a:pt x="0" y="0"/>
                </a:lnTo>
                <a:lnTo>
                  <a:pt x="0" y="1270"/>
                </a:lnTo>
                <a:lnTo>
                  <a:pt x="0" y="73660"/>
                </a:lnTo>
                <a:lnTo>
                  <a:pt x="0" y="76200"/>
                </a:lnTo>
                <a:lnTo>
                  <a:pt x="8002270" y="76200"/>
                </a:lnTo>
                <a:lnTo>
                  <a:pt x="8002270" y="73660"/>
                </a:lnTo>
                <a:lnTo>
                  <a:pt x="8002270" y="1270"/>
                </a:lnTo>
                <a:lnTo>
                  <a:pt x="8002270" y="0"/>
                </a:lnTo>
                <a:close/>
              </a:path>
            </a:pathLst>
          </a:custGeom>
          <a:solidFill>
            <a:srgbClr val="AAAAA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8" name="bg object 218"/>
          <p:cNvSpPr/>
          <p:nvPr/>
        </p:nvSpPr>
        <p:spPr>
          <a:xfrm>
            <a:off x="648970" y="1487169"/>
            <a:ext cx="7997190" cy="72390"/>
          </a:xfrm>
          <a:custGeom>
            <a:avLst/>
            <a:gdLst/>
            <a:ahLst/>
            <a:cxnLst/>
            <a:rect l="l" t="t" r="r" b="b"/>
            <a:pathLst>
              <a:path w="7997190" h="72390">
                <a:moveTo>
                  <a:pt x="7997190" y="0"/>
                </a:moveTo>
                <a:lnTo>
                  <a:pt x="7995920" y="0"/>
                </a:lnTo>
                <a:lnTo>
                  <a:pt x="7995920" y="1270"/>
                </a:lnTo>
                <a:lnTo>
                  <a:pt x="7995920" y="71120"/>
                </a:lnTo>
                <a:lnTo>
                  <a:pt x="1270" y="71120"/>
                </a:lnTo>
                <a:lnTo>
                  <a:pt x="1270" y="1270"/>
                </a:lnTo>
                <a:lnTo>
                  <a:pt x="7995920" y="1270"/>
                </a:lnTo>
                <a:lnTo>
                  <a:pt x="7995920" y="0"/>
                </a:lnTo>
                <a:lnTo>
                  <a:pt x="0" y="0"/>
                </a:lnTo>
                <a:lnTo>
                  <a:pt x="0" y="1270"/>
                </a:lnTo>
                <a:lnTo>
                  <a:pt x="0" y="71120"/>
                </a:lnTo>
                <a:lnTo>
                  <a:pt x="0" y="72390"/>
                </a:lnTo>
                <a:lnTo>
                  <a:pt x="7997190" y="72390"/>
                </a:lnTo>
                <a:lnTo>
                  <a:pt x="7997190" y="71120"/>
                </a:lnTo>
                <a:lnTo>
                  <a:pt x="7997190" y="1270"/>
                </a:lnTo>
                <a:lnTo>
                  <a:pt x="7997190" y="0"/>
                </a:lnTo>
                <a:close/>
              </a:path>
            </a:pathLst>
          </a:custGeom>
          <a:solidFill>
            <a:srgbClr val="A7A7A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9" name="bg object 219"/>
          <p:cNvSpPr/>
          <p:nvPr/>
        </p:nvSpPr>
        <p:spPr>
          <a:xfrm>
            <a:off x="650240" y="1488439"/>
            <a:ext cx="7994650" cy="69850"/>
          </a:xfrm>
          <a:custGeom>
            <a:avLst/>
            <a:gdLst/>
            <a:ahLst/>
            <a:cxnLst/>
            <a:rect l="l" t="t" r="r" b="b"/>
            <a:pathLst>
              <a:path w="7994650" h="69850">
                <a:moveTo>
                  <a:pt x="7994650" y="0"/>
                </a:moveTo>
                <a:lnTo>
                  <a:pt x="7992110" y="0"/>
                </a:lnTo>
                <a:lnTo>
                  <a:pt x="7992110" y="2540"/>
                </a:lnTo>
                <a:lnTo>
                  <a:pt x="7992110" y="67310"/>
                </a:lnTo>
                <a:lnTo>
                  <a:pt x="2540" y="67310"/>
                </a:lnTo>
                <a:lnTo>
                  <a:pt x="2540" y="2540"/>
                </a:lnTo>
                <a:lnTo>
                  <a:pt x="7992110" y="2540"/>
                </a:lnTo>
                <a:lnTo>
                  <a:pt x="7992110" y="0"/>
                </a:lnTo>
                <a:lnTo>
                  <a:pt x="0" y="0"/>
                </a:lnTo>
                <a:lnTo>
                  <a:pt x="0" y="2540"/>
                </a:lnTo>
                <a:lnTo>
                  <a:pt x="0" y="67310"/>
                </a:lnTo>
                <a:lnTo>
                  <a:pt x="0" y="69850"/>
                </a:lnTo>
                <a:lnTo>
                  <a:pt x="7994650" y="69850"/>
                </a:lnTo>
                <a:lnTo>
                  <a:pt x="7994650" y="67310"/>
                </a:lnTo>
                <a:lnTo>
                  <a:pt x="7994650" y="2540"/>
                </a:lnTo>
                <a:lnTo>
                  <a:pt x="7994650" y="0"/>
                </a:lnTo>
                <a:close/>
              </a:path>
            </a:pathLst>
          </a:custGeom>
          <a:solidFill>
            <a:srgbClr val="A4A4A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0" name="bg object 220"/>
          <p:cNvSpPr/>
          <p:nvPr/>
        </p:nvSpPr>
        <p:spPr>
          <a:xfrm>
            <a:off x="652780" y="1490979"/>
            <a:ext cx="7989570" cy="64769"/>
          </a:xfrm>
          <a:custGeom>
            <a:avLst/>
            <a:gdLst/>
            <a:ahLst/>
            <a:cxnLst/>
            <a:rect l="l" t="t" r="r" b="b"/>
            <a:pathLst>
              <a:path w="7989570" h="64769">
                <a:moveTo>
                  <a:pt x="7989570" y="0"/>
                </a:moveTo>
                <a:lnTo>
                  <a:pt x="7988300" y="0"/>
                </a:lnTo>
                <a:lnTo>
                  <a:pt x="7988300" y="1270"/>
                </a:lnTo>
                <a:lnTo>
                  <a:pt x="7988300" y="63500"/>
                </a:lnTo>
                <a:lnTo>
                  <a:pt x="1270" y="63500"/>
                </a:lnTo>
                <a:lnTo>
                  <a:pt x="1270" y="1270"/>
                </a:lnTo>
                <a:lnTo>
                  <a:pt x="7988300" y="1270"/>
                </a:lnTo>
                <a:lnTo>
                  <a:pt x="7988300" y="0"/>
                </a:lnTo>
                <a:lnTo>
                  <a:pt x="0" y="0"/>
                </a:lnTo>
                <a:lnTo>
                  <a:pt x="0" y="1270"/>
                </a:lnTo>
                <a:lnTo>
                  <a:pt x="0" y="63500"/>
                </a:lnTo>
                <a:lnTo>
                  <a:pt x="0" y="64770"/>
                </a:lnTo>
                <a:lnTo>
                  <a:pt x="7989570" y="64770"/>
                </a:lnTo>
                <a:lnTo>
                  <a:pt x="7989570" y="63500"/>
                </a:lnTo>
                <a:lnTo>
                  <a:pt x="7989570" y="1270"/>
                </a:lnTo>
                <a:lnTo>
                  <a:pt x="7989570" y="0"/>
                </a:lnTo>
                <a:close/>
              </a:path>
            </a:pathLst>
          </a:custGeom>
          <a:solidFill>
            <a:srgbClr val="A1A1A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1" name="bg object 221"/>
          <p:cNvSpPr/>
          <p:nvPr/>
        </p:nvSpPr>
        <p:spPr>
          <a:xfrm>
            <a:off x="654050" y="1492249"/>
            <a:ext cx="7987030" cy="62230"/>
          </a:xfrm>
          <a:custGeom>
            <a:avLst/>
            <a:gdLst/>
            <a:ahLst/>
            <a:cxnLst/>
            <a:rect l="l" t="t" r="r" b="b"/>
            <a:pathLst>
              <a:path w="7987030" h="62230">
                <a:moveTo>
                  <a:pt x="7987030" y="0"/>
                </a:moveTo>
                <a:lnTo>
                  <a:pt x="7985760" y="0"/>
                </a:lnTo>
                <a:lnTo>
                  <a:pt x="7985760" y="2540"/>
                </a:lnTo>
                <a:lnTo>
                  <a:pt x="7985760" y="60960"/>
                </a:lnTo>
                <a:lnTo>
                  <a:pt x="1270" y="60960"/>
                </a:lnTo>
                <a:lnTo>
                  <a:pt x="1270" y="2540"/>
                </a:lnTo>
                <a:lnTo>
                  <a:pt x="7985760" y="2540"/>
                </a:lnTo>
                <a:lnTo>
                  <a:pt x="7985760" y="0"/>
                </a:lnTo>
                <a:lnTo>
                  <a:pt x="0" y="0"/>
                </a:lnTo>
                <a:lnTo>
                  <a:pt x="0" y="2540"/>
                </a:lnTo>
                <a:lnTo>
                  <a:pt x="0" y="60960"/>
                </a:lnTo>
                <a:lnTo>
                  <a:pt x="0" y="62230"/>
                </a:lnTo>
                <a:lnTo>
                  <a:pt x="7987030" y="62230"/>
                </a:lnTo>
                <a:lnTo>
                  <a:pt x="7987030" y="60960"/>
                </a:lnTo>
                <a:lnTo>
                  <a:pt x="7987030" y="2540"/>
                </a:lnTo>
                <a:lnTo>
                  <a:pt x="7987030" y="0"/>
                </a:lnTo>
                <a:close/>
              </a:path>
            </a:pathLst>
          </a:custGeom>
          <a:solidFill>
            <a:srgbClr val="9E9E9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2" name="bg object 222"/>
          <p:cNvSpPr/>
          <p:nvPr/>
        </p:nvSpPr>
        <p:spPr>
          <a:xfrm>
            <a:off x="655320" y="1494789"/>
            <a:ext cx="7984490" cy="58419"/>
          </a:xfrm>
          <a:custGeom>
            <a:avLst/>
            <a:gdLst/>
            <a:ahLst/>
            <a:cxnLst/>
            <a:rect l="l" t="t" r="r" b="b"/>
            <a:pathLst>
              <a:path w="7984490" h="58419">
                <a:moveTo>
                  <a:pt x="7984490" y="0"/>
                </a:moveTo>
                <a:lnTo>
                  <a:pt x="7981950" y="0"/>
                </a:lnTo>
                <a:lnTo>
                  <a:pt x="7981950" y="1270"/>
                </a:lnTo>
                <a:lnTo>
                  <a:pt x="7981950" y="55880"/>
                </a:lnTo>
                <a:lnTo>
                  <a:pt x="2540" y="55880"/>
                </a:lnTo>
                <a:lnTo>
                  <a:pt x="2540" y="1270"/>
                </a:lnTo>
                <a:lnTo>
                  <a:pt x="7981950" y="1270"/>
                </a:lnTo>
                <a:lnTo>
                  <a:pt x="7981950" y="0"/>
                </a:lnTo>
                <a:lnTo>
                  <a:pt x="0" y="0"/>
                </a:lnTo>
                <a:lnTo>
                  <a:pt x="0" y="1270"/>
                </a:lnTo>
                <a:lnTo>
                  <a:pt x="0" y="55880"/>
                </a:lnTo>
                <a:lnTo>
                  <a:pt x="0" y="58420"/>
                </a:lnTo>
                <a:lnTo>
                  <a:pt x="7984490" y="58420"/>
                </a:lnTo>
                <a:lnTo>
                  <a:pt x="7984490" y="55880"/>
                </a:lnTo>
                <a:lnTo>
                  <a:pt x="7984490" y="1270"/>
                </a:lnTo>
                <a:lnTo>
                  <a:pt x="7984490" y="0"/>
                </a:lnTo>
                <a:close/>
              </a:path>
            </a:pathLst>
          </a:custGeom>
          <a:solidFill>
            <a:srgbClr val="9B9B9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3" name="bg object 223"/>
          <p:cNvSpPr/>
          <p:nvPr/>
        </p:nvSpPr>
        <p:spPr>
          <a:xfrm>
            <a:off x="657860" y="1496059"/>
            <a:ext cx="7979409" cy="54610"/>
          </a:xfrm>
          <a:custGeom>
            <a:avLst/>
            <a:gdLst/>
            <a:ahLst/>
            <a:cxnLst/>
            <a:rect l="l" t="t" r="r" b="b"/>
            <a:pathLst>
              <a:path w="7979409" h="54609">
                <a:moveTo>
                  <a:pt x="7979410" y="0"/>
                </a:moveTo>
                <a:lnTo>
                  <a:pt x="7978140" y="0"/>
                </a:lnTo>
                <a:lnTo>
                  <a:pt x="7978140" y="1270"/>
                </a:lnTo>
                <a:lnTo>
                  <a:pt x="7978140" y="53340"/>
                </a:lnTo>
                <a:lnTo>
                  <a:pt x="2540" y="53340"/>
                </a:lnTo>
                <a:lnTo>
                  <a:pt x="2540" y="1270"/>
                </a:lnTo>
                <a:lnTo>
                  <a:pt x="7978140" y="1270"/>
                </a:lnTo>
                <a:lnTo>
                  <a:pt x="7978140" y="0"/>
                </a:lnTo>
                <a:lnTo>
                  <a:pt x="0" y="0"/>
                </a:lnTo>
                <a:lnTo>
                  <a:pt x="0" y="1270"/>
                </a:lnTo>
                <a:lnTo>
                  <a:pt x="0" y="53340"/>
                </a:lnTo>
                <a:lnTo>
                  <a:pt x="0" y="54610"/>
                </a:lnTo>
                <a:lnTo>
                  <a:pt x="7979410" y="54610"/>
                </a:lnTo>
                <a:lnTo>
                  <a:pt x="7979410" y="53340"/>
                </a:lnTo>
                <a:lnTo>
                  <a:pt x="7979410" y="1270"/>
                </a:lnTo>
                <a:lnTo>
                  <a:pt x="7979410" y="0"/>
                </a:lnTo>
                <a:close/>
              </a:path>
            </a:pathLst>
          </a:custGeom>
          <a:solidFill>
            <a:srgbClr val="99999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4" name="bg object 224"/>
          <p:cNvSpPr/>
          <p:nvPr/>
        </p:nvSpPr>
        <p:spPr>
          <a:xfrm>
            <a:off x="660400" y="1497329"/>
            <a:ext cx="7975600" cy="52069"/>
          </a:xfrm>
          <a:custGeom>
            <a:avLst/>
            <a:gdLst/>
            <a:ahLst/>
            <a:cxnLst/>
            <a:rect l="l" t="t" r="r" b="b"/>
            <a:pathLst>
              <a:path w="7975600" h="52069">
                <a:moveTo>
                  <a:pt x="7975600" y="0"/>
                </a:moveTo>
                <a:lnTo>
                  <a:pt x="7973060" y="0"/>
                </a:lnTo>
                <a:lnTo>
                  <a:pt x="7973060" y="2540"/>
                </a:lnTo>
                <a:lnTo>
                  <a:pt x="7973060" y="49530"/>
                </a:lnTo>
                <a:lnTo>
                  <a:pt x="1270" y="49530"/>
                </a:lnTo>
                <a:lnTo>
                  <a:pt x="1270" y="2540"/>
                </a:lnTo>
                <a:lnTo>
                  <a:pt x="7973060" y="2540"/>
                </a:lnTo>
                <a:lnTo>
                  <a:pt x="7973060" y="0"/>
                </a:lnTo>
                <a:lnTo>
                  <a:pt x="0" y="0"/>
                </a:lnTo>
                <a:lnTo>
                  <a:pt x="0" y="2540"/>
                </a:lnTo>
                <a:lnTo>
                  <a:pt x="0" y="49530"/>
                </a:lnTo>
                <a:lnTo>
                  <a:pt x="0" y="52070"/>
                </a:lnTo>
                <a:lnTo>
                  <a:pt x="7975600" y="52070"/>
                </a:lnTo>
                <a:lnTo>
                  <a:pt x="7975600" y="49530"/>
                </a:lnTo>
                <a:lnTo>
                  <a:pt x="7975600" y="2540"/>
                </a:lnTo>
                <a:lnTo>
                  <a:pt x="7975600" y="0"/>
                </a:lnTo>
                <a:close/>
              </a:path>
            </a:pathLst>
          </a:custGeom>
          <a:solidFill>
            <a:srgbClr val="95959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5" name="bg object 225"/>
          <p:cNvSpPr/>
          <p:nvPr/>
        </p:nvSpPr>
        <p:spPr>
          <a:xfrm>
            <a:off x="661670" y="1499869"/>
            <a:ext cx="7971790" cy="46990"/>
          </a:xfrm>
          <a:custGeom>
            <a:avLst/>
            <a:gdLst/>
            <a:ahLst/>
            <a:cxnLst/>
            <a:rect l="l" t="t" r="r" b="b"/>
            <a:pathLst>
              <a:path w="7971790" h="46990">
                <a:moveTo>
                  <a:pt x="7971790" y="0"/>
                </a:moveTo>
                <a:lnTo>
                  <a:pt x="7970520" y="0"/>
                </a:lnTo>
                <a:lnTo>
                  <a:pt x="7970520" y="2540"/>
                </a:lnTo>
                <a:lnTo>
                  <a:pt x="7970520" y="45720"/>
                </a:lnTo>
                <a:lnTo>
                  <a:pt x="1270" y="45720"/>
                </a:lnTo>
                <a:lnTo>
                  <a:pt x="1270" y="2540"/>
                </a:lnTo>
                <a:lnTo>
                  <a:pt x="7970520" y="2540"/>
                </a:lnTo>
                <a:lnTo>
                  <a:pt x="7970520" y="0"/>
                </a:lnTo>
                <a:lnTo>
                  <a:pt x="0" y="0"/>
                </a:lnTo>
                <a:lnTo>
                  <a:pt x="0" y="2540"/>
                </a:lnTo>
                <a:lnTo>
                  <a:pt x="0" y="45720"/>
                </a:lnTo>
                <a:lnTo>
                  <a:pt x="0" y="46990"/>
                </a:lnTo>
                <a:lnTo>
                  <a:pt x="7971790" y="46990"/>
                </a:lnTo>
                <a:lnTo>
                  <a:pt x="7971790" y="45720"/>
                </a:lnTo>
                <a:lnTo>
                  <a:pt x="7971790" y="2540"/>
                </a:lnTo>
                <a:lnTo>
                  <a:pt x="7971790" y="0"/>
                </a:lnTo>
                <a:close/>
              </a:path>
            </a:pathLst>
          </a:custGeom>
          <a:solidFill>
            <a:srgbClr val="92929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6" name="bg object 226"/>
          <p:cNvSpPr/>
          <p:nvPr/>
        </p:nvSpPr>
        <p:spPr>
          <a:xfrm>
            <a:off x="662940" y="1502409"/>
            <a:ext cx="7969250" cy="43180"/>
          </a:xfrm>
          <a:custGeom>
            <a:avLst/>
            <a:gdLst/>
            <a:ahLst/>
            <a:cxnLst/>
            <a:rect l="l" t="t" r="r" b="b"/>
            <a:pathLst>
              <a:path w="7969250" h="43180">
                <a:moveTo>
                  <a:pt x="7969250" y="0"/>
                </a:moveTo>
                <a:lnTo>
                  <a:pt x="7966710" y="0"/>
                </a:lnTo>
                <a:lnTo>
                  <a:pt x="7966710" y="1270"/>
                </a:lnTo>
                <a:lnTo>
                  <a:pt x="7966710" y="40640"/>
                </a:lnTo>
                <a:lnTo>
                  <a:pt x="2540" y="40640"/>
                </a:lnTo>
                <a:lnTo>
                  <a:pt x="2540" y="1270"/>
                </a:lnTo>
                <a:lnTo>
                  <a:pt x="7966710" y="1270"/>
                </a:lnTo>
                <a:lnTo>
                  <a:pt x="7966710" y="0"/>
                </a:lnTo>
                <a:lnTo>
                  <a:pt x="0" y="0"/>
                </a:lnTo>
                <a:lnTo>
                  <a:pt x="0" y="1270"/>
                </a:lnTo>
                <a:lnTo>
                  <a:pt x="0" y="40640"/>
                </a:lnTo>
                <a:lnTo>
                  <a:pt x="0" y="43180"/>
                </a:lnTo>
                <a:lnTo>
                  <a:pt x="7969250" y="43180"/>
                </a:lnTo>
                <a:lnTo>
                  <a:pt x="7969250" y="40640"/>
                </a:lnTo>
                <a:lnTo>
                  <a:pt x="7969250" y="1270"/>
                </a:lnTo>
                <a:lnTo>
                  <a:pt x="7969250" y="0"/>
                </a:lnTo>
                <a:close/>
              </a:path>
            </a:pathLst>
          </a:custGeom>
          <a:solidFill>
            <a:srgbClr val="8F8F8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7" name="bg object 227"/>
          <p:cNvSpPr/>
          <p:nvPr/>
        </p:nvSpPr>
        <p:spPr>
          <a:xfrm>
            <a:off x="665480" y="1503679"/>
            <a:ext cx="7964170" cy="39370"/>
          </a:xfrm>
          <a:custGeom>
            <a:avLst/>
            <a:gdLst/>
            <a:ahLst/>
            <a:cxnLst/>
            <a:rect l="l" t="t" r="r" b="b"/>
            <a:pathLst>
              <a:path w="7964170" h="39369">
                <a:moveTo>
                  <a:pt x="7964170" y="0"/>
                </a:moveTo>
                <a:lnTo>
                  <a:pt x="7962900" y="0"/>
                </a:lnTo>
                <a:lnTo>
                  <a:pt x="7962900" y="1270"/>
                </a:lnTo>
                <a:lnTo>
                  <a:pt x="7962900" y="38100"/>
                </a:lnTo>
                <a:lnTo>
                  <a:pt x="1270" y="38100"/>
                </a:lnTo>
                <a:lnTo>
                  <a:pt x="1270" y="1270"/>
                </a:lnTo>
                <a:lnTo>
                  <a:pt x="7962900" y="1270"/>
                </a:lnTo>
                <a:lnTo>
                  <a:pt x="7962900" y="0"/>
                </a:lnTo>
                <a:lnTo>
                  <a:pt x="0" y="0"/>
                </a:lnTo>
                <a:lnTo>
                  <a:pt x="0" y="1270"/>
                </a:lnTo>
                <a:lnTo>
                  <a:pt x="0" y="38100"/>
                </a:lnTo>
                <a:lnTo>
                  <a:pt x="0" y="39370"/>
                </a:lnTo>
                <a:lnTo>
                  <a:pt x="7964170" y="39370"/>
                </a:lnTo>
                <a:lnTo>
                  <a:pt x="7964170" y="38100"/>
                </a:lnTo>
                <a:lnTo>
                  <a:pt x="7964170" y="1270"/>
                </a:lnTo>
                <a:lnTo>
                  <a:pt x="7964170" y="0"/>
                </a:lnTo>
                <a:close/>
              </a:path>
            </a:pathLst>
          </a:custGeom>
          <a:solidFill>
            <a:srgbClr val="8C8C8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8" name="bg object 228"/>
          <p:cNvSpPr/>
          <p:nvPr/>
        </p:nvSpPr>
        <p:spPr>
          <a:xfrm>
            <a:off x="666750" y="1504949"/>
            <a:ext cx="7961630" cy="36830"/>
          </a:xfrm>
          <a:custGeom>
            <a:avLst/>
            <a:gdLst/>
            <a:ahLst/>
            <a:cxnLst/>
            <a:rect l="l" t="t" r="r" b="b"/>
            <a:pathLst>
              <a:path w="7961630" h="36830">
                <a:moveTo>
                  <a:pt x="7961630" y="0"/>
                </a:moveTo>
                <a:lnTo>
                  <a:pt x="7959090" y="0"/>
                </a:lnTo>
                <a:lnTo>
                  <a:pt x="7959090" y="2540"/>
                </a:lnTo>
                <a:lnTo>
                  <a:pt x="7959090" y="34290"/>
                </a:lnTo>
                <a:lnTo>
                  <a:pt x="2540" y="34290"/>
                </a:lnTo>
                <a:lnTo>
                  <a:pt x="2540" y="2540"/>
                </a:lnTo>
                <a:lnTo>
                  <a:pt x="7959090" y="2540"/>
                </a:lnTo>
                <a:lnTo>
                  <a:pt x="7959090" y="0"/>
                </a:lnTo>
                <a:lnTo>
                  <a:pt x="0" y="0"/>
                </a:lnTo>
                <a:lnTo>
                  <a:pt x="0" y="2540"/>
                </a:lnTo>
                <a:lnTo>
                  <a:pt x="0" y="34290"/>
                </a:lnTo>
                <a:lnTo>
                  <a:pt x="0" y="36830"/>
                </a:lnTo>
                <a:lnTo>
                  <a:pt x="7961630" y="36830"/>
                </a:lnTo>
                <a:lnTo>
                  <a:pt x="7961630" y="34290"/>
                </a:lnTo>
                <a:lnTo>
                  <a:pt x="7961630" y="2540"/>
                </a:lnTo>
                <a:lnTo>
                  <a:pt x="7961630" y="0"/>
                </a:lnTo>
                <a:close/>
              </a:path>
            </a:pathLst>
          </a:custGeom>
          <a:solidFill>
            <a:srgbClr val="89898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9" name="bg object 229"/>
          <p:cNvSpPr/>
          <p:nvPr/>
        </p:nvSpPr>
        <p:spPr>
          <a:xfrm>
            <a:off x="669290" y="1507489"/>
            <a:ext cx="7956550" cy="31750"/>
          </a:xfrm>
          <a:custGeom>
            <a:avLst/>
            <a:gdLst/>
            <a:ahLst/>
            <a:cxnLst/>
            <a:rect l="l" t="t" r="r" b="b"/>
            <a:pathLst>
              <a:path w="7956550" h="31750">
                <a:moveTo>
                  <a:pt x="7956550" y="0"/>
                </a:moveTo>
                <a:lnTo>
                  <a:pt x="7955280" y="0"/>
                </a:lnTo>
                <a:lnTo>
                  <a:pt x="7955280" y="1270"/>
                </a:lnTo>
                <a:lnTo>
                  <a:pt x="7955280" y="30480"/>
                </a:lnTo>
                <a:lnTo>
                  <a:pt x="1270" y="30480"/>
                </a:lnTo>
                <a:lnTo>
                  <a:pt x="1270" y="1270"/>
                </a:lnTo>
                <a:lnTo>
                  <a:pt x="7955280" y="1270"/>
                </a:lnTo>
                <a:lnTo>
                  <a:pt x="7955280" y="0"/>
                </a:lnTo>
                <a:lnTo>
                  <a:pt x="0" y="0"/>
                </a:lnTo>
                <a:lnTo>
                  <a:pt x="0" y="1270"/>
                </a:lnTo>
                <a:lnTo>
                  <a:pt x="0" y="30480"/>
                </a:lnTo>
                <a:lnTo>
                  <a:pt x="0" y="31750"/>
                </a:lnTo>
                <a:lnTo>
                  <a:pt x="7956550" y="31750"/>
                </a:lnTo>
                <a:lnTo>
                  <a:pt x="7956550" y="30480"/>
                </a:lnTo>
                <a:lnTo>
                  <a:pt x="7956550" y="1270"/>
                </a:lnTo>
                <a:lnTo>
                  <a:pt x="7956550" y="0"/>
                </a:lnTo>
                <a:close/>
              </a:path>
            </a:pathLst>
          </a:custGeom>
          <a:solidFill>
            <a:srgbClr val="86868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0" name="bg object 230"/>
          <p:cNvSpPr/>
          <p:nvPr/>
        </p:nvSpPr>
        <p:spPr>
          <a:xfrm>
            <a:off x="670560" y="1508759"/>
            <a:ext cx="7954009" cy="29209"/>
          </a:xfrm>
          <a:custGeom>
            <a:avLst/>
            <a:gdLst/>
            <a:ahLst/>
            <a:cxnLst/>
            <a:rect l="l" t="t" r="r" b="b"/>
            <a:pathLst>
              <a:path w="7954009" h="29209">
                <a:moveTo>
                  <a:pt x="7954010" y="0"/>
                </a:moveTo>
                <a:lnTo>
                  <a:pt x="7952740" y="0"/>
                </a:lnTo>
                <a:lnTo>
                  <a:pt x="7952740" y="2540"/>
                </a:lnTo>
                <a:lnTo>
                  <a:pt x="7952740" y="27940"/>
                </a:lnTo>
                <a:lnTo>
                  <a:pt x="2540" y="27940"/>
                </a:lnTo>
                <a:lnTo>
                  <a:pt x="2540" y="2540"/>
                </a:lnTo>
                <a:lnTo>
                  <a:pt x="7952740" y="2540"/>
                </a:lnTo>
                <a:lnTo>
                  <a:pt x="7952740" y="0"/>
                </a:lnTo>
                <a:lnTo>
                  <a:pt x="0" y="0"/>
                </a:lnTo>
                <a:lnTo>
                  <a:pt x="0" y="2540"/>
                </a:lnTo>
                <a:lnTo>
                  <a:pt x="0" y="27940"/>
                </a:lnTo>
                <a:lnTo>
                  <a:pt x="0" y="29210"/>
                </a:lnTo>
                <a:lnTo>
                  <a:pt x="7954010" y="29210"/>
                </a:lnTo>
                <a:lnTo>
                  <a:pt x="7954010" y="27940"/>
                </a:lnTo>
                <a:lnTo>
                  <a:pt x="7954010" y="2540"/>
                </a:lnTo>
                <a:lnTo>
                  <a:pt x="7954010" y="0"/>
                </a:lnTo>
                <a:close/>
              </a:path>
            </a:pathLst>
          </a:custGeom>
          <a:solidFill>
            <a:srgbClr val="83838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1" name="bg object 231"/>
          <p:cNvSpPr/>
          <p:nvPr/>
        </p:nvSpPr>
        <p:spPr>
          <a:xfrm>
            <a:off x="673100" y="1511299"/>
            <a:ext cx="7950200" cy="25400"/>
          </a:xfrm>
          <a:custGeom>
            <a:avLst/>
            <a:gdLst/>
            <a:ahLst/>
            <a:cxnLst/>
            <a:rect l="l" t="t" r="r" b="b"/>
            <a:pathLst>
              <a:path w="7950200" h="25400">
                <a:moveTo>
                  <a:pt x="7950200" y="0"/>
                </a:moveTo>
                <a:lnTo>
                  <a:pt x="7947660" y="0"/>
                </a:lnTo>
                <a:lnTo>
                  <a:pt x="7947660" y="1270"/>
                </a:lnTo>
                <a:lnTo>
                  <a:pt x="7947660" y="22860"/>
                </a:lnTo>
                <a:lnTo>
                  <a:pt x="1270" y="22860"/>
                </a:lnTo>
                <a:lnTo>
                  <a:pt x="1270" y="1270"/>
                </a:lnTo>
                <a:lnTo>
                  <a:pt x="7947660" y="1270"/>
                </a:lnTo>
                <a:lnTo>
                  <a:pt x="7947660" y="0"/>
                </a:lnTo>
                <a:lnTo>
                  <a:pt x="0" y="0"/>
                </a:lnTo>
                <a:lnTo>
                  <a:pt x="0" y="1270"/>
                </a:lnTo>
                <a:lnTo>
                  <a:pt x="0" y="22860"/>
                </a:lnTo>
                <a:lnTo>
                  <a:pt x="0" y="25400"/>
                </a:lnTo>
                <a:lnTo>
                  <a:pt x="7950200" y="25400"/>
                </a:lnTo>
                <a:lnTo>
                  <a:pt x="7950200" y="22860"/>
                </a:lnTo>
                <a:lnTo>
                  <a:pt x="7950200" y="1270"/>
                </a:lnTo>
                <a:lnTo>
                  <a:pt x="7950200" y="0"/>
                </a:lnTo>
                <a:close/>
              </a:path>
            </a:pathLst>
          </a:custGeom>
          <a:solidFill>
            <a:srgbClr val="80808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2" name="bg object 232"/>
          <p:cNvSpPr/>
          <p:nvPr/>
        </p:nvSpPr>
        <p:spPr>
          <a:xfrm>
            <a:off x="674370" y="1512569"/>
            <a:ext cx="7946390" cy="21590"/>
          </a:xfrm>
          <a:custGeom>
            <a:avLst/>
            <a:gdLst/>
            <a:ahLst/>
            <a:cxnLst/>
            <a:rect l="l" t="t" r="r" b="b"/>
            <a:pathLst>
              <a:path w="7946390" h="21590">
                <a:moveTo>
                  <a:pt x="7946390" y="0"/>
                </a:moveTo>
                <a:lnTo>
                  <a:pt x="7945120" y="0"/>
                </a:lnTo>
                <a:lnTo>
                  <a:pt x="7945120" y="2540"/>
                </a:lnTo>
                <a:lnTo>
                  <a:pt x="7945120" y="20320"/>
                </a:lnTo>
                <a:lnTo>
                  <a:pt x="1270" y="20320"/>
                </a:lnTo>
                <a:lnTo>
                  <a:pt x="1270" y="2540"/>
                </a:lnTo>
                <a:lnTo>
                  <a:pt x="7945120" y="2540"/>
                </a:lnTo>
                <a:lnTo>
                  <a:pt x="7945120" y="0"/>
                </a:lnTo>
                <a:lnTo>
                  <a:pt x="0" y="0"/>
                </a:lnTo>
                <a:lnTo>
                  <a:pt x="0" y="2540"/>
                </a:lnTo>
                <a:lnTo>
                  <a:pt x="0" y="20320"/>
                </a:lnTo>
                <a:lnTo>
                  <a:pt x="0" y="21590"/>
                </a:lnTo>
                <a:lnTo>
                  <a:pt x="7946390" y="21590"/>
                </a:lnTo>
                <a:lnTo>
                  <a:pt x="7946390" y="20320"/>
                </a:lnTo>
                <a:lnTo>
                  <a:pt x="7946390" y="2540"/>
                </a:lnTo>
                <a:lnTo>
                  <a:pt x="7946390" y="0"/>
                </a:lnTo>
                <a:close/>
              </a:path>
            </a:pathLst>
          </a:custGeom>
          <a:solidFill>
            <a:srgbClr val="7D7D7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3" name="bg object 233"/>
          <p:cNvSpPr/>
          <p:nvPr/>
        </p:nvSpPr>
        <p:spPr>
          <a:xfrm>
            <a:off x="675640" y="1515109"/>
            <a:ext cx="7943850" cy="17780"/>
          </a:xfrm>
          <a:custGeom>
            <a:avLst/>
            <a:gdLst/>
            <a:ahLst/>
            <a:cxnLst/>
            <a:rect l="l" t="t" r="r" b="b"/>
            <a:pathLst>
              <a:path w="7943850" h="17780">
                <a:moveTo>
                  <a:pt x="7943850" y="0"/>
                </a:moveTo>
                <a:lnTo>
                  <a:pt x="7941310" y="0"/>
                </a:lnTo>
                <a:lnTo>
                  <a:pt x="7941310" y="1270"/>
                </a:lnTo>
                <a:lnTo>
                  <a:pt x="7941310" y="15240"/>
                </a:lnTo>
                <a:lnTo>
                  <a:pt x="2540" y="15240"/>
                </a:lnTo>
                <a:lnTo>
                  <a:pt x="2540" y="1270"/>
                </a:lnTo>
                <a:lnTo>
                  <a:pt x="7941310" y="1270"/>
                </a:lnTo>
                <a:lnTo>
                  <a:pt x="7941310" y="0"/>
                </a:lnTo>
                <a:lnTo>
                  <a:pt x="0" y="0"/>
                </a:lnTo>
                <a:lnTo>
                  <a:pt x="0" y="1270"/>
                </a:lnTo>
                <a:lnTo>
                  <a:pt x="0" y="15240"/>
                </a:lnTo>
                <a:lnTo>
                  <a:pt x="0" y="17780"/>
                </a:lnTo>
                <a:lnTo>
                  <a:pt x="7943850" y="17780"/>
                </a:lnTo>
                <a:lnTo>
                  <a:pt x="7943850" y="15240"/>
                </a:lnTo>
                <a:lnTo>
                  <a:pt x="7943850" y="1270"/>
                </a:lnTo>
                <a:lnTo>
                  <a:pt x="7943850" y="0"/>
                </a:lnTo>
                <a:close/>
              </a:path>
            </a:pathLst>
          </a:custGeom>
          <a:solidFill>
            <a:srgbClr val="7A7A7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4" name="bg object 234"/>
          <p:cNvSpPr/>
          <p:nvPr/>
        </p:nvSpPr>
        <p:spPr>
          <a:xfrm>
            <a:off x="678180" y="1516379"/>
            <a:ext cx="7938770" cy="13970"/>
          </a:xfrm>
          <a:custGeom>
            <a:avLst/>
            <a:gdLst/>
            <a:ahLst/>
            <a:cxnLst/>
            <a:rect l="l" t="t" r="r" b="b"/>
            <a:pathLst>
              <a:path w="7938770" h="13969">
                <a:moveTo>
                  <a:pt x="7938770" y="0"/>
                </a:moveTo>
                <a:lnTo>
                  <a:pt x="7937500" y="0"/>
                </a:lnTo>
                <a:lnTo>
                  <a:pt x="7937500" y="1270"/>
                </a:lnTo>
                <a:lnTo>
                  <a:pt x="7937500" y="12700"/>
                </a:lnTo>
                <a:lnTo>
                  <a:pt x="1270" y="12700"/>
                </a:lnTo>
                <a:lnTo>
                  <a:pt x="1270" y="1270"/>
                </a:lnTo>
                <a:lnTo>
                  <a:pt x="7937500" y="1270"/>
                </a:lnTo>
                <a:lnTo>
                  <a:pt x="7937500" y="0"/>
                </a:lnTo>
                <a:lnTo>
                  <a:pt x="0" y="0"/>
                </a:lnTo>
                <a:lnTo>
                  <a:pt x="0" y="1270"/>
                </a:lnTo>
                <a:lnTo>
                  <a:pt x="0" y="12700"/>
                </a:lnTo>
                <a:lnTo>
                  <a:pt x="0" y="13970"/>
                </a:lnTo>
                <a:lnTo>
                  <a:pt x="7938770" y="13970"/>
                </a:lnTo>
                <a:lnTo>
                  <a:pt x="7938770" y="12700"/>
                </a:lnTo>
                <a:lnTo>
                  <a:pt x="7938770" y="1270"/>
                </a:lnTo>
                <a:lnTo>
                  <a:pt x="7938770" y="0"/>
                </a:lnTo>
                <a:close/>
              </a:path>
            </a:pathLst>
          </a:custGeom>
          <a:solidFill>
            <a:srgbClr val="77777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5" name="bg object 235"/>
          <p:cNvSpPr/>
          <p:nvPr/>
        </p:nvSpPr>
        <p:spPr>
          <a:xfrm>
            <a:off x="679450" y="1517649"/>
            <a:ext cx="7936230" cy="11430"/>
          </a:xfrm>
          <a:custGeom>
            <a:avLst/>
            <a:gdLst/>
            <a:ahLst/>
            <a:cxnLst/>
            <a:rect l="l" t="t" r="r" b="b"/>
            <a:pathLst>
              <a:path w="7936230" h="11430">
                <a:moveTo>
                  <a:pt x="7936230" y="0"/>
                </a:moveTo>
                <a:lnTo>
                  <a:pt x="7933690" y="0"/>
                </a:lnTo>
                <a:lnTo>
                  <a:pt x="7933690" y="2540"/>
                </a:lnTo>
                <a:lnTo>
                  <a:pt x="7933690" y="8890"/>
                </a:lnTo>
                <a:lnTo>
                  <a:pt x="2540" y="8890"/>
                </a:lnTo>
                <a:lnTo>
                  <a:pt x="2540" y="2540"/>
                </a:lnTo>
                <a:lnTo>
                  <a:pt x="7933690" y="2540"/>
                </a:lnTo>
                <a:lnTo>
                  <a:pt x="7933690" y="0"/>
                </a:lnTo>
                <a:lnTo>
                  <a:pt x="0" y="0"/>
                </a:lnTo>
                <a:lnTo>
                  <a:pt x="0" y="2540"/>
                </a:lnTo>
                <a:lnTo>
                  <a:pt x="0" y="8890"/>
                </a:lnTo>
                <a:lnTo>
                  <a:pt x="0" y="11430"/>
                </a:lnTo>
                <a:lnTo>
                  <a:pt x="7936230" y="11430"/>
                </a:lnTo>
                <a:lnTo>
                  <a:pt x="7936230" y="8890"/>
                </a:lnTo>
                <a:lnTo>
                  <a:pt x="7936230" y="2540"/>
                </a:lnTo>
                <a:lnTo>
                  <a:pt x="7936230" y="0"/>
                </a:lnTo>
                <a:close/>
              </a:path>
            </a:pathLst>
          </a:custGeom>
          <a:solidFill>
            <a:srgbClr val="74747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6" name="bg object 236"/>
          <p:cNvSpPr/>
          <p:nvPr/>
        </p:nvSpPr>
        <p:spPr>
          <a:xfrm>
            <a:off x="681990" y="1520189"/>
            <a:ext cx="7931150" cy="6350"/>
          </a:xfrm>
          <a:custGeom>
            <a:avLst/>
            <a:gdLst/>
            <a:ahLst/>
            <a:cxnLst/>
            <a:rect l="l" t="t" r="r" b="b"/>
            <a:pathLst>
              <a:path w="7931150" h="6350">
                <a:moveTo>
                  <a:pt x="7931150" y="0"/>
                </a:moveTo>
                <a:lnTo>
                  <a:pt x="7929880" y="0"/>
                </a:lnTo>
                <a:lnTo>
                  <a:pt x="7929880" y="1270"/>
                </a:lnTo>
                <a:lnTo>
                  <a:pt x="7929880" y="5080"/>
                </a:lnTo>
                <a:lnTo>
                  <a:pt x="1270" y="5080"/>
                </a:lnTo>
                <a:lnTo>
                  <a:pt x="1270" y="1270"/>
                </a:lnTo>
                <a:lnTo>
                  <a:pt x="7929880" y="1270"/>
                </a:lnTo>
                <a:lnTo>
                  <a:pt x="7929880" y="0"/>
                </a:lnTo>
                <a:lnTo>
                  <a:pt x="0" y="0"/>
                </a:lnTo>
                <a:lnTo>
                  <a:pt x="0" y="1270"/>
                </a:lnTo>
                <a:lnTo>
                  <a:pt x="0" y="5080"/>
                </a:lnTo>
                <a:lnTo>
                  <a:pt x="0" y="6350"/>
                </a:lnTo>
                <a:lnTo>
                  <a:pt x="7931150" y="6350"/>
                </a:lnTo>
                <a:lnTo>
                  <a:pt x="7931150" y="5080"/>
                </a:lnTo>
                <a:lnTo>
                  <a:pt x="7931150" y="1270"/>
                </a:lnTo>
                <a:lnTo>
                  <a:pt x="7931150" y="0"/>
                </a:lnTo>
                <a:close/>
              </a:path>
            </a:pathLst>
          </a:custGeom>
          <a:solidFill>
            <a:srgbClr val="71717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7" name="bg object 237"/>
          <p:cNvSpPr/>
          <p:nvPr/>
        </p:nvSpPr>
        <p:spPr>
          <a:xfrm>
            <a:off x="683260" y="1521460"/>
            <a:ext cx="7928609" cy="3810"/>
          </a:xfrm>
          <a:custGeom>
            <a:avLst/>
            <a:gdLst/>
            <a:ahLst/>
            <a:cxnLst/>
            <a:rect l="l" t="t" r="r" b="b"/>
            <a:pathLst>
              <a:path w="7928609" h="3809">
                <a:moveTo>
                  <a:pt x="7928610" y="0"/>
                </a:moveTo>
                <a:lnTo>
                  <a:pt x="0" y="0"/>
                </a:lnTo>
                <a:lnTo>
                  <a:pt x="0" y="3810"/>
                </a:lnTo>
                <a:lnTo>
                  <a:pt x="7928610" y="3810"/>
                </a:lnTo>
                <a:lnTo>
                  <a:pt x="7928610" y="0"/>
                </a:lnTo>
                <a:close/>
              </a:path>
            </a:pathLst>
          </a:custGeom>
          <a:solidFill>
            <a:srgbClr val="6B6B6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8" name="bg object 238"/>
          <p:cNvSpPr/>
          <p:nvPr/>
        </p:nvSpPr>
        <p:spPr>
          <a:xfrm>
            <a:off x="379730" y="1219199"/>
            <a:ext cx="8078470" cy="152400"/>
          </a:xfrm>
          <a:custGeom>
            <a:avLst/>
            <a:gdLst/>
            <a:ahLst/>
            <a:cxnLst/>
            <a:rect l="l" t="t" r="r" b="b"/>
            <a:pathLst>
              <a:path w="8078470" h="152400">
                <a:moveTo>
                  <a:pt x="8078470" y="0"/>
                </a:moveTo>
                <a:lnTo>
                  <a:pt x="8075930" y="0"/>
                </a:lnTo>
                <a:lnTo>
                  <a:pt x="8075930" y="1270"/>
                </a:lnTo>
                <a:lnTo>
                  <a:pt x="8075930" y="149860"/>
                </a:lnTo>
                <a:lnTo>
                  <a:pt x="2540" y="149860"/>
                </a:lnTo>
                <a:lnTo>
                  <a:pt x="2540" y="1270"/>
                </a:lnTo>
                <a:lnTo>
                  <a:pt x="8075930" y="1270"/>
                </a:lnTo>
                <a:lnTo>
                  <a:pt x="8075930" y="0"/>
                </a:lnTo>
                <a:lnTo>
                  <a:pt x="0" y="0"/>
                </a:lnTo>
                <a:lnTo>
                  <a:pt x="0" y="1270"/>
                </a:lnTo>
                <a:lnTo>
                  <a:pt x="0" y="149860"/>
                </a:lnTo>
                <a:lnTo>
                  <a:pt x="0" y="152400"/>
                </a:lnTo>
                <a:lnTo>
                  <a:pt x="8078470" y="152400"/>
                </a:lnTo>
                <a:lnTo>
                  <a:pt x="8078470" y="149860"/>
                </a:lnTo>
                <a:lnTo>
                  <a:pt x="8078470" y="1270"/>
                </a:lnTo>
                <a:lnTo>
                  <a:pt x="8078470" y="0"/>
                </a:lnTo>
                <a:close/>
              </a:path>
            </a:pathLst>
          </a:custGeom>
          <a:solidFill>
            <a:srgbClr val="0D14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39" name="bg object 239"/>
          <p:cNvSpPr/>
          <p:nvPr/>
        </p:nvSpPr>
        <p:spPr>
          <a:xfrm>
            <a:off x="382270" y="1220469"/>
            <a:ext cx="8073390" cy="148590"/>
          </a:xfrm>
          <a:custGeom>
            <a:avLst/>
            <a:gdLst/>
            <a:ahLst/>
            <a:cxnLst/>
            <a:rect l="l" t="t" r="r" b="b"/>
            <a:pathLst>
              <a:path w="8073390" h="148590">
                <a:moveTo>
                  <a:pt x="8073390" y="0"/>
                </a:moveTo>
                <a:lnTo>
                  <a:pt x="8072120" y="0"/>
                </a:lnTo>
                <a:lnTo>
                  <a:pt x="8072120" y="1270"/>
                </a:lnTo>
                <a:lnTo>
                  <a:pt x="8072120" y="147320"/>
                </a:lnTo>
                <a:lnTo>
                  <a:pt x="1270" y="147320"/>
                </a:lnTo>
                <a:lnTo>
                  <a:pt x="1270" y="1270"/>
                </a:lnTo>
                <a:lnTo>
                  <a:pt x="8072120" y="1270"/>
                </a:lnTo>
                <a:lnTo>
                  <a:pt x="8072120" y="0"/>
                </a:lnTo>
                <a:lnTo>
                  <a:pt x="0" y="0"/>
                </a:lnTo>
                <a:lnTo>
                  <a:pt x="0" y="1270"/>
                </a:lnTo>
                <a:lnTo>
                  <a:pt x="0" y="147320"/>
                </a:lnTo>
                <a:lnTo>
                  <a:pt x="0" y="148590"/>
                </a:lnTo>
                <a:lnTo>
                  <a:pt x="8073390" y="148590"/>
                </a:lnTo>
                <a:lnTo>
                  <a:pt x="8073390" y="147320"/>
                </a:lnTo>
                <a:lnTo>
                  <a:pt x="8073390" y="1270"/>
                </a:lnTo>
                <a:lnTo>
                  <a:pt x="8073390" y="0"/>
                </a:lnTo>
                <a:close/>
              </a:path>
            </a:pathLst>
          </a:custGeom>
          <a:solidFill>
            <a:srgbClr val="0D1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0" name="bg object 240"/>
          <p:cNvSpPr/>
          <p:nvPr/>
        </p:nvSpPr>
        <p:spPr>
          <a:xfrm>
            <a:off x="383540" y="1221739"/>
            <a:ext cx="8070850" cy="146050"/>
          </a:xfrm>
          <a:custGeom>
            <a:avLst/>
            <a:gdLst/>
            <a:ahLst/>
            <a:cxnLst/>
            <a:rect l="l" t="t" r="r" b="b"/>
            <a:pathLst>
              <a:path w="8070850" h="146050">
                <a:moveTo>
                  <a:pt x="8070850" y="0"/>
                </a:moveTo>
                <a:lnTo>
                  <a:pt x="8068310" y="0"/>
                </a:lnTo>
                <a:lnTo>
                  <a:pt x="8068310" y="2540"/>
                </a:lnTo>
                <a:lnTo>
                  <a:pt x="8068310" y="143510"/>
                </a:lnTo>
                <a:lnTo>
                  <a:pt x="2540" y="143510"/>
                </a:lnTo>
                <a:lnTo>
                  <a:pt x="2540" y="2540"/>
                </a:lnTo>
                <a:lnTo>
                  <a:pt x="8068310" y="2540"/>
                </a:lnTo>
                <a:lnTo>
                  <a:pt x="8068310" y="0"/>
                </a:lnTo>
                <a:lnTo>
                  <a:pt x="0" y="0"/>
                </a:lnTo>
                <a:lnTo>
                  <a:pt x="0" y="2540"/>
                </a:lnTo>
                <a:lnTo>
                  <a:pt x="0" y="143510"/>
                </a:lnTo>
                <a:lnTo>
                  <a:pt x="0" y="146050"/>
                </a:lnTo>
                <a:lnTo>
                  <a:pt x="8070850" y="146050"/>
                </a:lnTo>
                <a:lnTo>
                  <a:pt x="8070850" y="143510"/>
                </a:lnTo>
                <a:lnTo>
                  <a:pt x="8070850" y="2540"/>
                </a:lnTo>
                <a:lnTo>
                  <a:pt x="8070850" y="0"/>
                </a:lnTo>
                <a:close/>
              </a:path>
            </a:pathLst>
          </a:custGeom>
          <a:solidFill>
            <a:srgbClr val="0D1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1" name="bg object 241"/>
          <p:cNvSpPr/>
          <p:nvPr/>
        </p:nvSpPr>
        <p:spPr>
          <a:xfrm>
            <a:off x="386080" y="1224279"/>
            <a:ext cx="8065770" cy="140970"/>
          </a:xfrm>
          <a:custGeom>
            <a:avLst/>
            <a:gdLst/>
            <a:ahLst/>
            <a:cxnLst/>
            <a:rect l="l" t="t" r="r" b="b"/>
            <a:pathLst>
              <a:path w="8065770" h="140969">
                <a:moveTo>
                  <a:pt x="8065770" y="0"/>
                </a:moveTo>
                <a:lnTo>
                  <a:pt x="8064500" y="0"/>
                </a:lnTo>
                <a:lnTo>
                  <a:pt x="8064500" y="1270"/>
                </a:lnTo>
                <a:lnTo>
                  <a:pt x="8064500" y="139700"/>
                </a:lnTo>
                <a:lnTo>
                  <a:pt x="1270" y="139700"/>
                </a:lnTo>
                <a:lnTo>
                  <a:pt x="1270" y="1270"/>
                </a:lnTo>
                <a:lnTo>
                  <a:pt x="8064500" y="1270"/>
                </a:lnTo>
                <a:lnTo>
                  <a:pt x="8064500" y="0"/>
                </a:lnTo>
                <a:lnTo>
                  <a:pt x="0" y="0"/>
                </a:lnTo>
                <a:lnTo>
                  <a:pt x="0" y="1270"/>
                </a:lnTo>
                <a:lnTo>
                  <a:pt x="0" y="139700"/>
                </a:lnTo>
                <a:lnTo>
                  <a:pt x="0" y="140970"/>
                </a:lnTo>
                <a:lnTo>
                  <a:pt x="8065770" y="140970"/>
                </a:lnTo>
                <a:lnTo>
                  <a:pt x="8065770" y="139700"/>
                </a:lnTo>
                <a:lnTo>
                  <a:pt x="8065770" y="1270"/>
                </a:lnTo>
                <a:lnTo>
                  <a:pt x="8065770" y="0"/>
                </a:lnTo>
                <a:close/>
              </a:path>
            </a:pathLst>
          </a:custGeom>
          <a:solidFill>
            <a:srgbClr val="0E1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2" name="bg object 242"/>
          <p:cNvSpPr/>
          <p:nvPr/>
        </p:nvSpPr>
        <p:spPr>
          <a:xfrm>
            <a:off x="387350" y="1225549"/>
            <a:ext cx="8063230" cy="138430"/>
          </a:xfrm>
          <a:custGeom>
            <a:avLst/>
            <a:gdLst/>
            <a:ahLst/>
            <a:cxnLst/>
            <a:rect l="l" t="t" r="r" b="b"/>
            <a:pathLst>
              <a:path w="8063230" h="138430">
                <a:moveTo>
                  <a:pt x="8063230" y="0"/>
                </a:moveTo>
                <a:lnTo>
                  <a:pt x="8061960" y="0"/>
                </a:lnTo>
                <a:lnTo>
                  <a:pt x="8061960" y="2540"/>
                </a:lnTo>
                <a:lnTo>
                  <a:pt x="8061960" y="137160"/>
                </a:lnTo>
                <a:lnTo>
                  <a:pt x="1270" y="137160"/>
                </a:lnTo>
                <a:lnTo>
                  <a:pt x="1270" y="2540"/>
                </a:lnTo>
                <a:lnTo>
                  <a:pt x="8061960" y="2540"/>
                </a:lnTo>
                <a:lnTo>
                  <a:pt x="8061960" y="0"/>
                </a:lnTo>
                <a:lnTo>
                  <a:pt x="0" y="0"/>
                </a:lnTo>
                <a:lnTo>
                  <a:pt x="0" y="2540"/>
                </a:lnTo>
                <a:lnTo>
                  <a:pt x="0" y="137160"/>
                </a:lnTo>
                <a:lnTo>
                  <a:pt x="0" y="138430"/>
                </a:lnTo>
                <a:lnTo>
                  <a:pt x="8063230" y="138430"/>
                </a:lnTo>
                <a:lnTo>
                  <a:pt x="8063230" y="137160"/>
                </a:lnTo>
                <a:lnTo>
                  <a:pt x="8063230" y="2540"/>
                </a:lnTo>
                <a:lnTo>
                  <a:pt x="8063230" y="0"/>
                </a:lnTo>
                <a:close/>
              </a:path>
            </a:pathLst>
          </a:custGeom>
          <a:solidFill>
            <a:srgbClr val="0E1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3" name="bg object 243"/>
          <p:cNvSpPr/>
          <p:nvPr/>
        </p:nvSpPr>
        <p:spPr>
          <a:xfrm>
            <a:off x="388620" y="1228089"/>
            <a:ext cx="8060690" cy="134620"/>
          </a:xfrm>
          <a:custGeom>
            <a:avLst/>
            <a:gdLst/>
            <a:ahLst/>
            <a:cxnLst/>
            <a:rect l="l" t="t" r="r" b="b"/>
            <a:pathLst>
              <a:path w="8060690" h="134619">
                <a:moveTo>
                  <a:pt x="8060690" y="0"/>
                </a:moveTo>
                <a:lnTo>
                  <a:pt x="8058150" y="0"/>
                </a:lnTo>
                <a:lnTo>
                  <a:pt x="8058150" y="1270"/>
                </a:lnTo>
                <a:lnTo>
                  <a:pt x="8058150" y="132080"/>
                </a:lnTo>
                <a:lnTo>
                  <a:pt x="2540" y="132080"/>
                </a:lnTo>
                <a:lnTo>
                  <a:pt x="2540" y="1270"/>
                </a:lnTo>
                <a:lnTo>
                  <a:pt x="8058150" y="1270"/>
                </a:lnTo>
                <a:lnTo>
                  <a:pt x="8058150" y="0"/>
                </a:lnTo>
                <a:lnTo>
                  <a:pt x="0" y="0"/>
                </a:lnTo>
                <a:lnTo>
                  <a:pt x="0" y="1270"/>
                </a:lnTo>
                <a:lnTo>
                  <a:pt x="0" y="132080"/>
                </a:lnTo>
                <a:lnTo>
                  <a:pt x="0" y="134620"/>
                </a:lnTo>
                <a:lnTo>
                  <a:pt x="8060690" y="134620"/>
                </a:lnTo>
                <a:lnTo>
                  <a:pt x="8060690" y="132080"/>
                </a:lnTo>
                <a:lnTo>
                  <a:pt x="8060690" y="1270"/>
                </a:lnTo>
                <a:lnTo>
                  <a:pt x="8060690" y="0"/>
                </a:lnTo>
                <a:close/>
              </a:path>
            </a:pathLst>
          </a:custGeom>
          <a:solidFill>
            <a:srgbClr val="0E16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4" name="bg object 244"/>
          <p:cNvSpPr/>
          <p:nvPr/>
        </p:nvSpPr>
        <p:spPr>
          <a:xfrm>
            <a:off x="391160" y="1229359"/>
            <a:ext cx="8055609" cy="130810"/>
          </a:xfrm>
          <a:custGeom>
            <a:avLst/>
            <a:gdLst/>
            <a:ahLst/>
            <a:cxnLst/>
            <a:rect l="l" t="t" r="r" b="b"/>
            <a:pathLst>
              <a:path w="8055609" h="130809">
                <a:moveTo>
                  <a:pt x="8055610" y="0"/>
                </a:moveTo>
                <a:lnTo>
                  <a:pt x="8054340" y="0"/>
                </a:lnTo>
                <a:lnTo>
                  <a:pt x="8054340" y="1270"/>
                </a:lnTo>
                <a:lnTo>
                  <a:pt x="8054340" y="129540"/>
                </a:lnTo>
                <a:lnTo>
                  <a:pt x="1270" y="129540"/>
                </a:lnTo>
                <a:lnTo>
                  <a:pt x="1270" y="1270"/>
                </a:lnTo>
                <a:lnTo>
                  <a:pt x="8054340" y="1270"/>
                </a:lnTo>
                <a:lnTo>
                  <a:pt x="8054340" y="0"/>
                </a:lnTo>
                <a:lnTo>
                  <a:pt x="0" y="0"/>
                </a:lnTo>
                <a:lnTo>
                  <a:pt x="0" y="1270"/>
                </a:lnTo>
                <a:lnTo>
                  <a:pt x="0" y="129540"/>
                </a:lnTo>
                <a:lnTo>
                  <a:pt x="0" y="130810"/>
                </a:lnTo>
                <a:lnTo>
                  <a:pt x="8055610" y="130810"/>
                </a:lnTo>
                <a:lnTo>
                  <a:pt x="8055610" y="129540"/>
                </a:lnTo>
                <a:lnTo>
                  <a:pt x="8055610" y="1270"/>
                </a:lnTo>
                <a:lnTo>
                  <a:pt x="8055610" y="0"/>
                </a:lnTo>
                <a:close/>
              </a:path>
            </a:pathLst>
          </a:custGeom>
          <a:solidFill>
            <a:srgbClr val="0F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5" name="bg object 245"/>
          <p:cNvSpPr/>
          <p:nvPr/>
        </p:nvSpPr>
        <p:spPr>
          <a:xfrm>
            <a:off x="392430" y="1230629"/>
            <a:ext cx="8053070" cy="128270"/>
          </a:xfrm>
          <a:custGeom>
            <a:avLst/>
            <a:gdLst/>
            <a:ahLst/>
            <a:cxnLst/>
            <a:rect l="l" t="t" r="r" b="b"/>
            <a:pathLst>
              <a:path w="8053070" h="128269">
                <a:moveTo>
                  <a:pt x="8053070" y="0"/>
                </a:moveTo>
                <a:lnTo>
                  <a:pt x="8050530" y="0"/>
                </a:lnTo>
                <a:lnTo>
                  <a:pt x="8050530" y="2540"/>
                </a:lnTo>
                <a:lnTo>
                  <a:pt x="8050530" y="125730"/>
                </a:lnTo>
                <a:lnTo>
                  <a:pt x="2540" y="125730"/>
                </a:lnTo>
                <a:lnTo>
                  <a:pt x="2540" y="2540"/>
                </a:lnTo>
                <a:lnTo>
                  <a:pt x="8050530" y="2540"/>
                </a:lnTo>
                <a:lnTo>
                  <a:pt x="8050530" y="0"/>
                </a:lnTo>
                <a:lnTo>
                  <a:pt x="0" y="0"/>
                </a:lnTo>
                <a:lnTo>
                  <a:pt x="0" y="2540"/>
                </a:lnTo>
                <a:lnTo>
                  <a:pt x="0" y="125730"/>
                </a:lnTo>
                <a:lnTo>
                  <a:pt x="0" y="128270"/>
                </a:lnTo>
                <a:lnTo>
                  <a:pt x="8053070" y="128270"/>
                </a:lnTo>
                <a:lnTo>
                  <a:pt x="8053070" y="125730"/>
                </a:lnTo>
                <a:lnTo>
                  <a:pt x="8053070" y="2540"/>
                </a:lnTo>
                <a:lnTo>
                  <a:pt x="8053070" y="0"/>
                </a:lnTo>
                <a:close/>
              </a:path>
            </a:pathLst>
          </a:custGeom>
          <a:solidFill>
            <a:srgbClr val="0F18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6" name="bg object 246"/>
          <p:cNvSpPr/>
          <p:nvPr/>
        </p:nvSpPr>
        <p:spPr>
          <a:xfrm>
            <a:off x="394970" y="1233169"/>
            <a:ext cx="8047990" cy="123189"/>
          </a:xfrm>
          <a:custGeom>
            <a:avLst/>
            <a:gdLst/>
            <a:ahLst/>
            <a:cxnLst/>
            <a:rect l="l" t="t" r="r" b="b"/>
            <a:pathLst>
              <a:path w="8047990" h="123190">
                <a:moveTo>
                  <a:pt x="8047990" y="0"/>
                </a:moveTo>
                <a:lnTo>
                  <a:pt x="8046720" y="0"/>
                </a:lnTo>
                <a:lnTo>
                  <a:pt x="8046720" y="1270"/>
                </a:lnTo>
                <a:lnTo>
                  <a:pt x="8046720" y="121920"/>
                </a:lnTo>
                <a:lnTo>
                  <a:pt x="1270" y="121920"/>
                </a:lnTo>
                <a:lnTo>
                  <a:pt x="1270" y="1270"/>
                </a:lnTo>
                <a:lnTo>
                  <a:pt x="8046720" y="1270"/>
                </a:lnTo>
                <a:lnTo>
                  <a:pt x="8046720" y="0"/>
                </a:lnTo>
                <a:lnTo>
                  <a:pt x="0" y="0"/>
                </a:lnTo>
                <a:lnTo>
                  <a:pt x="0" y="1270"/>
                </a:lnTo>
                <a:lnTo>
                  <a:pt x="0" y="121920"/>
                </a:lnTo>
                <a:lnTo>
                  <a:pt x="0" y="123190"/>
                </a:lnTo>
                <a:lnTo>
                  <a:pt x="8047990" y="123190"/>
                </a:lnTo>
                <a:lnTo>
                  <a:pt x="8047990" y="121920"/>
                </a:lnTo>
                <a:lnTo>
                  <a:pt x="8047990" y="1270"/>
                </a:lnTo>
                <a:lnTo>
                  <a:pt x="8047990" y="0"/>
                </a:lnTo>
                <a:close/>
              </a:path>
            </a:pathLst>
          </a:custGeom>
          <a:solidFill>
            <a:srgbClr val="10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7" name="bg object 247"/>
          <p:cNvSpPr/>
          <p:nvPr/>
        </p:nvSpPr>
        <p:spPr>
          <a:xfrm>
            <a:off x="396240" y="1234439"/>
            <a:ext cx="8045450" cy="120650"/>
          </a:xfrm>
          <a:custGeom>
            <a:avLst/>
            <a:gdLst/>
            <a:ahLst/>
            <a:cxnLst/>
            <a:rect l="l" t="t" r="r" b="b"/>
            <a:pathLst>
              <a:path w="8045450" h="120650">
                <a:moveTo>
                  <a:pt x="8045450" y="0"/>
                </a:moveTo>
                <a:lnTo>
                  <a:pt x="8044180" y="0"/>
                </a:lnTo>
                <a:lnTo>
                  <a:pt x="8044180" y="2540"/>
                </a:lnTo>
                <a:lnTo>
                  <a:pt x="8044180" y="119380"/>
                </a:lnTo>
                <a:lnTo>
                  <a:pt x="2540" y="119380"/>
                </a:lnTo>
                <a:lnTo>
                  <a:pt x="2540" y="2540"/>
                </a:lnTo>
                <a:lnTo>
                  <a:pt x="8044180" y="2540"/>
                </a:lnTo>
                <a:lnTo>
                  <a:pt x="8044180" y="0"/>
                </a:lnTo>
                <a:lnTo>
                  <a:pt x="0" y="0"/>
                </a:lnTo>
                <a:lnTo>
                  <a:pt x="0" y="2540"/>
                </a:lnTo>
                <a:lnTo>
                  <a:pt x="0" y="119380"/>
                </a:lnTo>
                <a:lnTo>
                  <a:pt x="0" y="120650"/>
                </a:lnTo>
                <a:lnTo>
                  <a:pt x="8045450" y="120650"/>
                </a:lnTo>
                <a:lnTo>
                  <a:pt x="8045450" y="119380"/>
                </a:lnTo>
                <a:lnTo>
                  <a:pt x="8045450" y="2540"/>
                </a:lnTo>
                <a:lnTo>
                  <a:pt x="8045450" y="0"/>
                </a:lnTo>
                <a:close/>
              </a:path>
            </a:pathLst>
          </a:custGeom>
          <a:solidFill>
            <a:srgbClr val="101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8" name="bg object 248"/>
          <p:cNvSpPr/>
          <p:nvPr/>
        </p:nvSpPr>
        <p:spPr>
          <a:xfrm>
            <a:off x="398780" y="1236979"/>
            <a:ext cx="8041640" cy="116839"/>
          </a:xfrm>
          <a:custGeom>
            <a:avLst/>
            <a:gdLst/>
            <a:ahLst/>
            <a:cxnLst/>
            <a:rect l="l" t="t" r="r" b="b"/>
            <a:pathLst>
              <a:path w="8041640" h="116840">
                <a:moveTo>
                  <a:pt x="8041640" y="0"/>
                </a:moveTo>
                <a:lnTo>
                  <a:pt x="8039100" y="0"/>
                </a:lnTo>
                <a:lnTo>
                  <a:pt x="8039100" y="1270"/>
                </a:lnTo>
                <a:lnTo>
                  <a:pt x="8039100" y="114300"/>
                </a:lnTo>
                <a:lnTo>
                  <a:pt x="1270" y="114300"/>
                </a:lnTo>
                <a:lnTo>
                  <a:pt x="1270" y="1270"/>
                </a:lnTo>
                <a:lnTo>
                  <a:pt x="8039100" y="1270"/>
                </a:lnTo>
                <a:lnTo>
                  <a:pt x="8039100" y="0"/>
                </a:lnTo>
                <a:lnTo>
                  <a:pt x="0" y="0"/>
                </a:lnTo>
                <a:lnTo>
                  <a:pt x="0" y="1270"/>
                </a:lnTo>
                <a:lnTo>
                  <a:pt x="0" y="114300"/>
                </a:lnTo>
                <a:lnTo>
                  <a:pt x="0" y="116840"/>
                </a:lnTo>
                <a:lnTo>
                  <a:pt x="8041640" y="116840"/>
                </a:lnTo>
                <a:lnTo>
                  <a:pt x="8041640" y="114300"/>
                </a:lnTo>
                <a:lnTo>
                  <a:pt x="8041640" y="1270"/>
                </a:lnTo>
                <a:lnTo>
                  <a:pt x="8041640" y="0"/>
                </a:lnTo>
                <a:close/>
              </a:path>
            </a:pathLst>
          </a:custGeom>
          <a:solidFill>
            <a:srgbClr val="101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49" name="bg object 249"/>
          <p:cNvSpPr/>
          <p:nvPr/>
        </p:nvSpPr>
        <p:spPr>
          <a:xfrm>
            <a:off x="400050" y="1238249"/>
            <a:ext cx="8037830" cy="113030"/>
          </a:xfrm>
          <a:custGeom>
            <a:avLst/>
            <a:gdLst/>
            <a:ahLst/>
            <a:cxnLst/>
            <a:rect l="l" t="t" r="r" b="b"/>
            <a:pathLst>
              <a:path w="8037830" h="113030">
                <a:moveTo>
                  <a:pt x="8037830" y="0"/>
                </a:moveTo>
                <a:lnTo>
                  <a:pt x="8036560" y="0"/>
                </a:lnTo>
                <a:lnTo>
                  <a:pt x="8036560" y="2540"/>
                </a:lnTo>
                <a:lnTo>
                  <a:pt x="8036560" y="111760"/>
                </a:lnTo>
                <a:lnTo>
                  <a:pt x="1270" y="111760"/>
                </a:lnTo>
                <a:lnTo>
                  <a:pt x="1270" y="2540"/>
                </a:lnTo>
                <a:lnTo>
                  <a:pt x="8036560" y="2540"/>
                </a:lnTo>
                <a:lnTo>
                  <a:pt x="8036560" y="0"/>
                </a:lnTo>
                <a:lnTo>
                  <a:pt x="0" y="0"/>
                </a:lnTo>
                <a:lnTo>
                  <a:pt x="0" y="2540"/>
                </a:lnTo>
                <a:lnTo>
                  <a:pt x="0" y="111760"/>
                </a:lnTo>
                <a:lnTo>
                  <a:pt x="0" y="113030"/>
                </a:lnTo>
                <a:lnTo>
                  <a:pt x="8037830" y="113030"/>
                </a:lnTo>
                <a:lnTo>
                  <a:pt x="8037830" y="111760"/>
                </a:lnTo>
                <a:lnTo>
                  <a:pt x="8037830" y="2540"/>
                </a:lnTo>
                <a:lnTo>
                  <a:pt x="8037830" y="0"/>
                </a:lnTo>
                <a:close/>
              </a:path>
            </a:pathLst>
          </a:custGeom>
          <a:solidFill>
            <a:srgbClr val="11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0" name="bg object 250"/>
          <p:cNvSpPr/>
          <p:nvPr/>
        </p:nvSpPr>
        <p:spPr>
          <a:xfrm>
            <a:off x="401320" y="1240789"/>
            <a:ext cx="8035290" cy="109220"/>
          </a:xfrm>
          <a:custGeom>
            <a:avLst/>
            <a:gdLst/>
            <a:ahLst/>
            <a:cxnLst/>
            <a:rect l="l" t="t" r="r" b="b"/>
            <a:pathLst>
              <a:path w="8035290" h="109219">
                <a:moveTo>
                  <a:pt x="8035290" y="0"/>
                </a:moveTo>
                <a:lnTo>
                  <a:pt x="8032750" y="0"/>
                </a:lnTo>
                <a:lnTo>
                  <a:pt x="8032750" y="1270"/>
                </a:lnTo>
                <a:lnTo>
                  <a:pt x="8032750" y="106680"/>
                </a:lnTo>
                <a:lnTo>
                  <a:pt x="2540" y="106680"/>
                </a:lnTo>
                <a:lnTo>
                  <a:pt x="2540" y="1270"/>
                </a:lnTo>
                <a:lnTo>
                  <a:pt x="8032750" y="1270"/>
                </a:lnTo>
                <a:lnTo>
                  <a:pt x="8032750" y="0"/>
                </a:lnTo>
                <a:lnTo>
                  <a:pt x="0" y="0"/>
                </a:lnTo>
                <a:lnTo>
                  <a:pt x="0" y="1270"/>
                </a:lnTo>
                <a:lnTo>
                  <a:pt x="0" y="106680"/>
                </a:lnTo>
                <a:lnTo>
                  <a:pt x="0" y="109220"/>
                </a:lnTo>
                <a:lnTo>
                  <a:pt x="8035290" y="109220"/>
                </a:lnTo>
                <a:lnTo>
                  <a:pt x="8035290" y="106680"/>
                </a:lnTo>
                <a:lnTo>
                  <a:pt x="8035290" y="1270"/>
                </a:lnTo>
                <a:lnTo>
                  <a:pt x="8035290" y="0"/>
                </a:lnTo>
                <a:close/>
              </a:path>
            </a:pathLst>
          </a:custGeom>
          <a:solidFill>
            <a:srgbClr val="111B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1" name="bg object 251"/>
          <p:cNvSpPr/>
          <p:nvPr/>
        </p:nvSpPr>
        <p:spPr>
          <a:xfrm>
            <a:off x="403860" y="1242059"/>
            <a:ext cx="8030209" cy="105410"/>
          </a:xfrm>
          <a:custGeom>
            <a:avLst/>
            <a:gdLst/>
            <a:ahLst/>
            <a:cxnLst/>
            <a:rect l="l" t="t" r="r" b="b"/>
            <a:pathLst>
              <a:path w="8030209" h="105409">
                <a:moveTo>
                  <a:pt x="8030210" y="0"/>
                </a:moveTo>
                <a:lnTo>
                  <a:pt x="8028940" y="0"/>
                </a:lnTo>
                <a:lnTo>
                  <a:pt x="8028940" y="1270"/>
                </a:lnTo>
                <a:lnTo>
                  <a:pt x="8028940" y="104140"/>
                </a:lnTo>
                <a:lnTo>
                  <a:pt x="1270" y="104140"/>
                </a:lnTo>
                <a:lnTo>
                  <a:pt x="1270" y="1270"/>
                </a:lnTo>
                <a:lnTo>
                  <a:pt x="8028940" y="1270"/>
                </a:lnTo>
                <a:lnTo>
                  <a:pt x="8028940" y="0"/>
                </a:lnTo>
                <a:lnTo>
                  <a:pt x="0" y="0"/>
                </a:lnTo>
                <a:lnTo>
                  <a:pt x="0" y="1270"/>
                </a:lnTo>
                <a:lnTo>
                  <a:pt x="0" y="104140"/>
                </a:lnTo>
                <a:lnTo>
                  <a:pt x="0" y="105410"/>
                </a:lnTo>
                <a:lnTo>
                  <a:pt x="8030210" y="105410"/>
                </a:lnTo>
                <a:lnTo>
                  <a:pt x="8030210" y="104140"/>
                </a:lnTo>
                <a:lnTo>
                  <a:pt x="8030210" y="1270"/>
                </a:lnTo>
                <a:lnTo>
                  <a:pt x="8030210" y="0"/>
                </a:lnTo>
                <a:close/>
              </a:path>
            </a:pathLst>
          </a:custGeom>
          <a:solidFill>
            <a:srgbClr val="111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2" name="bg object 252"/>
          <p:cNvSpPr/>
          <p:nvPr/>
        </p:nvSpPr>
        <p:spPr>
          <a:xfrm>
            <a:off x="405130" y="1243329"/>
            <a:ext cx="8027670" cy="102870"/>
          </a:xfrm>
          <a:custGeom>
            <a:avLst/>
            <a:gdLst/>
            <a:ahLst/>
            <a:cxnLst/>
            <a:rect l="l" t="t" r="r" b="b"/>
            <a:pathLst>
              <a:path w="8027670" h="102869">
                <a:moveTo>
                  <a:pt x="8027670" y="0"/>
                </a:moveTo>
                <a:lnTo>
                  <a:pt x="8025130" y="0"/>
                </a:lnTo>
                <a:lnTo>
                  <a:pt x="8025130" y="2540"/>
                </a:lnTo>
                <a:lnTo>
                  <a:pt x="8025130" y="100330"/>
                </a:lnTo>
                <a:lnTo>
                  <a:pt x="2540" y="100330"/>
                </a:lnTo>
                <a:lnTo>
                  <a:pt x="2540" y="2540"/>
                </a:lnTo>
                <a:lnTo>
                  <a:pt x="8025130" y="2540"/>
                </a:lnTo>
                <a:lnTo>
                  <a:pt x="8025130" y="0"/>
                </a:lnTo>
                <a:lnTo>
                  <a:pt x="0" y="0"/>
                </a:lnTo>
                <a:lnTo>
                  <a:pt x="0" y="2540"/>
                </a:lnTo>
                <a:lnTo>
                  <a:pt x="0" y="100330"/>
                </a:lnTo>
                <a:lnTo>
                  <a:pt x="0" y="102870"/>
                </a:lnTo>
                <a:lnTo>
                  <a:pt x="8027670" y="102870"/>
                </a:lnTo>
                <a:lnTo>
                  <a:pt x="8027670" y="100330"/>
                </a:lnTo>
                <a:lnTo>
                  <a:pt x="8027670" y="2540"/>
                </a:lnTo>
                <a:lnTo>
                  <a:pt x="8027670" y="0"/>
                </a:lnTo>
                <a:close/>
              </a:path>
            </a:pathLst>
          </a:custGeom>
          <a:solidFill>
            <a:srgbClr val="121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3" name="bg object 253"/>
          <p:cNvSpPr/>
          <p:nvPr/>
        </p:nvSpPr>
        <p:spPr>
          <a:xfrm>
            <a:off x="407670" y="1245869"/>
            <a:ext cx="8022590" cy="97790"/>
          </a:xfrm>
          <a:custGeom>
            <a:avLst/>
            <a:gdLst/>
            <a:ahLst/>
            <a:cxnLst/>
            <a:rect l="l" t="t" r="r" b="b"/>
            <a:pathLst>
              <a:path w="8022590" h="97790">
                <a:moveTo>
                  <a:pt x="8022590" y="0"/>
                </a:moveTo>
                <a:lnTo>
                  <a:pt x="8021320" y="0"/>
                </a:lnTo>
                <a:lnTo>
                  <a:pt x="8021320" y="1270"/>
                </a:lnTo>
                <a:lnTo>
                  <a:pt x="8021320" y="96520"/>
                </a:lnTo>
                <a:lnTo>
                  <a:pt x="1270" y="96520"/>
                </a:lnTo>
                <a:lnTo>
                  <a:pt x="1270" y="1270"/>
                </a:lnTo>
                <a:lnTo>
                  <a:pt x="8021320" y="1270"/>
                </a:lnTo>
                <a:lnTo>
                  <a:pt x="8021320" y="0"/>
                </a:lnTo>
                <a:lnTo>
                  <a:pt x="0" y="0"/>
                </a:lnTo>
                <a:lnTo>
                  <a:pt x="0" y="1270"/>
                </a:lnTo>
                <a:lnTo>
                  <a:pt x="0" y="96520"/>
                </a:lnTo>
                <a:lnTo>
                  <a:pt x="0" y="97790"/>
                </a:lnTo>
                <a:lnTo>
                  <a:pt x="8022590" y="97790"/>
                </a:lnTo>
                <a:lnTo>
                  <a:pt x="8022590" y="96520"/>
                </a:lnTo>
                <a:lnTo>
                  <a:pt x="8022590" y="1270"/>
                </a:lnTo>
                <a:lnTo>
                  <a:pt x="8022590" y="0"/>
                </a:lnTo>
                <a:close/>
              </a:path>
            </a:pathLst>
          </a:custGeom>
          <a:solidFill>
            <a:srgbClr val="121C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4" name="bg object 254"/>
          <p:cNvSpPr/>
          <p:nvPr/>
        </p:nvSpPr>
        <p:spPr>
          <a:xfrm>
            <a:off x="408940" y="1247139"/>
            <a:ext cx="8020050" cy="95250"/>
          </a:xfrm>
          <a:custGeom>
            <a:avLst/>
            <a:gdLst/>
            <a:ahLst/>
            <a:cxnLst/>
            <a:rect l="l" t="t" r="r" b="b"/>
            <a:pathLst>
              <a:path w="8020050" h="95250">
                <a:moveTo>
                  <a:pt x="8020050" y="0"/>
                </a:moveTo>
                <a:lnTo>
                  <a:pt x="8017510" y="0"/>
                </a:lnTo>
                <a:lnTo>
                  <a:pt x="8017510" y="2540"/>
                </a:lnTo>
                <a:lnTo>
                  <a:pt x="8017510" y="92710"/>
                </a:lnTo>
                <a:lnTo>
                  <a:pt x="2540" y="92710"/>
                </a:lnTo>
                <a:lnTo>
                  <a:pt x="2540" y="2540"/>
                </a:lnTo>
                <a:lnTo>
                  <a:pt x="8017510" y="2540"/>
                </a:lnTo>
                <a:lnTo>
                  <a:pt x="8017510" y="0"/>
                </a:lnTo>
                <a:lnTo>
                  <a:pt x="0" y="0"/>
                </a:lnTo>
                <a:lnTo>
                  <a:pt x="0" y="2540"/>
                </a:lnTo>
                <a:lnTo>
                  <a:pt x="0" y="92710"/>
                </a:lnTo>
                <a:lnTo>
                  <a:pt x="0" y="95250"/>
                </a:lnTo>
                <a:lnTo>
                  <a:pt x="8020050" y="95250"/>
                </a:lnTo>
                <a:lnTo>
                  <a:pt x="8020050" y="92710"/>
                </a:lnTo>
                <a:lnTo>
                  <a:pt x="8020050" y="2540"/>
                </a:lnTo>
                <a:lnTo>
                  <a:pt x="8020050" y="0"/>
                </a:lnTo>
                <a:close/>
              </a:path>
            </a:pathLst>
          </a:custGeom>
          <a:solidFill>
            <a:srgbClr val="131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5" name="bg object 255"/>
          <p:cNvSpPr/>
          <p:nvPr/>
        </p:nvSpPr>
        <p:spPr>
          <a:xfrm>
            <a:off x="411480" y="1249679"/>
            <a:ext cx="8014970" cy="90170"/>
          </a:xfrm>
          <a:custGeom>
            <a:avLst/>
            <a:gdLst/>
            <a:ahLst/>
            <a:cxnLst/>
            <a:rect l="l" t="t" r="r" b="b"/>
            <a:pathLst>
              <a:path w="8014970" h="90169">
                <a:moveTo>
                  <a:pt x="8014970" y="0"/>
                </a:moveTo>
                <a:lnTo>
                  <a:pt x="8013700" y="0"/>
                </a:lnTo>
                <a:lnTo>
                  <a:pt x="8013700" y="1270"/>
                </a:lnTo>
                <a:lnTo>
                  <a:pt x="8013700" y="88900"/>
                </a:lnTo>
                <a:lnTo>
                  <a:pt x="1270" y="88900"/>
                </a:lnTo>
                <a:lnTo>
                  <a:pt x="1270" y="1270"/>
                </a:lnTo>
                <a:lnTo>
                  <a:pt x="8013700" y="1270"/>
                </a:lnTo>
                <a:lnTo>
                  <a:pt x="8013700" y="0"/>
                </a:lnTo>
                <a:lnTo>
                  <a:pt x="0" y="0"/>
                </a:lnTo>
                <a:lnTo>
                  <a:pt x="0" y="1270"/>
                </a:lnTo>
                <a:lnTo>
                  <a:pt x="0" y="88900"/>
                </a:lnTo>
                <a:lnTo>
                  <a:pt x="0" y="90170"/>
                </a:lnTo>
                <a:lnTo>
                  <a:pt x="8014970" y="90170"/>
                </a:lnTo>
                <a:lnTo>
                  <a:pt x="8014970" y="88900"/>
                </a:lnTo>
                <a:lnTo>
                  <a:pt x="8014970" y="1270"/>
                </a:lnTo>
                <a:lnTo>
                  <a:pt x="8014970" y="0"/>
                </a:lnTo>
                <a:close/>
              </a:path>
            </a:pathLst>
          </a:custGeom>
          <a:solidFill>
            <a:srgbClr val="131E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6" name="bg object 256"/>
          <p:cNvSpPr/>
          <p:nvPr/>
        </p:nvSpPr>
        <p:spPr>
          <a:xfrm>
            <a:off x="412750" y="1250949"/>
            <a:ext cx="8012430" cy="87630"/>
          </a:xfrm>
          <a:custGeom>
            <a:avLst/>
            <a:gdLst/>
            <a:ahLst/>
            <a:cxnLst/>
            <a:rect l="l" t="t" r="r" b="b"/>
            <a:pathLst>
              <a:path w="8012430" h="87630">
                <a:moveTo>
                  <a:pt x="8012430" y="0"/>
                </a:moveTo>
                <a:lnTo>
                  <a:pt x="8011160" y="0"/>
                </a:lnTo>
                <a:lnTo>
                  <a:pt x="8011160" y="2540"/>
                </a:lnTo>
                <a:lnTo>
                  <a:pt x="8011160" y="86360"/>
                </a:lnTo>
                <a:lnTo>
                  <a:pt x="2540" y="86360"/>
                </a:lnTo>
                <a:lnTo>
                  <a:pt x="2540" y="2540"/>
                </a:lnTo>
                <a:lnTo>
                  <a:pt x="8011160" y="2540"/>
                </a:lnTo>
                <a:lnTo>
                  <a:pt x="8011160" y="0"/>
                </a:lnTo>
                <a:lnTo>
                  <a:pt x="0" y="0"/>
                </a:lnTo>
                <a:lnTo>
                  <a:pt x="0" y="2540"/>
                </a:lnTo>
                <a:lnTo>
                  <a:pt x="0" y="86360"/>
                </a:lnTo>
                <a:lnTo>
                  <a:pt x="0" y="87630"/>
                </a:lnTo>
                <a:lnTo>
                  <a:pt x="8012430" y="87630"/>
                </a:lnTo>
                <a:lnTo>
                  <a:pt x="8012430" y="86360"/>
                </a:lnTo>
                <a:lnTo>
                  <a:pt x="8012430" y="2540"/>
                </a:lnTo>
                <a:lnTo>
                  <a:pt x="8012430" y="0"/>
                </a:lnTo>
                <a:close/>
              </a:path>
            </a:pathLst>
          </a:custGeom>
          <a:solidFill>
            <a:srgbClr val="131E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7" name="bg object 257"/>
          <p:cNvSpPr/>
          <p:nvPr/>
        </p:nvSpPr>
        <p:spPr>
          <a:xfrm>
            <a:off x="415290" y="1253489"/>
            <a:ext cx="8008620" cy="83820"/>
          </a:xfrm>
          <a:custGeom>
            <a:avLst/>
            <a:gdLst/>
            <a:ahLst/>
            <a:cxnLst/>
            <a:rect l="l" t="t" r="r" b="b"/>
            <a:pathLst>
              <a:path w="8008620" h="83819">
                <a:moveTo>
                  <a:pt x="8008620" y="0"/>
                </a:moveTo>
                <a:lnTo>
                  <a:pt x="8006080" y="0"/>
                </a:lnTo>
                <a:lnTo>
                  <a:pt x="8006080" y="1270"/>
                </a:lnTo>
                <a:lnTo>
                  <a:pt x="8006080" y="81280"/>
                </a:lnTo>
                <a:lnTo>
                  <a:pt x="1270" y="81280"/>
                </a:lnTo>
                <a:lnTo>
                  <a:pt x="1270" y="1270"/>
                </a:lnTo>
                <a:lnTo>
                  <a:pt x="8006080" y="1270"/>
                </a:lnTo>
                <a:lnTo>
                  <a:pt x="8006080" y="0"/>
                </a:lnTo>
                <a:lnTo>
                  <a:pt x="0" y="0"/>
                </a:lnTo>
                <a:lnTo>
                  <a:pt x="0" y="1270"/>
                </a:lnTo>
                <a:lnTo>
                  <a:pt x="0" y="81280"/>
                </a:lnTo>
                <a:lnTo>
                  <a:pt x="0" y="83820"/>
                </a:lnTo>
                <a:lnTo>
                  <a:pt x="8008620" y="83820"/>
                </a:lnTo>
                <a:lnTo>
                  <a:pt x="8008620" y="81280"/>
                </a:lnTo>
                <a:lnTo>
                  <a:pt x="8008620" y="1270"/>
                </a:lnTo>
                <a:lnTo>
                  <a:pt x="8008620" y="0"/>
                </a:lnTo>
                <a:close/>
              </a:path>
            </a:pathLst>
          </a:custGeom>
          <a:solidFill>
            <a:srgbClr val="141F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8" name="bg object 258"/>
          <p:cNvSpPr/>
          <p:nvPr/>
        </p:nvSpPr>
        <p:spPr>
          <a:xfrm>
            <a:off x="416560" y="1254759"/>
            <a:ext cx="8004809" cy="80010"/>
          </a:xfrm>
          <a:custGeom>
            <a:avLst/>
            <a:gdLst/>
            <a:ahLst/>
            <a:cxnLst/>
            <a:rect l="l" t="t" r="r" b="b"/>
            <a:pathLst>
              <a:path w="8004809" h="80009">
                <a:moveTo>
                  <a:pt x="8004810" y="0"/>
                </a:moveTo>
                <a:lnTo>
                  <a:pt x="8003540" y="0"/>
                </a:lnTo>
                <a:lnTo>
                  <a:pt x="8003540" y="2540"/>
                </a:lnTo>
                <a:lnTo>
                  <a:pt x="8003540" y="78740"/>
                </a:lnTo>
                <a:lnTo>
                  <a:pt x="1270" y="78740"/>
                </a:lnTo>
                <a:lnTo>
                  <a:pt x="1270" y="2540"/>
                </a:lnTo>
                <a:lnTo>
                  <a:pt x="8003540" y="2540"/>
                </a:lnTo>
                <a:lnTo>
                  <a:pt x="8003540" y="0"/>
                </a:lnTo>
                <a:lnTo>
                  <a:pt x="0" y="0"/>
                </a:lnTo>
                <a:lnTo>
                  <a:pt x="0" y="2540"/>
                </a:lnTo>
                <a:lnTo>
                  <a:pt x="0" y="78740"/>
                </a:lnTo>
                <a:lnTo>
                  <a:pt x="0" y="80010"/>
                </a:lnTo>
                <a:lnTo>
                  <a:pt x="8004810" y="80010"/>
                </a:lnTo>
                <a:lnTo>
                  <a:pt x="8004810" y="78740"/>
                </a:lnTo>
                <a:lnTo>
                  <a:pt x="8004810" y="2540"/>
                </a:lnTo>
                <a:lnTo>
                  <a:pt x="8004810" y="0"/>
                </a:lnTo>
                <a:close/>
              </a:path>
            </a:pathLst>
          </a:custGeom>
          <a:solidFill>
            <a:srgbClr val="141F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59" name="bg object 259"/>
          <p:cNvSpPr/>
          <p:nvPr/>
        </p:nvSpPr>
        <p:spPr>
          <a:xfrm>
            <a:off x="417830" y="1257299"/>
            <a:ext cx="8002270" cy="76200"/>
          </a:xfrm>
          <a:custGeom>
            <a:avLst/>
            <a:gdLst/>
            <a:ahLst/>
            <a:cxnLst/>
            <a:rect l="l" t="t" r="r" b="b"/>
            <a:pathLst>
              <a:path w="8002270" h="76200">
                <a:moveTo>
                  <a:pt x="8002270" y="0"/>
                </a:moveTo>
                <a:lnTo>
                  <a:pt x="7999730" y="0"/>
                </a:lnTo>
                <a:lnTo>
                  <a:pt x="7999730" y="1270"/>
                </a:lnTo>
                <a:lnTo>
                  <a:pt x="7999730" y="73660"/>
                </a:lnTo>
                <a:lnTo>
                  <a:pt x="2540" y="73660"/>
                </a:lnTo>
                <a:lnTo>
                  <a:pt x="2540" y="1270"/>
                </a:lnTo>
                <a:lnTo>
                  <a:pt x="7999730" y="1270"/>
                </a:lnTo>
                <a:lnTo>
                  <a:pt x="7999730" y="0"/>
                </a:lnTo>
                <a:lnTo>
                  <a:pt x="0" y="0"/>
                </a:lnTo>
                <a:lnTo>
                  <a:pt x="0" y="1270"/>
                </a:lnTo>
                <a:lnTo>
                  <a:pt x="0" y="73660"/>
                </a:lnTo>
                <a:lnTo>
                  <a:pt x="0" y="76200"/>
                </a:lnTo>
                <a:lnTo>
                  <a:pt x="8002270" y="76200"/>
                </a:lnTo>
                <a:lnTo>
                  <a:pt x="8002270" y="73660"/>
                </a:lnTo>
                <a:lnTo>
                  <a:pt x="8002270" y="1270"/>
                </a:lnTo>
                <a:lnTo>
                  <a:pt x="8002270" y="0"/>
                </a:lnTo>
                <a:close/>
              </a:path>
            </a:pathLst>
          </a:custGeom>
          <a:solidFill>
            <a:srgbClr val="1520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0" name="bg object 260"/>
          <p:cNvSpPr/>
          <p:nvPr/>
        </p:nvSpPr>
        <p:spPr>
          <a:xfrm>
            <a:off x="420370" y="1258569"/>
            <a:ext cx="7997190" cy="72390"/>
          </a:xfrm>
          <a:custGeom>
            <a:avLst/>
            <a:gdLst/>
            <a:ahLst/>
            <a:cxnLst/>
            <a:rect l="l" t="t" r="r" b="b"/>
            <a:pathLst>
              <a:path w="7997190" h="72390">
                <a:moveTo>
                  <a:pt x="7997190" y="0"/>
                </a:moveTo>
                <a:lnTo>
                  <a:pt x="7995920" y="0"/>
                </a:lnTo>
                <a:lnTo>
                  <a:pt x="7995920" y="1270"/>
                </a:lnTo>
                <a:lnTo>
                  <a:pt x="7995920" y="71120"/>
                </a:lnTo>
                <a:lnTo>
                  <a:pt x="1270" y="71120"/>
                </a:lnTo>
                <a:lnTo>
                  <a:pt x="1270" y="1270"/>
                </a:lnTo>
                <a:lnTo>
                  <a:pt x="7995920" y="1270"/>
                </a:lnTo>
                <a:lnTo>
                  <a:pt x="7995920" y="0"/>
                </a:lnTo>
                <a:lnTo>
                  <a:pt x="0" y="0"/>
                </a:lnTo>
                <a:lnTo>
                  <a:pt x="0" y="1270"/>
                </a:lnTo>
                <a:lnTo>
                  <a:pt x="0" y="71120"/>
                </a:lnTo>
                <a:lnTo>
                  <a:pt x="0" y="72390"/>
                </a:lnTo>
                <a:lnTo>
                  <a:pt x="7997190" y="72390"/>
                </a:lnTo>
                <a:lnTo>
                  <a:pt x="7997190" y="71120"/>
                </a:lnTo>
                <a:lnTo>
                  <a:pt x="7997190" y="1270"/>
                </a:lnTo>
                <a:lnTo>
                  <a:pt x="7997190" y="0"/>
                </a:lnTo>
                <a:close/>
              </a:path>
            </a:pathLst>
          </a:custGeom>
          <a:solidFill>
            <a:srgbClr val="1521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1" name="bg object 261"/>
          <p:cNvSpPr/>
          <p:nvPr/>
        </p:nvSpPr>
        <p:spPr>
          <a:xfrm>
            <a:off x="421640" y="1259839"/>
            <a:ext cx="7994650" cy="69850"/>
          </a:xfrm>
          <a:custGeom>
            <a:avLst/>
            <a:gdLst/>
            <a:ahLst/>
            <a:cxnLst/>
            <a:rect l="l" t="t" r="r" b="b"/>
            <a:pathLst>
              <a:path w="7994650" h="69850">
                <a:moveTo>
                  <a:pt x="7994650" y="0"/>
                </a:moveTo>
                <a:lnTo>
                  <a:pt x="7992110" y="0"/>
                </a:lnTo>
                <a:lnTo>
                  <a:pt x="7992110" y="2540"/>
                </a:lnTo>
                <a:lnTo>
                  <a:pt x="7992110" y="67310"/>
                </a:lnTo>
                <a:lnTo>
                  <a:pt x="2540" y="67310"/>
                </a:lnTo>
                <a:lnTo>
                  <a:pt x="2540" y="2540"/>
                </a:lnTo>
                <a:lnTo>
                  <a:pt x="7992110" y="2540"/>
                </a:lnTo>
                <a:lnTo>
                  <a:pt x="7992110" y="0"/>
                </a:lnTo>
                <a:lnTo>
                  <a:pt x="0" y="0"/>
                </a:lnTo>
                <a:lnTo>
                  <a:pt x="0" y="2540"/>
                </a:lnTo>
                <a:lnTo>
                  <a:pt x="0" y="67310"/>
                </a:lnTo>
                <a:lnTo>
                  <a:pt x="0" y="69850"/>
                </a:lnTo>
                <a:lnTo>
                  <a:pt x="7994650" y="69850"/>
                </a:lnTo>
                <a:lnTo>
                  <a:pt x="7994650" y="67310"/>
                </a:lnTo>
                <a:lnTo>
                  <a:pt x="7994650" y="2540"/>
                </a:lnTo>
                <a:lnTo>
                  <a:pt x="7994650" y="0"/>
                </a:lnTo>
                <a:close/>
              </a:path>
            </a:pathLst>
          </a:custGeom>
          <a:solidFill>
            <a:srgbClr val="1521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2" name="bg object 262"/>
          <p:cNvSpPr/>
          <p:nvPr/>
        </p:nvSpPr>
        <p:spPr>
          <a:xfrm>
            <a:off x="424180" y="1262379"/>
            <a:ext cx="7989570" cy="64769"/>
          </a:xfrm>
          <a:custGeom>
            <a:avLst/>
            <a:gdLst/>
            <a:ahLst/>
            <a:cxnLst/>
            <a:rect l="l" t="t" r="r" b="b"/>
            <a:pathLst>
              <a:path w="7989570" h="64769">
                <a:moveTo>
                  <a:pt x="7989570" y="0"/>
                </a:moveTo>
                <a:lnTo>
                  <a:pt x="7988300" y="0"/>
                </a:lnTo>
                <a:lnTo>
                  <a:pt x="7988300" y="1270"/>
                </a:lnTo>
                <a:lnTo>
                  <a:pt x="7988300" y="63500"/>
                </a:lnTo>
                <a:lnTo>
                  <a:pt x="1270" y="63500"/>
                </a:lnTo>
                <a:lnTo>
                  <a:pt x="1270" y="1270"/>
                </a:lnTo>
                <a:lnTo>
                  <a:pt x="7988300" y="1270"/>
                </a:lnTo>
                <a:lnTo>
                  <a:pt x="7988300" y="0"/>
                </a:lnTo>
                <a:lnTo>
                  <a:pt x="0" y="0"/>
                </a:lnTo>
                <a:lnTo>
                  <a:pt x="0" y="1270"/>
                </a:lnTo>
                <a:lnTo>
                  <a:pt x="0" y="63500"/>
                </a:lnTo>
                <a:lnTo>
                  <a:pt x="0" y="64770"/>
                </a:lnTo>
                <a:lnTo>
                  <a:pt x="7989570" y="64770"/>
                </a:lnTo>
                <a:lnTo>
                  <a:pt x="7989570" y="63500"/>
                </a:lnTo>
                <a:lnTo>
                  <a:pt x="7989570" y="1270"/>
                </a:lnTo>
                <a:lnTo>
                  <a:pt x="7989570" y="0"/>
                </a:lnTo>
                <a:close/>
              </a:path>
            </a:pathLst>
          </a:custGeom>
          <a:solidFill>
            <a:srgbClr val="1622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3" name="bg object 263"/>
          <p:cNvSpPr/>
          <p:nvPr/>
        </p:nvSpPr>
        <p:spPr>
          <a:xfrm>
            <a:off x="425450" y="1263649"/>
            <a:ext cx="7987030" cy="62230"/>
          </a:xfrm>
          <a:custGeom>
            <a:avLst/>
            <a:gdLst/>
            <a:ahLst/>
            <a:cxnLst/>
            <a:rect l="l" t="t" r="r" b="b"/>
            <a:pathLst>
              <a:path w="7987030" h="62230">
                <a:moveTo>
                  <a:pt x="7987030" y="0"/>
                </a:moveTo>
                <a:lnTo>
                  <a:pt x="7985760" y="0"/>
                </a:lnTo>
                <a:lnTo>
                  <a:pt x="7985760" y="2540"/>
                </a:lnTo>
                <a:lnTo>
                  <a:pt x="7985760" y="60960"/>
                </a:lnTo>
                <a:lnTo>
                  <a:pt x="1270" y="60960"/>
                </a:lnTo>
                <a:lnTo>
                  <a:pt x="1270" y="2540"/>
                </a:lnTo>
                <a:lnTo>
                  <a:pt x="7985760" y="2540"/>
                </a:lnTo>
                <a:lnTo>
                  <a:pt x="7985760" y="0"/>
                </a:lnTo>
                <a:lnTo>
                  <a:pt x="0" y="0"/>
                </a:lnTo>
                <a:lnTo>
                  <a:pt x="0" y="2540"/>
                </a:lnTo>
                <a:lnTo>
                  <a:pt x="0" y="60960"/>
                </a:lnTo>
                <a:lnTo>
                  <a:pt x="0" y="62230"/>
                </a:lnTo>
                <a:lnTo>
                  <a:pt x="7987030" y="62230"/>
                </a:lnTo>
                <a:lnTo>
                  <a:pt x="7987030" y="60960"/>
                </a:lnTo>
                <a:lnTo>
                  <a:pt x="7987030" y="2540"/>
                </a:lnTo>
                <a:lnTo>
                  <a:pt x="7987030" y="0"/>
                </a:lnTo>
                <a:close/>
              </a:path>
            </a:pathLst>
          </a:custGeom>
          <a:solidFill>
            <a:srgbClr val="162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4" name="bg object 264"/>
          <p:cNvSpPr/>
          <p:nvPr/>
        </p:nvSpPr>
        <p:spPr>
          <a:xfrm>
            <a:off x="426720" y="1266189"/>
            <a:ext cx="7984490" cy="58419"/>
          </a:xfrm>
          <a:custGeom>
            <a:avLst/>
            <a:gdLst/>
            <a:ahLst/>
            <a:cxnLst/>
            <a:rect l="l" t="t" r="r" b="b"/>
            <a:pathLst>
              <a:path w="7984490" h="58419">
                <a:moveTo>
                  <a:pt x="7984490" y="0"/>
                </a:moveTo>
                <a:lnTo>
                  <a:pt x="7981950" y="0"/>
                </a:lnTo>
                <a:lnTo>
                  <a:pt x="7981950" y="1270"/>
                </a:lnTo>
                <a:lnTo>
                  <a:pt x="7981950" y="55880"/>
                </a:lnTo>
                <a:lnTo>
                  <a:pt x="2540" y="55880"/>
                </a:lnTo>
                <a:lnTo>
                  <a:pt x="2540" y="1270"/>
                </a:lnTo>
                <a:lnTo>
                  <a:pt x="7981950" y="1270"/>
                </a:lnTo>
                <a:lnTo>
                  <a:pt x="7981950" y="0"/>
                </a:lnTo>
                <a:lnTo>
                  <a:pt x="0" y="0"/>
                </a:lnTo>
                <a:lnTo>
                  <a:pt x="0" y="1270"/>
                </a:lnTo>
                <a:lnTo>
                  <a:pt x="0" y="55880"/>
                </a:lnTo>
                <a:lnTo>
                  <a:pt x="0" y="58420"/>
                </a:lnTo>
                <a:lnTo>
                  <a:pt x="7984490" y="58420"/>
                </a:lnTo>
                <a:lnTo>
                  <a:pt x="7984490" y="55880"/>
                </a:lnTo>
                <a:lnTo>
                  <a:pt x="7984490" y="1270"/>
                </a:lnTo>
                <a:lnTo>
                  <a:pt x="7984490" y="0"/>
                </a:lnTo>
                <a:close/>
              </a:path>
            </a:pathLst>
          </a:custGeom>
          <a:solidFill>
            <a:srgbClr val="162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5" name="bg object 265"/>
          <p:cNvSpPr/>
          <p:nvPr/>
        </p:nvSpPr>
        <p:spPr>
          <a:xfrm>
            <a:off x="429260" y="1267459"/>
            <a:ext cx="7979409" cy="54610"/>
          </a:xfrm>
          <a:custGeom>
            <a:avLst/>
            <a:gdLst/>
            <a:ahLst/>
            <a:cxnLst/>
            <a:rect l="l" t="t" r="r" b="b"/>
            <a:pathLst>
              <a:path w="7979409" h="54609">
                <a:moveTo>
                  <a:pt x="7979410" y="0"/>
                </a:moveTo>
                <a:lnTo>
                  <a:pt x="7978140" y="0"/>
                </a:lnTo>
                <a:lnTo>
                  <a:pt x="7978140" y="1270"/>
                </a:lnTo>
                <a:lnTo>
                  <a:pt x="7978140" y="53340"/>
                </a:lnTo>
                <a:lnTo>
                  <a:pt x="2540" y="53340"/>
                </a:lnTo>
                <a:lnTo>
                  <a:pt x="2540" y="1270"/>
                </a:lnTo>
                <a:lnTo>
                  <a:pt x="7978140" y="1270"/>
                </a:lnTo>
                <a:lnTo>
                  <a:pt x="7978140" y="0"/>
                </a:lnTo>
                <a:lnTo>
                  <a:pt x="0" y="0"/>
                </a:lnTo>
                <a:lnTo>
                  <a:pt x="0" y="1270"/>
                </a:lnTo>
                <a:lnTo>
                  <a:pt x="0" y="53340"/>
                </a:lnTo>
                <a:lnTo>
                  <a:pt x="0" y="54610"/>
                </a:lnTo>
                <a:lnTo>
                  <a:pt x="7979410" y="54610"/>
                </a:lnTo>
                <a:lnTo>
                  <a:pt x="7979410" y="53340"/>
                </a:lnTo>
                <a:lnTo>
                  <a:pt x="7979410" y="1270"/>
                </a:lnTo>
                <a:lnTo>
                  <a:pt x="7979410" y="0"/>
                </a:lnTo>
                <a:close/>
              </a:path>
            </a:pathLst>
          </a:custGeom>
          <a:solidFill>
            <a:srgbClr val="1724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6" name="bg object 266"/>
          <p:cNvSpPr/>
          <p:nvPr/>
        </p:nvSpPr>
        <p:spPr>
          <a:xfrm>
            <a:off x="431800" y="1268729"/>
            <a:ext cx="7975600" cy="52069"/>
          </a:xfrm>
          <a:custGeom>
            <a:avLst/>
            <a:gdLst/>
            <a:ahLst/>
            <a:cxnLst/>
            <a:rect l="l" t="t" r="r" b="b"/>
            <a:pathLst>
              <a:path w="7975600" h="52069">
                <a:moveTo>
                  <a:pt x="7975600" y="0"/>
                </a:moveTo>
                <a:lnTo>
                  <a:pt x="7973060" y="0"/>
                </a:lnTo>
                <a:lnTo>
                  <a:pt x="7973060" y="2540"/>
                </a:lnTo>
                <a:lnTo>
                  <a:pt x="7973060" y="49530"/>
                </a:lnTo>
                <a:lnTo>
                  <a:pt x="1270" y="49530"/>
                </a:lnTo>
                <a:lnTo>
                  <a:pt x="1270" y="2540"/>
                </a:lnTo>
                <a:lnTo>
                  <a:pt x="7973060" y="2540"/>
                </a:lnTo>
                <a:lnTo>
                  <a:pt x="7973060" y="0"/>
                </a:lnTo>
                <a:lnTo>
                  <a:pt x="0" y="0"/>
                </a:lnTo>
                <a:lnTo>
                  <a:pt x="0" y="2540"/>
                </a:lnTo>
                <a:lnTo>
                  <a:pt x="0" y="49530"/>
                </a:lnTo>
                <a:lnTo>
                  <a:pt x="0" y="52070"/>
                </a:lnTo>
                <a:lnTo>
                  <a:pt x="7975600" y="52070"/>
                </a:lnTo>
                <a:lnTo>
                  <a:pt x="7975600" y="49530"/>
                </a:lnTo>
                <a:lnTo>
                  <a:pt x="7975600" y="2540"/>
                </a:lnTo>
                <a:lnTo>
                  <a:pt x="7975600" y="0"/>
                </a:lnTo>
                <a:close/>
              </a:path>
            </a:pathLst>
          </a:custGeom>
          <a:solidFill>
            <a:srgbClr val="172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7" name="bg object 267"/>
          <p:cNvSpPr/>
          <p:nvPr/>
        </p:nvSpPr>
        <p:spPr>
          <a:xfrm>
            <a:off x="433070" y="1271269"/>
            <a:ext cx="7971790" cy="46990"/>
          </a:xfrm>
          <a:custGeom>
            <a:avLst/>
            <a:gdLst/>
            <a:ahLst/>
            <a:cxnLst/>
            <a:rect l="l" t="t" r="r" b="b"/>
            <a:pathLst>
              <a:path w="7971790" h="46990">
                <a:moveTo>
                  <a:pt x="7971790" y="0"/>
                </a:moveTo>
                <a:lnTo>
                  <a:pt x="7970520" y="0"/>
                </a:lnTo>
                <a:lnTo>
                  <a:pt x="7970520" y="2540"/>
                </a:lnTo>
                <a:lnTo>
                  <a:pt x="7970520" y="45720"/>
                </a:lnTo>
                <a:lnTo>
                  <a:pt x="1270" y="45720"/>
                </a:lnTo>
                <a:lnTo>
                  <a:pt x="1270" y="2540"/>
                </a:lnTo>
                <a:lnTo>
                  <a:pt x="7970520" y="2540"/>
                </a:lnTo>
                <a:lnTo>
                  <a:pt x="7970520" y="0"/>
                </a:lnTo>
                <a:lnTo>
                  <a:pt x="0" y="0"/>
                </a:lnTo>
                <a:lnTo>
                  <a:pt x="0" y="2540"/>
                </a:lnTo>
                <a:lnTo>
                  <a:pt x="0" y="45720"/>
                </a:lnTo>
                <a:lnTo>
                  <a:pt x="0" y="46990"/>
                </a:lnTo>
                <a:lnTo>
                  <a:pt x="7971790" y="46990"/>
                </a:lnTo>
                <a:lnTo>
                  <a:pt x="7971790" y="45720"/>
                </a:lnTo>
                <a:lnTo>
                  <a:pt x="7971790" y="2540"/>
                </a:lnTo>
                <a:lnTo>
                  <a:pt x="7971790" y="0"/>
                </a:lnTo>
                <a:close/>
              </a:path>
            </a:pathLst>
          </a:custGeom>
          <a:solidFill>
            <a:srgbClr val="182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8" name="bg object 268"/>
          <p:cNvSpPr/>
          <p:nvPr/>
        </p:nvSpPr>
        <p:spPr>
          <a:xfrm>
            <a:off x="434340" y="1273809"/>
            <a:ext cx="7969250" cy="43180"/>
          </a:xfrm>
          <a:custGeom>
            <a:avLst/>
            <a:gdLst/>
            <a:ahLst/>
            <a:cxnLst/>
            <a:rect l="l" t="t" r="r" b="b"/>
            <a:pathLst>
              <a:path w="7969250" h="43180">
                <a:moveTo>
                  <a:pt x="7969250" y="0"/>
                </a:moveTo>
                <a:lnTo>
                  <a:pt x="7966710" y="0"/>
                </a:lnTo>
                <a:lnTo>
                  <a:pt x="7966710" y="1270"/>
                </a:lnTo>
                <a:lnTo>
                  <a:pt x="7966710" y="40640"/>
                </a:lnTo>
                <a:lnTo>
                  <a:pt x="2540" y="40640"/>
                </a:lnTo>
                <a:lnTo>
                  <a:pt x="2540" y="1270"/>
                </a:lnTo>
                <a:lnTo>
                  <a:pt x="7966710" y="1270"/>
                </a:lnTo>
                <a:lnTo>
                  <a:pt x="7966710" y="0"/>
                </a:lnTo>
                <a:lnTo>
                  <a:pt x="0" y="0"/>
                </a:lnTo>
                <a:lnTo>
                  <a:pt x="0" y="1270"/>
                </a:lnTo>
                <a:lnTo>
                  <a:pt x="0" y="40640"/>
                </a:lnTo>
                <a:lnTo>
                  <a:pt x="0" y="43180"/>
                </a:lnTo>
                <a:lnTo>
                  <a:pt x="7969250" y="43180"/>
                </a:lnTo>
                <a:lnTo>
                  <a:pt x="7969250" y="40640"/>
                </a:lnTo>
                <a:lnTo>
                  <a:pt x="7969250" y="1270"/>
                </a:lnTo>
                <a:lnTo>
                  <a:pt x="7969250" y="0"/>
                </a:lnTo>
                <a:close/>
              </a:path>
            </a:pathLst>
          </a:custGeom>
          <a:solidFill>
            <a:srgbClr val="182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69" name="bg object 269"/>
          <p:cNvSpPr/>
          <p:nvPr/>
        </p:nvSpPr>
        <p:spPr>
          <a:xfrm>
            <a:off x="436880" y="1275079"/>
            <a:ext cx="7964170" cy="39370"/>
          </a:xfrm>
          <a:custGeom>
            <a:avLst/>
            <a:gdLst/>
            <a:ahLst/>
            <a:cxnLst/>
            <a:rect l="l" t="t" r="r" b="b"/>
            <a:pathLst>
              <a:path w="7964170" h="39369">
                <a:moveTo>
                  <a:pt x="7964170" y="0"/>
                </a:moveTo>
                <a:lnTo>
                  <a:pt x="7962900" y="0"/>
                </a:lnTo>
                <a:lnTo>
                  <a:pt x="7962900" y="1270"/>
                </a:lnTo>
                <a:lnTo>
                  <a:pt x="7962900" y="38100"/>
                </a:lnTo>
                <a:lnTo>
                  <a:pt x="1270" y="38100"/>
                </a:lnTo>
                <a:lnTo>
                  <a:pt x="1270" y="1270"/>
                </a:lnTo>
                <a:lnTo>
                  <a:pt x="7962900" y="1270"/>
                </a:lnTo>
                <a:lnTo>
                  <a:pt x="7962900" y="0"/>
                </a:lnTo>
                <a:lnTo>
                  <a:pt x="0" y="0"/>
                </a:lnTo>
                <a:lnTo>
                  <a:pt x="0" y="1270"/>
                </a:lnTo>
                <a:lnTo>
                  <a:pt x="0" y="38100"/>
                </a:lnTo>
                <a:lnTo>
                  <a:pt x="0" y="39370"/>
                </a:lnTo>
                <a:lnTo>
                  <a:pt x="7964170" y="39370"/>
                </a:lnTo>
                <a:lnTo>
                  <a:pt x="7964170" y="38100"/>
                </a:lnTo>
                <a:lnTo>
                  <a:pt x="7964170" y="1270"/>
                </a:lnTo>
                <a:lnTo>
                  <a:pt x="7964170" y="0"/>
                </a:lnTo>
                <a:close/>
              </a:path>
            </a:pathLst>
          </a:custGeom>
          <a:solidFill>
            <a:srgbClr val="182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0" name="bg object 270"/>
          <p:cNvSpPr/>
          <p:nvPr/>
        </p:nvSpPr>
        <p:spPr>
          <a:xfrm>
            <a:off x="438150" y="1276349"/>
            <a:ext cx="7961630" cy="36830"/>
          </a:xfrm>
          <a:custGeom>
            <a:avLst/>
            <a:gdLst/>
            <a:ahLst/>
            <a:cxnLst/>
            <a:rect l="l" t="t" r="r" b="b"/>
            <a:pathLst>
              <a:path w="7961630" h="36830">
                <a:moveTo>
                  <a:pt x="7961630" y="0"/>
                </a:moveTo>
                <a:lnTo>
                  <a:pt x="7959090" y="0"/>
                </a:lnTo>
                <a:lnTo>
                  <a:pt x="7959090" y="2540"/>
                </a:lnTo>
                <a:lnTo>
                  <a:pt x="7959090" y="34290"/>
                </a:lnTo>
                <a:lnTo>
                  <a:pt x="2540" y="34290"/>
                </a:lnTo>
                <a:lnTo>
                  <a:pt x="2540" y="2540"/>
                </a:lnTo>
                <a:lnTo>
                  <a:pt x="7959090" y="2540"/>
                </a:lnTo>
                <a:lnTo>
                  <a:pt x="7959090" y="0"/>
                </a:lnTo>
                <a:lnTo>
                  <a:pt x="0" y="0"/>
                </a:lnTo>
                <a:lnTo>
                  <a:pt x="0" y="2540"/>
                </a:lnTo>
                <a:lnTo>
                  <a:pt x="0" y="34290"/>
                </a:lnTo>
                <a:lnTo>
                  <a:pt x="0" y="36830"/>
                </a:lnTo>
                <a:lnTo>
                  <a:pt x="7961630" y="36830"/>
                </a:lnTo>
                <a:lnTo>
                  <a:pt x="7961630" y="34290"/>
                </a:lnTo>
                <a:lnTo>
                  <a:pt x="7961630" y="2540"/>
                </a:lnTo>
                <a:lnTo>
                  <a:pt x="7961630" y="0"/>
                </a:lnTo>
                <a:close/>
              </a:path>
            </a:pathLst>
          </a:custGeom>
          <a:solidFill>
            <a:srgbClr val="1927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1" name="bg object 271"/>
          <p:cNvSpPr/>
          <p:nvPr/>
        </p:nvSpPr>
        <p:spPr>
          <a:xfrm>
            <a:off x="440690" y="1278889"/>
            <a:ext cx="7956550" cy="31750"/>
          </a:xfrm>
          <a:custGeom>
            <a:avLst/>
            <a:gdLst/>
            <a:ahLst/>
            <a:cxnLst/>
            <a:rect l="l" t="t" r="r" b="b"/>
            <a:pathLst>
              <a:path w="7956550" h="31750">
                <a:moveTo>
                  <a:pt x="7956550" y="0"/>
                </a:moveTo>
                <a:lnTo>
                  <a:pt x="7955280" y="0"/>
                </a:lnTo>
                <a:lnTo>
                  <a:pt x="7955280" y="1270"/>
                </a:lnTo>
                <a:lnTo>
                  <a:pt x="7955280" y="30480"/>
                </a:lnTo>
                <a:lnTo>
                  <a:pt x="1270" y="30480"/>
                </a:lnTo>
                <a:lnTo>
                  <a:pt x="1270" y="1270"/>
                </a:lnTo>
                <a:lnTo>
                  <a:pt x="7955280" y="1270"/>
                </a:lnTo>
                <a:lnTo>
                  <a:pt x="7955280" y="0"/>
                </a:lnTo>
                <a:lnTo>
                  <a:pt x="0" y="0"/>
                </a:lnTo>
                <a:lnTo>
                  <a:pt x="0" y="1270"/>
                </a:lnTo>
                <a:lnTo>
                  <a:pt x="0" y="30480"/>
                </a:lnTo>
                <a:lnTo>
                  <a:pt x="0" y="31750"/>
                </a:lnTo>
                <a:lnTo>
                  <a:pt x="7956550" y="31750"/>
                </a:lnTo>
                <a:lnTo>
                  <a:pt x="7956550" y="30480"/>
                </a:lnTo>
                <a:lnTo>
                  <a:pt x="7956550" y="1270"/>
                </a:lnTo>
                <a:lnTo>
                  <a:pt x="7956550" y="0"/>
                </a:lnTo>
                <a:close/>
              </a:path>
            </a:pathLst>
          </a:custGeom>
          <a:solidFill>
            <a:srgbClr val="1927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2" name="bg object 272"/>
          <p:cNvSpPr/>
          <p:nvPr/>
        </p:nvSpPr>
        <p:spPr>
          <a:xfrm>
            <a:off x="441960" y="1280159"/>
            <a:ext cx="7954009" cy="29209"/>
          </a:xfrm>
          <a:custGeom>
            <a:avLst/>
            <a:gdLst/>
            <a:ahLst/>
            <a:cxnLst/>
            <a:rect l="l" t="t" r="r" b="b"/>
            <a:pathLst>
              <a:path w="7954009" h="29209">
                <a:moveTo>
                  <a:pt x="7954010" y="0"/>
                </a:moveTo>
                <a:lnTo>
                  <a:pt x="7952740" y="0"/>
                </a:lnTo>
                <a:lnTo>
                  <a:pt x="7952740" y="2540"/>
                </a:lnTo>
                <a:lnTo>
                  <a:pt x="7952740" y="27940"/>
                </a:lnTo>
                <a:lnTo>
                  <a:pt x="2540" y="27940"/>
                </a:lnTo>
                <a:lnTo>
                  <a:pt x="2540" y="2540"/>
                </a:lnTo>
                <a:lnTo>
                  <a:pt x="7952740" y="2540"/>
                </a:lnTo>
                <a:lnTo>
                  <a:pt x="7952740" y="0"/>
                </a:lnTo>
                <a:lnTo>
                  <a:pt x="0" y="0"/>
                </a:lnTo>
                <a:lnTo>
                  <a:pt x="0" y="2540"/>
                </a:lnTo>
                <a:lnTo>
                  <a:pt x="0" y="27940"/>
                </a:lnTo>
                <a:lnTo>
                  <a:pt x="0" y="29210"/>
                </a:lnTo>
                <a:lnTo>
                  <a:pt x="7954010" y="29210"/>
                </a:lnTo>
                <a:lnTo>
                  <a:pt x="7954010" y="27940"/>
                </a:lnTo>
                <a:lnTo>
                  <a:pt x="7954010" y="2540"/>
                </a:lnTo>
                <a:lnTo>
                  <a:pt x="7954010" y="0"/>
                </a:lnTo>
                <a:close/>
              </a:path>
            </a:pathLst>
          </a:custGeom>
          <a:solidFill>
            <a:srgbClr val="192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3" name="bg object 273"/>
          <p:cNvSpPr/>
          <p:nvPr/>
        </p:nvSpPr>
        <p:spPr>
          <a:xfrm>
            <a:off x="444500" y="1282699"/>
            <a:ext cx="7950200" cy="25400"/>
          </a:xfrm>
          <a:custGeom>
            <a:avLst/>
            <a:gdLst/>
            <a:ahLst/>
            <a:cxnLst/>
            <a:rect l="l" t="t" r="r" b="b"/>
            <a:pathLst>
              <a:path w="7950200" h="25400">
                <a:moveTo>
                  <a:pt x="7950200" y="0"/>
                </a:moveTo>
                <a:lnTo>
                  <a:pt x="7947660" y="0"/>
                </a:lnTo>
                <a:lnTo>
                  <a:pt x="7947660" y="1270"/>
                </a:lnTo>
                <a:lnTo>
                  <a:pt x="7947660" y="22860"/>
                </a:lnTo>
                <a:lnTo>
                  <a:pt x="1270" y="22860"/>
                </a:lnTo>
                <a:lnTo>
                  <a:pt x="1270" y="1270"/>
                </a:lnTo>
                <a:lnTo>
                  <a:pt x="7947660" y="1270"/>
                </a:lnTo>
                <a:lnTo>
                  <a:pt x="7947660" y="0"/>
                </a:lnTo>
                <a:lnTo>
                  <a:pt x="0" y="0"/>
                </a:lnTo>
                <a:lnTo>
                  <a:pt x="0" y="1270"/>
                </a:lnTo>
                <a:lnTo>
                  <a:pt x="0" y="22860"/>
                </a:lnTo>
                <a:lnTo>
                  <a:pt x="0" y="25400"/>
                </a:lnTo>
                <a:lnTo>
                  <a:pt x="7950200" y="25400"/>
                </a:lnTo>
                <a:lnTo>
                  <a:pt x="7950200" y="22860"/>
                </a:lnTo>
                <a:lnTo>
                  <a:pt x="7950200" y="1270"/>
                </a:lnTo>
                <a:lnTo>
                  <a:pt x="7950200" y="0"/>
                </a:lnTo>
                <a:close/>
              </a:path>
            </a:pathLst>
          </a:custGeom>
          <a:solidFill>
            <a:srgbClr val="1A2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4" name="bg object 274"/>
          <p:cNvSpPr/>
          <p:nvPr/>
        </p:nvSpPr>
        <p:spPr>
          <a:xfrm>
            <a:off x="445770" y="1283969"/>
            <a:ext cx="7946390" cy="21590"/>
          </a:xfrm>
          <a:custGeom>
            <a:avLst/>
            <a:gdLst/>
            <a:ahLst/>
            <a:cxnLst/>
            <a:rect l="l" t="t" r="r" b="b"/>
            <a:pathLst>
              <a:path w="7946390" h="21590">
                <a:moveTo>
                  <a:pt x="7946390" y="0"/>
                </a:moveTo>
                <a:lnTo>
                  <a:pt x="7945120" y="0"/>
                </a:lnTo>
                <a:lnTo>
                  <a:pt x="7945120" y="2540"/>
                </a:lnTo>
                <a:lnTo>
                  <a:pt x="7945120" y="20320"/>
                </a:lnTo>
                <a:lnTo>
                  <a:pt x="1270" y="20320"/>
                </a:lnTo>
                <a:lnTo>
                  <a:pt x="1270" y="2540"/>
                </a:lnTo>
                <a:lnTo>
                  <a:pt x="7945120" y="2540"/>
                </a:lnTo>
                <a:lnTo>
                  <a:pt x="7945120" y="0"/>
                </a:lnTo>
                <a:lnTo>
                  <a:pt x="0" y="0"/>
                </a:lnTo>
                <a:lnTo>
                  <a:pt x="0" y="2540"/>
                </a:lnTo>
                <a:lnTo>
                  <a:pt x="0" y="20320"/>
                </a:lnTo>
                <a:lnTo>
                  <a:pt x="0" y="21590"/>
                </a:lnTo>
                <a:lnTo>
                  <a:pt x="7946390" y="21590"/>
                </a:lnTo>
                <a:lnTo>
                  <a:pt x="7946390" y="20320"/>
                </a:lnTo>
                <a:lnTo>
                  <a:pt x="7946390" y="2540"/>
                </a:lnTo>
                <a:lnTo>
                  <a:pt x="7946390" y="0"/>
                </a:lnTo>
                <a:close/>
              </a:path>
            </a:pathLst>
          </a:custGeom>
          <a:solidFill>
            <a:srgbClr val="1A29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5" name="bg object 275"/>
          <p:cNvSpPr/>
          <p:nvPr/>
        </p:nvSpPr>
        <p:spPr>
          <a:xfrm>
            <a:off x="447040" y="1286509"/>
            <a:ext cx="7943850" cy="17780"/>
          </a:xfrm>
          <a:custGeom>
            <a:avLst/>
            <a:gdLst/>
            <a:ahLst/>
            <a:cxnLst/>
            <a:rect l="l" t="t" r="r" b="b"/>
            <a:pathLst>
              <a:path w="7943850" h="17780">
                <a:moveTo>
                  <a:pt x="7943850" y="0"/>
                </a:moveTo>
                <a:lnTo>
                  <a:pt x="7941310" y="0"/>
                </a:lnTo>
                <a:lnTo>
                  <a:pt x="7941310" y="1270"/>
                </a:lnTo>
                <a:lnTo>
                  <a:pt x="7941310" y="15240"/>
                </a:lnTo>
                <a:lnTo>
                  <a:pt x="2540" y="15240"/>
                </a:lnTo>
                <a:lnTo>
                  <a:pt x="2540" y="1270"/>
                </a:lnTo>
                <a:lnTo>
                  <a:pt x="7941310" y="1270"/>
                </a:lnTo>
                <a:lnTo>
                  <a:pt x="7941310" y="0"/>
                </a:lnTo>
                <a:lnTo>
                  <a:pt x="0" y="0"/>
                </a:lnTo>
                <a:lnTo>
                  <a:pt x="0" y="1270"/>
                </a:lnTo>
                <a:lnTo>
                  <a:pt x="0" y="15240"/>
                </a:lnTo>
                <a:lnTo>
                  <a:pt x="0" y="17780"/>
                </a:lnTo>
                <a:lnTo>
                  <a:pt x="7943850" y="17780"/>
                </a:lnTo>
                <a:lnTo>
                  <a:pt x="7943850" y="15240"/>
                </a:lnTo>
                <a:lnTo>
                  <a:pt x="7943850" y="1270"/>
                </a:lnTo>
                <a:lnTo>
                  <a:pt x="7943850" y="0"/>
                </a:lnTo>
                <a:close/>
              </a:path>
            </a:pathLst>
          </a:custGeom>
          <a:solidFill>
            <a:srgbClr val="1B2A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6" name="bg object 276"/>
          <p:cNvSpPr/>
          <p:nvPr/>
        </p:nvSpPr>
        <p:spPr>
          <a:xfrm>
            <a:off x="449580" y="1287779"/>
            <a:ext cx="7938770" cy="13970"/>
          </a:xfrm>
          <a:custGeom>
            <a:avLst/>
            <a:gdLst/>
            <a:ahLst/>
            <a:cxnLst/>
            <a:rect l="l" t="t" r="r" b="b"/>
            <a:pathLst>
              <a:path w="7938770" h="13969">
                <a:moveTo>
                  <a:pt x="7938770" y="0"/>
                </a:moveTo>
                <a:lnTo>
                  <a:pt x="7937500" y="0"/>
                </a:lnTo>
                <a:lnTo>
                  <a:pt x="7937500" y="1270"/>
                </a:lnTo>
                <a:lnTo>
                  <a:pt x="7937500" y="12700"/>
                </a:lnTo>
                <a:lnTo>
                  <a:pt x="1270" y="12700"/>
                </a:lnTo>
                <a:lnTo>
                  <a:pt x="1270" y="1270"/>
                </a:lnTo>
                <a:lnTo>
                  <a:pt x="7937500" y="1270"/>
                </a:lnTo>
                <a:lnTo>
                  <a:pt x="7937500" y="0"/>
                </a:lnTo>
                <a:lnTo>
                  <a:pt x="0" y="0"/>
                </a:lnTo>
                <a:lnTo>
                  <a:pt x="0" y="1270"/>
                </a:lnTo>
                <a:lnTo>
                  <a:pt x="0" y="12700"/>
                </a:lnTo>
                <a:lnTo>
                  <a:pt x="0" y="13970"/>
                </a:lnTo>
                <a:lnTo>
                  <a:pt x="7938770" y="13970"/>
                </a:lnTo>
                <a:lnTo>
                  <a:pt x="7938770" y="12700"/>
                </a:lnTo>
                <a:lnTo>
                  <a:pt x="7938770" y="1270"/>
                </a:lnTo>
                <a:lnTo>
                  <a:pt x="7938770" y="0"/>
                </a:lnTo>
                <a:close/>
              </a:path>
            </a:pathLst>
          </a:custGeom>
          <a:solidFill>
            <a:srgbClr val="1B2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7" name="bg object 277"/>
          <p:cNvSpPr/>
          <p:nvPr/>
        </p:nvSpPr>
        <p:spPr>
          <a:xfrm>
            <a:off x="450850" y="1289049"/>
            <a:ext cx="7936230" cy="11430"/>
          </a:xfrm>
          <a:custGeom>
            <a:avLst/>
            <a:gdLst/>
            <a:ahLst/>
            <a:cxnLst/>
            <a:rect l="l" t="t" r="r" b="b"/>
            <a:pathLst>
              <a:path w="7936230" h="11430">
                <a:moveTo>
                  <a:pt x="7936230" y="0"/>
                </a:moveTo>
                <a:lnTo>
                  <a:pt x="7933690" y="0"/>
                </a:lnTo>
                <a:lnTo>
                  <a:pt x="7933690" y="2540"/>
                </a:lnTo>
                <a:lnTo>
                  <a:pt x="7933690" y="8890"/>
                </a:lnTo>
                <a:lnTo>
                  <a:pt x="2540" y="8890"/>
                </a:lnTo>
                <a:lnTo>
                  <a:pt x="2540" y="2540"/>
                </a:lnTo>
                <a:lnTo>
                  <a:pt x="7933690" y="2540"/>
                </a:lnTo>
                <a:lnTo>
                  <a:pt x="7933690" y="0"/>
                </a:lnTo>
                <a:lnTo>
                  <a:pt x="0" y="0"/>
                </a:lnTo>
                <a:lnTo>
                  <a:pt x="0" y="2540"/>
                </a:lnTo>
                <a:lnTo>
                  <a:pt x="0" y="8890"/>
                </a:lnTo>
                <a:lnTo>
                  <a:pt x="0" y="11430"/>
                </a:lnTo>
                <a:lnTo>
                  <a:pt x="7936230" y="11430"/>
                </a:lnTo>
                <a:lnTo>
                  <a:pt x="7936230" y="8890"/>
                </a:lnTo>
                <a:lnTo>
                  <a:pt x="7936230" y="2540"/>
                </a:lnTo>
                <a:lnTo>
                  <a:pt x="7936230" y="0"/>
                </a:lnTo>
                <a:close/>
              </a:path>
            </a:pathLst>
          </a:custGeom>
          <a:solidFill>
            <a:srgbClr val="1B2B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8" name="bg object 278"/>
          <p:cNvSpPr/>
          <p:nvPr/>
        </p:nvSpPr>
        <p:spPr>
          <a:xfrm>
            <a:off x="453390" y="1291589"/>
            <a:ext cx="7931150" cy="6350"/>
          </a:xfrm>
          <a:custGeom>
            <a:avLst/>
            <a:gdLst/>
            <a:ahLst/>
            <a:cxnLst/>
            <a:rect l="l" t="t" r="r" b="b"/>
            <a:pathLst>
              <a:path w="7931150" h="6350">
                <a:moveTo>
                  <a:pt x="7931150" y="0"/>
                </a:moveTo>
                <a:lnTo>
                  <a:pt x="7929880" y="0"/>
                </a:lnTo>
                <a:lnTo>
                  <a:pt x="7929880" y="1270"/>
                </a:lnTo>
                <a:lnTo>
                  <a:pt x="7929880" y="5080"/>
                </a:lnTo>
                <a:lnTo>
                  <a:pt x="1270" y="5080"/>
                </a:lnTo>
                <a:lnTo>
                  <a:pt x="1270" y="1270"/>
                </a:lnTo>
                <a:lnTo>
                  <a:pt x="7929880" y="1270"/>
                </a:lnTo>
                <a:lnTo>
                  <a:pt x="7929880" y="0"/>
                </a:lnTo>
                <a:lnTo>
                  <a:pt x="0" y="0"/>
                </a:lnTo>
                <a:lnTo>
                  <a:pt x="0" y="1270"/>
                </a:lnTo>
                <a:lnTo>
                  <a:pt x="0" y="5080"/>
                </a:lnTo>
                <a:lnTo>
                  <a:pt x="0" y="6350"/>
                </a:lnTo>
                <a:lnTo>
                  <a:pt x="7931150" y="6350"/>
                </a:lnTo>
                <a:lnTo>
                  <a:pt x="7931150" y="5080"/>
                </a:lnTo>
                <a:lnTo>
                  <a:pt x="7931150" y="1270"/>
                </a:lnTo>
                <a:lnTo>
                  <a:pt x="7931150" y="0"/>
                </a:lnTo>
                <a:close/>
              </a:path>
            </a:pathLst>
          </a:custGeom>
          <a:solidFill>
            <a:srgbClr val="1C2B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79" name="bg object 279"/>
          <p:cNvSpPr/>
          <p:nvPr/>
        </p:nvSpPr>
        <p:spPr>
          <a:xfrm>
            <a:off x="454659" y="1292860"/>
            <a:ext cx="7928609" cy="3810"/>
          </a:xfrm>
          <a:custGeom>
            <a:avLst/>
            <a:gdLst/>
            <a:ahLst/>
            <a:cxnLst/>
            <a:rect l="l" t="t" r="r" b="b"/>
            <a:pathLst>
              <a:path w="7928609" h="3809">
                <a:moveTo>
                  <a:pt x="7928610" y="0"/>
                </a:moveTo>
                <a:lnTo>
                  <a:pt x="0" y="0"/>
                </a:lnTo>
                <a:lnTo>
                  <a:pt x="0" y="3810"/>
                </a:lnTo>
                <a:lnTo>
                  <a:pt x="7928610" y="3810"/>
                </a:lnTo>
                <a:lnTo>
                  <a:pt x="7928610" y="0"/>
                </a:lnTo>
                <a:close/>
              </a:path>
            </a:pathLst>
          </a:custGeom>
          <a:solidFill>
            <a:srgbClr val="1D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0" name="bg object 280"/>
          <p:cNvSpPr/>
          <p:nvPr/>
        </p:nvSpPr>
        <p:spPr>
          <a:xfrm>
            <a:off x="890270" y="6310629"/>
            <a:ext cx="1228090" cy="381000"/>
          </a:xfrm>
          <a:custGeom>
            <a:avLst/>
            <a:gdLst/>
            <a:ahLst/>
            <a:cxnLst/>
            <a:rect l="l" t="t" r="r" b="b"/>
            <a:pathLst>
              <a:path w="1228089" h="381000">
                <a:moveTo>
                  <a:pt x="1073150" y="377190"/>
                </a:moveTo>
                <a:lnTo>
                  <a:pt x="153670" y="377190"/>
                </a:lnTo>
                <a:lnTo>
                  <a:pt x="171450" y="381000"/>
                </a:lnTo>
                <a:lnTo>
                  <a:pt x="1055370" y="381000"/>
                </a:lnTo>
                <a:lnTo>
                  <a:pt x="1073150" y="377190"/>
                </a:lnTo>
                <a:close/>
              </a:path>
              <a:path w="1228089" h="381000">
                <a:moveTo>
                  <a:pt x="3810" y="153670"/>
                </a:moveTo>
                <a:lnTo>
                  <a:pt x="0" y="172720"/>
                </a:lnTo>
                <a:lnTo>
                  <a:pt x="0" y="208280"/>
                </a:lnTo>
                <a:lnTo>
                  <a:pt x="3810" y="226060"/>
                </a:lnTo>
                <a:lnTo>
                  <a:pt x="3810" y="153670"/>
                </a:lnTo>
                <a:close/>
              </a:path>
              <a:path w="1228089" h="381000">
                <a:moveTo>
                  <a:pt x="1225550" y="163195"/>
                </a:moveTo>
                <a:lnTo>
                  <a:pt x="1225550" y="217170"/>
                </a:lnTo>
                <a:lnTo>
                  <a:pt x="1226820" y="208280"/>
                </a:lnTo>
                <a:lnTo>
                  <a:pt x="1228090" y="190500"/>
                </a:lnTo>
                <a:lnTo>
                  <a:pt x="1226820" y="172720"/>
                </a:lnTo>
                <a:lnTo>
                  <a:pt x="1225550" y="163195"/>
                </a:lnTo>
                <a:close/>
              </a:path>
              <a:path w="1228089" h="381000">
                <a:moveTo>
                  <a:pt x="1037590" y="0"/>
                </a:moveTo>
                <a:lnTo>
                  <a:pt x="189230" y="0"/>
                </a:lnTo>
                <a:lnTo>
                  <a:pt x="171450" y="1270"/>
                </a:lnTo>
                <a:lnTo>
                  <a:pt x="159596" y="3810"/>
                </a:lnTo>
                <a:lnTo>
                  <a:pt x="1067223" y="3810"/>
                </a:lnTo>
                <a:lnTo>
                  <a:pt x="1055370" y="1270"/>
                </a:lnTo>
                <a:lnTo>
                  <a:pt x="1037590" y="0"/>
                </a:lnTo>
                <a:close/>
              </a:path>
            </a:pathLst>
          </a:custGeom>
          <a:solidFill>
            <a:srgbClr val="0D142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1" name="bg object 281"/>
          <p:cNvSpPr/>
          <p:nvPr/>
        </p:nvSpPr>
        <p:spPr>
          <a:xfrm>
            <a:off x="894079" y="6314439"/>
            <a:ext cx="1221740" cy="373380"/>
          </a:xfrm>
          <a:custGeom>
            <a:avLst/>
            <a:gdLst/>
            <a:ahLst/>
            <a:cxnLst/>
            <a:rect l="l" t="t" r="r" b="b"/>
            <a:pathLst>
              <a:path w="1221739" h="373379">
                <a:moveTo>
                  <a:pt x="1082675" y="369570"/>
                </a:moveTo>
                <a:lnTo>
                  <a:pt x="138430" y="369570"/>
                </a:lnTo>
                <a:lnTo>
                  <a:pt x="149860" y="373380"/>
                </a:lnTo>
                <a:lnTo>
                  <a:pt x="1069339" y="373380"/>
                </a:lnTo>
                <a:lnTo>
                  <a:pt x="1082675" y="369570"/>
                </a:lnTo>
                <a:close/>
              </a:path>
              <a:path w="1221739" h="373379">
                <a:moveTo>
                  <a:pt x="3809" y="138429"/>
                </a:moveTo>
                <a:lnTo>
                  <a:pt x="0" y="149860"/>
                </a:lnTo>
                <a:lnTo>
                  <a:pt x="0" y="222250"/>
                </a:lnTo>
                <a:lnTo>
                  <a:pt x="3809" y="234632"/>
                </a:lnTo>
                <a:lnTo>
                  <a:pt x="3809" y="138429"/>
                </a:lnTo>
                <a:close/>
              </a:path>
              <a:path w="1221739" h="373379">
                <a:moveTo>
                  <a:pt x="1216659" y="138429"/>
                </a:moveTo>
                <a:lnTo>
                  <a:pt x="1216659" y="234632"/>
                </a:lnTo>
                <a:lnTo>
                  <a:pt x="1220470" y="222250"/>
                </a:lnTo>
                <a:lnTo>
                  <a:pt x="1221739" y="213360"/>
                </a:lnTo>
                <a:lnTo>
                  <a:pt x="1221739" y="159385"/>
                </a:lnTo>
                <a:lnTo>
                  <a:pt x="1220470" y="149860"/>
                </a:lnTo>
                <a:lnTo>
                  <a:pt x="1216659" y="138429"/>
                </a:lnTo>
                <a:close/>
              </a:path>
              <a:path w="1221739" h="373379">
                <a:moveTo>
                  <a:pt x="1063413" y="0"/>
                </a:moveTo>
                <a:lnTo>
                  <a:pt x="155786" y="0"/>
                </a:lnTo>
                <a:lnTo>
                  <a:pt x="149859" y="1270"/>
                </a:lnTo>
                <a:lnTo>
                  <a:pt x="142239" y="3810"/>
                </a:lnTo>
                <a:lnTo>
                  <a:pt x="1078230" y="3810"/>
                </a:lnTo>
                <a:lnTo>
                  <a:pt x="1069339" y="1270"/>
                </a:lnTo>
                <a:lnTo>
                  <a:pt x="1063413" y="0"/>
                </a:lnTo>
                <a:close/>
              </a:path>
            </a:pathLst>
          </a:custGeom>
          <a:solidFill>
            <a:srgbClr val="0D142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2" name="bg object 282"/>
          <p:cNvSpPr/>
          <p:nvPr/>
        </p:nvSpPr>
        <p:spPr>
          <a:xfrm>
            <a:off x="897889" y="6318249"/>
            <a:ext cx="1212850" cy="365760"/>
          </a:xfrm>
          <a:custGeom>
            <a:avLst/>
            <a:gdLst/>
            <a:ahLst/>
            <a:cxnLst/>
            <a:rect l="l" t="t" r="r" b="b"/>
            <a:pathLst>
              <a:path w="1212850" h="365759">
                <a:moveTo>
                  <a:pt x="1093216" y="360680"/>
                </a:moveTo>
                <a:lnTo>
                  <a:pt x="119379" y="360680"/>
                </a:lnTo>
                <a:lnTo>
                  <a:pt x="134619" y="365760"/>
                </a:lnTo>
                <a:lnTo>
                  <a:pt x="1078865" y="365760"/>
                </a:lnTo>
                <a:lnTo>
                  <a:pt x="1083310" y="364490"/>
                </a:lnTo>
                <a:lnTo>
                  <a:pt x="1093216" y="360680"/>
                </a:lnTo>
                <a:close/>
              </a:path>
              <a:path w="1212850" h="365759">
                <a:moveTo>
                  <a:pt x="5079" y="120142"/>
                </a:moveTo>
                <a:lnTo>
                  <a:pt x="1269" y="130809"/>
                </a:lnTo>
                <a:lnTo>
                  <a:pt x="0" y="134619"/>
                </a:lnTo>
                <a:lnTo>
                  <a:pt x="0" y="230822"/>
                </a:lnTo>
                <a:lnTo>
                  <a:pt x="1269" y="234950"/>
                </a:lnTo>
                <a:lnTo>
                  <a:pt x="5079" y="246379"/>
                </a:lnTo>
                <a:lnTo>
                  <a:pt x="5079" y="120142"/>
                </a:lnTo>
                <a:close/>
              </a:path>
              <a:path w="1212850" h="365759">
                <a:moveTo>
                  <a:pt x="1209040" y="124883"/>
                </a:moveTo>
                <a:lnTo>
                  <a:pt x="1209040" y="241299"/>
                </a:lnTo>
                <a:lnTo>
                  <a:pt x="1211580" y="234950"/>
                </a:lnTo>
                <a:lnTo>
                  <a:pt x="1212849" y="230822"/>
                </a:lnTo>
                <a:lnTo>
                  <a:pt x="1212849" y="134619"/>
                </a:lnTo>
                <a:lnTo>
                  <a:pt x="1211580" y="130809"/>
                </a:lnTo>
                <a:lnTo>
                  <a:pt x="1209040" y="124883"/>
                </a:lnTo>
                <a:close/>
              </a:path>
              <a:path w="1212850" h="365759">
                <a:moveTo>
                  <a:pt x="1074419" y="0"/>
                </a:moveTo>
                <a:lnTo>
                  <a:pt x="138429" y="0"/>
                </a:lnTo>
                <a:lnTo>
                  <a:pt x="127000" y="3809"/>
                </a:lnTo>
                <a:lnTo>
                  <a:pt x="1086611" y="3809"/>
                </a:lnTo>
                <a:lnTo>
                  <a:pt x="1083310" y="2540"/>
                </a:lnTo>
                <a:lnTo>
                  <a:pt x="1074419" y="0"/>
                </a:lnTo>
                <a:close/>
              </a:path>
            </a:pathLst>
          </a:custGeom>
          <a:solidFill>
            <a:srgbClr val="0D152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3" name="bg object 283"/>
          <p:cNvSpPr/>
          <p:nvPr/>
        </p:nvSpPr>
        <p:spPr>
          <a:xfrm>
            <a:off x="902970" y="6322059"/>
            <a:ext cx="1203960" cy="356870"/>
          </a:xfrm>
          <a:custGeom>
            <a:avLst/>
            <a:gdLst/>
            <a:ahLst/>
            <a:cxnLst/>
            <a:rect l="l" t="t" r="r" b="b"/>
            <a:pathLst>
              <a:path w="1203960" h="356870">
                <a:moveTo>
                  <a:pt x="1097098" y="353059"/>
                </a:moveTo>
                <a:lnTo>
                  <a:pt x="104321" y="353059"/>
                </a:lnTo>
                <a:lnTo>
                  <a:pt x="106680" y="354329"/>
                </a:lnTo>
                <a:lnTo>
                  <a:pt x="114300" y="356869"/>
                </a:lnTo>
                <a:lnTo>
                  <a:pt x="1088136" y="356869"/>
                </a:lnTo>
                <a:lnTo>
                  <a:pt x="1094740" y="354329"/>
                </a:lnTo>
                <a:lnTo>
                  <a:pt x="1097098" y="353059"/>
                </a:lnTo>
                <a:close/>
              </a:path>
              <a:path w="1203960" h="356870">
                <a:moveTo>
                  <a:pt x="3810" y="106679"/>
                </a:moveTo>
                <a:lnTo>
                  <a:pt x="2540" y="109219"/>
                </a:lnTo>
                <a:lnTo>
                  <a:pt x="0" y="116331"/>
                </a:lnTo>
                <a:lnTo>
                  <a:pt x="0" y="242569"/>
                </a:lnTo>
                <a:lnTo>
                  <a:pt x="2540" y="250189"/>
                </a:lnTo>
                <a:lnTo>
                  <a:pt x="3810" y="252367"/>
                </a:lnTo>
                <a:lnTo>
                  <a:pt x="3810" y="106679"/>
                </a:lnTo>
                <a:close/>
              </a:path>
              <a:path w="1203960" h="356870">
                <a:moveTo>
                  <a:pt x="1198880" y="109219"/>
                </a:moveTo>
                <a:lnTo>
                  <a:pt x="1198880" y="250189"/>
                </a:lnTo>
                <a:lnTo>
                  <a:pt x="1203960" y="237489"/>
                </a:lnTo>
                <a:lnTo>
                  <a:pt x="1203960" y="121073"/>
                </a:lnTo>
                <a:lnTo>
                  <a:pt x="1198880" y="109219"/>
                </a:lnTo>
                <a:close/>
              </a:path>
              <a:path w="1203960" h="356870">
                <a:moveTo>
                  <a:pt x="1081532" y="0"/>
                </a:moveTo>
                <a:lnTo>
                  <a:pt x="121920" y="0"/>
                </a:lnTo>
                <a:lnTo>
                  <a:pt x="106680" y="5079"/>
                </a:lnTo>
                <a:lnTo>
                  <a:pt x="1094740" y="5079"/>
                </a:lnTo>
                <a:lnTo>
                  <a:pt x="1081532" y="0"/>
                </a:lnTo>
                <a:close/>
              </a:path>
            </a:pathLst>
          </a:custGeom>
          <a:solidFill>
            <a:srgbClr val="0E152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4" name="bg object 284"/>
          <p:cNvSpPr/>
          <p:nvPr/>
        </p:nvSpPr>
        <p:spPr>
          <a:xfrm>
            <a:off x="906780" y="6327139"/>
            <a:ext cx="1195070" cy="347980"/>
          </a:xfrm>
          <a:custGeom>
            <a:avLst/>
            <a:gdLst/>
            <a:ahLst/>
            <a:cxnLst/>
            <a:rect l="l" t="t" r="r" b="b"/>
            <a:pathLst>
              <a:path w="1195070" h="347979">
                <a:moveTo>
                  <a:pt x="3810" y="93980"/>
                </a:moveTo>
                <a:lnTo>
                  <a:pt x="0" y="101600"/>
                </a:lnTo>
                <a:lnTo>
                  <a:pt x="0" y="247294"/>
                </a:lnTo>
                <a:lnTo>
                  <a:pt x="3810" y="253822"/>
                </a:lnTo>
                <a:lnTo>
                  <a:pt x="3810" y="93980"/>
                </a:lnTo>
                <a:close/>
              </a:path>
              <a:path w="1195070" h="347979">
                <a:moveTo>
                  <a:pt x="1098003" y="3810"/>
                </a:moveTo>
                <a:lnTo>
                  <a:pt x="1090930" y="0"/>
                </a:lnTo>
                <a:lnTo>
                  <a:pt x="102870" y="0"/>
                </a:lnTo>
                <a:lnTo>
                  <a:pt x="95783" y="3810"/>
                </a:lnTo>
                <a:lnTo>
                  <a:pt x="1098003" y="3810"/>
                </a:lnTo>
                <a:close/>
              </a:path>
              <a:path w="1195070" h="347979">
                <a:moveTo>
                  <a:pt x="1100353" y="344170"/>
                </a:moveTo>
                <a:lnTo>
                  <a:pt x="93433" y="344170"/>
                </a:lnTo>
                <a:lnTo>
                  <a:pt x="100507" y="347980"/>
                </a:lnTo>
                <a:lnTo>
                  <a:pt x="1093279" y="347980"/>
                </a:lnTo>
                <a:lnTo>
                  <a:pt x="1100353" y="344170"/>
                </a:lnTo>
                <a:close/>
              </a:path>
              <a:path w="1195070" h="347979">
                <a:moveTo>
                  <a:pt x="1195070" y="104140"/>
                </a:moveTo>
                <a:lnTo>
                  <a:pt x="1191260" y="96520"/>
                </a:lnTo>
                <a:lnTo>
                  <a:pt x="1191260" y="251650"/>
                </a:lnTo>
                <a:lnTo>
                  <a:pt x="1195070" y="245110"/>
                </a:lnTo>
                <a:lnTo>
                  <a:pt x="1195070" y="104140"/>
                </a:lnTo>
                <a:close/>
              </a:path>
            </a:pathLst>
          </a:custGeom>
          <a:solidFill>
            <a:srgbClr val="0E162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5" name="bg object 285"/>
          <p:cNvSpPr/>
          <p:nvPr/>
        </p:nvSpPr>
        <p:spPr>
          <a:xfrm>
            <a:off x="910590" y="6330949"/>
            <a:ext cx="1187450" cy="340360"/>
          </a:xfrm>
          <a:custGeom>
            <a:avLst/>
            <a:gdLst/>
            <a:ahLst/>
            <a:cxnLst/>
            <a:rect l="l" t="t" r="r" b="b"/>
            <a:pathLst>
              <a:path w="1187450" h="340359">
                <a:moveTo>
                  <a:pt x="5080" y="81280"/>
                </a:moveTo>
                <a:lnTo>
                  <a:pt x="4267" y="81280"/>
                </a:lnTo>
                <a:lnTo>
                  <a:pt x="4267" y="82550"/>
                </a:lnTo>
                <a:lnTo>
                  <a:pt x="1905" y="82550"/>
                </a:lnTo>
                <a:lnTo>
                  <a:pt x="1905" y="90170"/>
                </a:lnTo>
                <a:lnTo>
                  <a:pt x="0" y="90170"/>
                </a:lnTo>
                <a:lnTo>
                  <a:pt x="0" y="250190"/>
                </a:lnTo>
                <a:lnTo>
                  <a:pt x="1955" y="250190"/>
                </a:lnTo>
                <a:lnTo>
                  <a:pt x="1955" y="256540"/>
                </a:lnTo>
                <a:lnTo>
                  <a:pt x="4584" y="256540"/>
                </a:lnTo>
                <a:lnTo>
                  <a:pt x="4584" y="259080"/>
                </a:lnTo>
                <a:lnTo>
                  <a:pt x="5080" y="259080"/>
                </a:lnTo>
                <a:lnTo>
                  <a:pt x="5080" y="256540"/>
                </a:lnTo>
                <a:lnTo>
                  <a:pt x="5080" y="250190"/>
                </a:lnTo>
                <a:lnTo>
                  <a:pt x="5080" y="90170"/>
                </a:lnTo>
                <a:lnTo>
                  <a:pt x="5080" y="82550"/>
                </a:lnTo>
                <a:lnTo>
                  <a:pt x="5080" y="81280"/>
                </a:lnTo>
                <a:close/>
              </a:path>
              <a:path w="1187450" h="340359">
                <a:moveTo>
                  <a:pt x="1101267" y="3810"/>
                </a:moveTo>
                <a:lnTo>
                  <a:pt x="1094193" y="0"/>
                </a:lnTo>
                <a:lnTo>
                  <a:pt x="91973" y="0"/>
                </a:lnTo>
                <a:lnTo>
                  <a:pt x="84899" y="3810"/>
                </a:lnTo>
                <a:lnTo>
                  <a:pt x="1101267" y="3810"/>
                </a:lnTo>
                <a:close/>
              </a:path>
              <a:path w="1187450" h="340359">
                <a:moveTo>
                  <a:pt x="1104734" y="335280"/>
                </a:moveTo>
                <a:lnTo>
                  <a:pt x="81597" y="335280"/>
                </a:lnTo>
                <a:lnTo>
                  <a:pt x="81597" y="336550"/>
                </a:lnTo>
                <a:lnTo>
                  <a:pt x="86080" y="336550"/>
                </a:lnTo>
                <a:lnTo>
                  <a:pt x="86080" y="340360"/>
                </a:lnTo>
                <a:lnTo>
                  <a:pt x="1100086" y="340360"/>
                </a:lnTo>
                <a:lnTo>
                  <a:pt x="1100086" y="336550"/>
                </a:lnTo>
                <a:lnTo>
                  <a:pt x="1104734" y="336550"/>
                </a:lnTo>
                <a:lnTo>
                  <a:pt x="1104734" y="335280"/>
                </a:lnTo>
                <a:close/>
              </a:path>
              <a:path w="1187450" h="340359">
                <a:moveTo>
                  <a:pt x="1187450" y="92710"/>
                </a:moveTo>
                <a:lnTo>
                  <a:pt x="1183640" y="85090"/>
                </a:lnTo>
                <a:lnTo>
                  <a:pt x="1183640" y="254368"/>
                </a:lnTo>
                <a:lnTo>
                  <a:pt x="1187450" y="247840"/>
                </a:lnTo>
                <a:lnTo>
                  <a:pt x="1187450" y="92710"/>
                </a:lnTo>
                <a:close/>
              </a:path>
            </a:pathLst>
          </a:custGeom>
          <a:solidFill>
            <a:srgbClr val="0E162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6" name="bg object 286"/>
          <p:cNvSpPr/>
          <p:nvPr/>
        </p:nvSpPr>
        <p:spPr>
          <a:xfrm>
            <a:off x="915670" y="6334759"/>
            <a:ext cx="1178560" cy="331470"/>
          </a:xfrm>
          <a:custGeom>
            <a:avLst/>
            <a:gdLst/>
            <a:ahLst/>
            <a:cxnLst/>
            <a:rect l="l" t="t" r="r" b="b"/>
            <a:pathLst>
              <a:path w="1178560" h="331470">
                <a:moveTo>
                  <a:pt x="1107440" y="327659"/>
                </a:moveTo>
                <a:lnTo>
                  <a:pt x="69850" y="327659"/>
                </a:lnTo>
                <a:lnTo>
                  <a:pt x="75565" y="331469"/>
                </a:lnTo>
                <a:lnTo>
                  <a:pt x="1100772" y="331469"/>
                </a:lnTo>
                <a:lnTo>
                  <a:pt x="1107440" y="327659"/>
                </a:lnTo>
                <a:close/>
              </a:path>
              <a:path w="1178560" h="331470">
                <a:moveTo>
                  <a:pt x="3810" y="71754"/>
                </a:moveTo>
                <a:lnTo>
                  <a:pt x="0" y="76993"/>
                </a:lnTo>
                <a:lnTo>
                  <a:pt x="0" y="254793"/>
                </a:lnTo>
                <a:lnTo>
                  <a:pt x="3810" y="260985"/>
                </a:lnTo>
                <a:lnTo>
                  <a:pt x="3810" y="71754"/>
                </a:lnTo>
                <a:close/>
              </a:path>
              <a:path w="1178560" h="331470">
                <a:moveTo>
                  <a:pt x="1174750" y="75247"/>
                </a:moveTo>
                <a:lnTo>
                  <a:pt x="1174750" y="256857"/>
                </a:lnTo>
                <a:lnTo>
                  <a:pt x="1177290" y="252729"/>
                </a:lnTo>
                <a:lnTo>
                  <a:pt x="1178560" y="250552"/>
                </a:lnTo>
                <a:lnTo>
                  <a:pt x="1178560" y="81279"/>
                </a:lnTo>
                <a:lnTo>
                  <a:pt x="1177290" y="78739"/>
                </a:lnTo>
                <a:lnTo>
                  <a:pt x="1174750" y="75247"/>
                </a:lnTo>
                <a:close/>
              </a:path>
              <a:path w="1178560" h="331470">
                <a:moveTo>
                  <a:pt x="1096191" y="0"/>
                </a:moveTo>
                <a:lnTo>
                  <a:pt x="79828" y="0"/>
                </a:lnTo>
                <a:lnTo>
                  <a:pt x="77470" y="1269"/>
                </a:lnTo>
                <a:lnTo>
                  <a:pt x="71755" y="5079"/>
                </a:lnTo>
                <a:lnTo>
                  <a:pt x="1105217" y="5079"/>
                </a:lnTo>
                <a:lnTo>
                  <a:pt x="1098550" y="1269"/>
                </a:lnTo>
                <a:lnTo>
                  <a:pt x="1096191" y="0"/>
                </a:lnTo>
                <a:close/>
              </a:path>
            </a:pathLst>
          </a:custGeom>
          <a:solidFill>
            <a:srgbClr val="0F172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7" name="bg object 287"/>
          <p:cNvSpPr/>
          <p:nvPr/>
        </p:nvSpPr>
        <p:spPr>
          <a:xfrm>
            <a:off x="919480" y="6339839"/>
            <a:ext cx="1170940" cy="322580"/>
          </a:xfrm>
          <a:custGeom>
            <a:avLst/>
            <a:gdLst/>
            <a:ahLst/>
            <a:cxnLst/>
            <a:rect l="l" t="t" r="r" b="b"/>
            <a:pathLst>
              <a:path w="1170939" h="322579">
                <a:moveTo>
                  <a:pt x="3810" y="61442"/>
                </a:moveTo>
                <a:lnTo>
                  <a:pt x="0" y="66675"/>
                </a:lnTo>
                <a:lnTo>
                  <a:pt x="0" y="255917"/>
                </a:lnTo>
                <a:lnTo>
                  <a:pt x="3810" y="262102"/>
                </a:lnTo>
                <a:lnTo>
                  <a:pt x="3810" y="61442"/>
                </a:lnTo>
                <a:close/>
              </a:path>
              <a:path w="1170939" h="322579">
                <a:moveTo>
                  <a:pt x="1108075" y="3810"/>
                </a:moveTo>
                <a:lnTo>
                  <a:pt x="1101407" y="0"/>
                </a:lnTo>
                <a:lnTo>
                  <a:pt x="67945" y="0"/>
                </a:lnTo>
                <a:lnTo>
                  <a:pt x="62230" y="3810"/>
                </a:lnTo>
                <a:lnTo>
                  <a:pt x="1108075" y="3810"/>
                </a:lnTo>
                <a:close/>
              </a:path>
              <a:path w="1170939" h="322579">
                <a:moveTo>
                  <a:pt x="1112520" y="317512"/>
                </a:moveTo>
                <a:lnTo>
                  <a:pt x="58420" y="317512"/>
                </a:lnTo>
                <a:lnTo>
                  <a:pt x="66040" y="322580"/>
                </a:lnTo>
                <a:lnTo>
                  <a:pt x="1103630" y="322580"/>
                </a:lnTo>
                <a:lnTo>
                  <a:pt x="1112520" y="317512"/>
                </a:lnTo>
                <a:close/>
              </a:path>
              <a:path w="1170939" h="322579">
                <a:moveTo>
                  <a:pt x="1170940" y="70167"/>
                </a:moveTo>
                <a:lnTo>
                  <a:pt x="1165860" y="63182"/>
                </a:lnTo>
                <a:lnTo>
                  <a:pt x="1165860" y="260045"/>
                </a:lnTo>
                <a:lnTo>
                  <a:pt x="1170940" y="251790"/>
                </a:lnTo>
                <a:lnTo>
                  <a:pt x="1170940" y="70167"/>
                </a:lnTo>
                <a:close/>
              </a:path>
            </a:pathLst>
          </a:custGeom>
          <a:solidFill>
            <a:srgbClr val="0F172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8" name="bg object 288"/>
          <p:cNvSpPr/>
          <p:nvPr/>
        </p:nvSpPr>
        <p:spPr>
          <a:xfrm>
            <a:off x="923289" y="6343649"/>
            <a:ext cx="1162050" cy="313690"/>
          </a:xfrm>
          <a:custGeom>
            <a:avLst/>
            <a:gdLst/>
            <a:ahLst/>
            <a:cxnLst/>
            <a:rect l="l" t="t" r="r" b="b"/>
            <a:pathLst>
              <a:path w="1162050" h="313690">
                <a:moveTo>
                  <a:pt x="1112943" y="309880"/>
                </a:moveTo>
                <a:lnTo>
                  <a:pt x="49530" y="309880"/>
                </a:lnTo>
                <a:lnTo>
                  <a:pt x="54610" y="313690"/>
                </a:lnTo>
                <a:lnTo>
                  <a:pt x="1108710" y="313690"/>
                </a:lnTo>
                <a:lnTo>
                  <a:pt x="1112943" y="309880"/>
                </a:lnTo>
                <a:close/>
              </a:path>
              <a:path w="1162050" h="313690">
                <a:moveTo>
                  <a:pt x="5079" y="50800"/>
                </a:moveTo>
                <a:lnTo>
                  <a:pt x="1269" y="55879"/>
                </a:lnTo>
                <a:lnTo>
                  <a:pt x="0" y="57626"/>
                </a:lnTo>
                <a:lnTo>
                  <a:pt x="0" y="258286"/>
                </a:lnTo>
                <a:lnTo>
                  <a:pt x="1269" y="260350"/>
                </a:lnTo>
                <a:lnTo>
                  <a:pt x="5079" y="265429"/>
                </a:lnTo>
                <a:lnTo>
                  <a:pt x="5079" y="50800"/>
                </a:lnTo>
                <a:close/>
              </a:path>
              <a:path w="1162050" h="313690">
                <a:moveTo>
                  <a:pt x="1158240" y="54186"/>
                </a:moveTo>
                <a:lnTo>
                  <a:pt x="1158240" y="262043"/>
                </a:lnTo>
                <a:lnTo>
                  <a:pt x="1159510" y="260350"/>
                </a:lnTo>
                <a:lnTo>
                  <a:pt x="1162049" y="256222"/>
                </a:lnTo>
                <a:lnTo>
                  <a:pt x="1162049" y="59372"/>
                </a:lnTo>
                <a:lnTo>
                  <a:pt x="1159510" y="55879"/>
                </a:lnTo>
                <a:lnTo>
                  <a:pt x="1158240" y="54186"/>
                </a:lnTo>
                <a:close/>
              </a:path>
              <a:path w="1162050" h="313690">
                <a:moveTo>
                  <a:pt x="1104265" y="0"/>
                </a:moveTo>
                <a:lnTo>
                  <a:pt x="58420" y="0"/>
                </a:lnTo>
                <a:lnTo>
                  <a:pt x="54609" y="2540"/>
                </a:lnTo>
                <a:lnTo>
                  <a:pt x="51223" y="5079"/>
                </a:lnTo>
                <a:lnTo>
                  <a:pt x="1111517" y="5079"/>
                </a:lnTo>
                <a:lnTo>
                  <a:pt x="1108710" y="2540"/>
                </a:lnTo>
                <a:lnTo>
                  <a:pt x="1104265" y="0"/>
                </a:lnTo>
                <a:close/>
              </a:path>
            </a:pathLst>
          </a:custGeom>
          <a:solidFill>
            <a:srgbClr val="0F182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89" name="bg object 289"/>
          <p:cNvSpPr/>
          <p:nvPr/>
        </p:nvSpPr>
        <p:spPr>
          <a:xfrm>
            <a:off x="928370" y="6348729"/>
            <a:ext cx="1153160" cy="304800"/>
          </a:xfrm>
          <a:custGeom>
            <a:avLst/>
            <a:gdLst/>
            <a:ahLst/>
            <a:cxnLst/>
            <a:rect l="l" t="t" r="r" b="b"/>
            <a:pathLst>
              <a:path w="1153160" h="304800">
                <a:moveTo>
                  <a:pt x="3810" y="40640"/>
                </a:moveTo>
                <a:lnTo>
                  <a:pt x="0" y="45720"/>
                </a:lnTo>
                <a:lnTo>
                  <a:pt x="0" y="260350"/>
                </a:lnTo>
                <a:lnTo>
                  <a:pt x="3810" y="265442"/>
                </a:lnTo>
                <a:lnTo>
                  <a:pt x="3810" y="40640"/>
                </a:lnTo>
                <a:close/>
              </a:path>
              <a:path w="1153160" h="304800">
                <a:moveTo>
                  <a:pt x="1110640" y="3810"/>
                </a:moveTo>
                <a:lnTo>
                  <a:pt x="1106436" y="0"/>
                </a:lnTo>
                <a:lnTo>
                  <a:pt x="46139" y="0"/>
                </a:lnTo>
                <a:lnTo>
                  <a:pt x="41059" y="3810"/>
                </a:lnTo>
                <a:lnTo>
                  <a:pt x="1110640" y="3810"/>
                </a:lnTo>
                <a:close/>
              </a:path>
              <a:path w="1153160" h="304800">
                <a:moveTo>
                  <a:pt x="1112088" y="300990"/>
                </a:moveTo>
                <a:lnTo>
                  <a:pt x="39370" y="300990"/>
                </a:lnTo>
                <a:lnTo>
                  <a:pt x="44450" y="304800"/>
                </a:lnTo>
                <a:lnTo>
                  <a:pt x="1107859" y="304800"/>
                </a:lnTo>
                <a:lnTo>
                  <a:pt x="1112088" y="300990"/>
                </a:lnTo>
                <a:close/>
              </a:path>
              <a:path w="1153160" h="304800">
                <a:moveTo>
                  <a:pt x="1153160" y="49110"/>
                </a:moveTo>
                <a:lnTo>
                  <a:pt x="1148080" y="42341"/>
                </a:lnTo>
                <a:lnTo>
                  <a:pt x="1148080" y="263740"/>
                </a:lnTo>
                <a:lnTo>
                  <a:pt x="1153160" y="256971"/>
                </a:lnTo>
                <a:lnTo>
                  <a:pt x="1153160" y="49110"/>
                </a:lnTo>
                <a:close/>
              </a:path>
            </a:pathLst>
          </a:custGeom>
          <a:solidFill>
            <a:srgbClr val="10192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0" name="bg object 290"/>
          <p:cNvSpPr/>
          <p:nvPr/>
        </p:nvSpPr>
        <p:spPr>
          <a:xfrm>
            <a:off x="932180" y="6352539"/>
            <a:ext cx="1144270" cy="297180"/>
          </a:xfrm>
          <a:custGeom>
            <a:avLst/>
            <a:gdLst/>
            <a:ahLst/>
            <a:cxnLst/>
            <a:rect l="l" t="t" r="r" b="b"/>
            <a:pathLst>
              <a:path w="1144270" h="297179">
                <a:moveTo>
                  <a:pt x="3810" y="31750"/>
                </a:moveTo>
                <a:lnTo>
                  <a:pt x="0" y="36830"/>
                </a:lnTo>
                <a:lnTo>
                  <a:pt x="0" y="261632"/>
                </a:lnTo>
                <a:lnTo>
                  <a:pt x="3810" y="266700"/>
                </a:lnTo>
                <a:lnTo>
                  <a:pt x="3810" y="31750"/>
                </a:lnTo>
                <a:close/>
              </a:path>
              <a:path w="1144270" h="297179">
                <a:moveTo>
                  <a:pt x="1111046" y="3810"/>
                </a:moveTo>
                <a:lnTo>
                  <a:pt x="1106830" y="0"/>
                </a:lnTo>
                <a:lnTo>
                  <a:pt x="37249" y="0"/>
                </a:lnTo>
                <a:lnTo>
                  <a:pt x="32169" y="3810"/>
                </a:lnTo>
                <a:lnTo>
                  <a:pt x="1111046" y="3810"/>
                </a:lnTo>
                <a:close/>
              </a:path>
              <a:path w="1144270" h="297179">
                <a:moveTo>
                  <a:pt x="1113155" y="292100"/>
                </a:moveTo>
                <a:lnTo>
                  <a:pt x="29845" y="292100"/>
                </a:lnTo>
                <a:lnTo>
                  <a:pt x="29845" y="293370"/>
                </a:lnTo>
                <a:lnTo>
                  <a:pt x="33007" y="293370"/>
                </a:lnTo>
                <a:lnTo>
                  <a:pt x="33007" y="297180"/>
                </a:lnTo>
                <a:lnTo>
                  <a:pt x="1110399" y="297180"/>
                </a:lnTo>
                <a:lnTo>
                  <a:pt x="1110399" y="293370"/>
                </a:lnTo>
                <a:lnTo>
                  <a:pt x="1113155" y="293370"/>
                </a:lnTo>
                <a:lnTo>
                  <a:pt x="1113155" y="292100"/>
                </a:lnTo>
                <a:close/>
              </a:path>
              <a:path w="1144270" h="297179">
                <a:moveTo>
                  <a:pt x="1144270" y="38531"/>
                </a:moveTo>
                <a:lnTo>
                  <a:pt x="1140460" y="33451"/>
                </a:lnTo>
                <a:lnTo>
                  <a:pt x="1140460" y="265010"/>
                </a:lnTo>
                <a:lnTo>
                  <a:pt x="1144270" y="259930"/>
                </a:lnTo>
                <a:lnTo>
                  <a:pt x="1144270" y="38531"/>
                </a:lnTo>
                <a:close/>
              </a:path>
            </a:pathLst>
          </a:custGeom>
          <a:solidFill>
            <a:srgbClr val="10192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1" name="bg object 291"/>
          <p:cNvSpPr/>
          <p:nvPr/>
        </p:nvSpPr>
        <p:spPr>
          <a:xfrm>
            <a:off x="935989" y="6356349"/>
            <a:ext cx="1136650" cy="288290"/>
          </a:xfrm>
          <a:custGeom>
            <a:avLst/>
            <a:gdLst/>
            <a:ahLst/>
            <a:cxnLst/>
            <a:rect l="l" t="t" r="r" b="b"/>
            <a:pathLst>
              <a:path w="1136650" h="288290">
                <a:moveTo>
                  <a:pt x="1113790" y="284480"/>
                </a:moveTo>
                <a:lnTo>
                  <a:pt x="21590" y="284480"/>
                </a:lnTo>
                <a:lnTo>
                  <a:pt x="25400" y="288290"/>
                </a:lnTo>
                <a:lnTo>
                  <a:pt x="1109980" y="288290"/>
                </a:lnTo>
                <a:lnTo>
                  <a:pt x="1113790" y="284480"/>
                </a:lnTo>
                <a:close/>
              </a:path>
              <a:path w="1136650" h="288290">
                <a:moveTo>
                  <a:pt x="5079" y="22352"/>
                </a:moveTo>
                <a:lnTo>
                  <a:pt x="0" y="27940"/>
                </a:lnTo>
                <a:lnTo>
                  <a:pt x="0" y="262890"/>
                </a:lnTo>
                <a:lnTo>
                  <a:pt x="5079" y="267969"/>
                </a:lnTo>
                <a:lnTo>
                  <a:pt x="5079" y="22352"/>
                </a:lnTo>
                <a:close/>
              </a:path>
              <a:path w="1136650" h="288290">
                <a:moveTo>
                  <a:pt x="1132840" y="25146"/>
                </a:moveTo>
                <a:lnTo>
                  <a:pt x="1132840" y="265429"/>
                </a:lnTo>
                <a:lnTo>
                  <a:pt x="1135380" y="262890"/>
                </a:lnTo>
                <a:lnTo>
                  <a:pt x="1136649" y="261196"/>
                </a:lnTo>
                <a:lnTo>
                  <a:pt x="1136649" y="29633"/>
                </a:lnTo>
                <a:lnTo>
                  <a:pt x="1135380" y="27940"/>
                </a:lnTo>
                <a:lnTo>
                  <a:pt x="1132840" y="25146"/>
                </a:lnTo>
                <a:close/>
              </a:path>
              <a:path w="1136650" h="288290">
                <a:moveTo>
                  <a:pt x="1107239" y="0"/>
                </a:moveTo>
                <a:lnTo>
                  <a:pt x="28363" y="0"/>
                </a:lnTo>
                <a:lnTo>
                  <a:pt x="26669" y="1270"/>
                </a:lnTo>
                <a:lnTo>
                  <a:pt x="22478" y="5079"/>
                </a:lnTo>
                <a:lnTo>
                  <a:pt x="1112854" y="5079"/>
                </a:lnTo>
                <a:lnTo>
                  <a:pt x="1107239" y="0"/>
                </a:lnTo>
                <a:close/>
              </a:path>
            </a:pathLst>
          </a:custGeom>
          <a:solidFill>
            <a:srgbClr val="101A3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2" name="bg object 292"/>
          <p:cNvSpPr/>
          <p:nvPr/>
        </p:nvSpPr>
        <p:spPr>
          <a:xfrm>
            <a:off x="941070" y="6361429"/>
            <a:ext cx="1127760" cy="279400"/>
          </a:xfrm>
          <a:custGeom>
            <a:avLst/>
            <a:gdLst/>
            <a:ahLst/>
            <a:cxnLst/>
            <a:rect l="l" t="t" r="r" b="b"/>
            <a:pathLst>
              <a:path w="1127760" h="279400">
                <a:moveTo>
                  <a:pt x="3810" y="13081"/>
                </a:moveTo>
                <a:lnTo>
                  <a:pt x="0" y="17284"/>
                </a:lnTo>
                <a:lnTo>
                  <a:pt x="0" y="262890"/>
                </a:lnTo>
                <a:lnTo>
                  <a:pt x="3810" y="266712"/>
                </a:lnTo>
                <a:lnTo>
                  <a:pt x="3810" y="13081"/>
                </a:lnTo>
                <a:close/>
              </a:path>
              <a:path w="1127760" h="279400">
                <a:moveTo>
                  <a:pt x="1111973" y="3810"/>
                </a:moveTo>
                <a:lnTo>
                  <a:pt x="1107770" y="0"/>
                </a:lnTo>
                <a:lnTo>
                  <a:pt x="17399" y="0"/>
                </a:lnTo>
                <a:lnTo>
                  <a:pt x="13208" y="3810"/>
                </a:lnTo>
                <a:lnTo>
                  <a:pt x="1111973" y="3810"/>
                </a:lnTo>
                <a:close/>
              </a:path>
              <a:path w="1127760" h="279400">
                <a:moveTo>
                  <a:pt x="1112520" y="275590"/>
                </a:moveTo>
                <a:lnTo>
                  <a:pt x="12700" y="275590"/>
                </a:lnTo>
                <a:lnTo>
                  <a:pt x="16510" y="279400"/>
                </a:lnTo>
                <a:lnTo>
                  <a:pt x="1108710" y="279400"/>
                </a:lnTo>
                <a:lnTo>
                  <a:pt x="1112520" y="275590"/>
                </a:lnTo>
                <a:close/>
              </a:path>
              <a:path w="1127760" h="279400">
                <a:moveTo>
                  <a:pt x="1127760" y="20078"/>
                </a:moveTo>
                <a:lnTo>
                  <a:pt x="1122680" y="14490"/>
                </a:lnTo>
                <a:lnTo>
                  <a:pt x="1122680" y="265430"/>
                </a:lnTo>
                <a:lnTo>
                  <a:pt x="1127760" y="260350"/>
                </a:lnTo>
                <a:lnTo>
                  <a:pt x="1127760" y="20078"/>
                </a:lnTo>
                <a:close/>
              </a:path>
            </a:pathLst>
          </a:custGeom>
          <a:solidFill>
            <a:srgbClr val="111A3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3" name="bg object 293"/>
          <p:cNvSpPr/>
          <p:nvPr/>
        </p:nvSpPr>
        <p:spPr>
          <a:xfrm>
            <a:off x="944880" y="6365239"/>
            <a:ext cx="1118870" cy="271780"/>
          </a:xfrm>
          <a:custGeom>
            <a:avLst/>
            <a:gdLst/>
            <a:ahLst/>
            <a:cxnLst/>
            <a:rect l="l" t="t" r="r" b="b"/>
            <a:pathLst>
              <a:path w="1118870" h="271779">
                <a:moveTo>
                  <a:pt x="1118870" y="10680"/>
                </a:moveTo>
                <a:lnTo>
                  <a:pt x="1115060" y="6477"/>
                </a:lnTo>
                <a:lnTo>
                  <a:pt x="1113790" y="5080"/>
                </a:lnTo>
                <a:lnTo>
                  <a:pt x="1112380" y="3810"/>
                </a:lnTo>
                <a:lnTo>
                  <a:pt x="1111250" y="2794"/>
                </a:lnTo>
                <a:lnTo>
                  <a:pt x="1111250" y="7620"/>
                </a:lnTo>
                <a:lnTo>
                  <a:pt x="1111250" y="262890"/>
                </a:lnTo>
                <a:lnTo>
                  <a:pt x="8890" y="262890"/>
                </a:lnTo>
                <a:lnTo>
                  <a:pt x="8890" y="7620"/>
                </a:lnTo>
                <a:lnTo>
                  <a:pt x="1111250" y="7620"/>
                </a:lnTo>
                <a:lnTo>
                  <a:pt x="1111250" y="2794"/>
                </a:lnTo>
                <a:lnTo>
                  <a:pt x="1108163" y="0"/>
                </a:lnTo>
                <a:lnTo>
                  <a:pt x="9398" y="0"/>
                </a:lnTo>
                <a:lnTo>
                  <a:pt x="5207" y="3810"/>
                </a:lnTo>
                <a:lnTo>
                  <a:pt x="3810" y="5080"/>
                </a:lnTo>
                <a:lnTo>
                  <a:pt x="0" y="9271"/>
                </a:lnTo>
                <a:lnTo>
                  <a:pt x="0" y="262902"/>
                </a:lnTo>
                <a:lnTo>
                  <a:pt x="3797" y="266700"/>
                </a:lnTo>
                <a:lnTo>
                  <a:pt x="8890" y="271780"/>
                </a:lnTo>
                <a:lnTo>
                  <a:pt x="1108710" y="271780"/>
                </a:lnTo>
                <a:lnTo>
                  <a:pt x="1113790" y="266700"/>
                </a:lnTo>
                <a:lnTo>
                  <a:pt x="1115060" y="265442"/>
                </a:lnTo>
                <a:lnTo>
                  <a:pt x="1118870" y="261620"/>
                </a:lnTo>
                <a:lnTo>
                  <a:pt x="1118870" y="10680"/>
                </a:lnTo>
                <a:close/>
              </a:path>
            </a:pathLst>
          </a:custGeom>
          <a:solidFill>
            <a:srgbClr val="111B3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4" name="bg object 294"/>
          <p:cNvSpPr/>
          <p:nvPr/>
        </p:nvSpPr>
        <p:spPr>
          <a:xfrm>
            <a:off x="953770" y="6372859"/>
            <a:ext cx="1102360" cy="255270"/>
          </a:xfrm>
          <a:custGeom>
            <a:avLst/>
            <a:gdLst/>
            <a:ahLst/>
            <a:cxnLst/>
            <a:rect l="l" t="t" r="r" b="b"/>
            <a:pathLst>
              <a:path w="1102360" h="255270">
                <a:moveTo>
                  <a:pt x="1102360" y="0"/>
                </a:moveTo>
                <a:lnTo>
                  <a:pt x="1097280" y="0"/>
                </a:lnTo>
                <a:lnTo>
                  <a:pt x="1097280" y="5080"/>
                </a:lnTo>
                <a:lnTo>
                  <a:pt x="1097280" y="251460"/>
                </a:lnTo>
                <a:lnTo>
                  <a:pt x="3810" y="251460"/>
                </a:lnTo>
                <a:lnTo>
                  <a:pt x="3810" y="5080"/>
                </a:lnTo>
                <a:lnTo>
                  <a:pt x="1097280" y="5080"/>
                </a:lnTo>
                <a:lnTo>
                  <a:pt x="1097280" y="0"/>
                </a:lnTo>
                <a:lnTo>
                  <a:pt x="0" y="0"/>
                </a:lnTo>
                <a:lnTo>
                  <a:pt x="0" y="5080"/>
                </a:lnTo>
                <a:lnTo>
                  <a:pt x="0" y="251460"/>
                </a:lnTo>
                <a:lnTo>
                  <a:pt x="0" y="255270"/>
                </a:lnTo>
                <a:lnTo>
                  <a:pt x="1102360" y="255270"/>
                </a:lnTo>
                <a:lnTo>
                  <a:pt x="1102360" y="251460"/>
                </a:lnTo>
                <a:lnTo>
                  <a:pt x="1102360" y="5080"/>
                </a:lnTo>
                <a:lnTo>
                  <a:pt x="1102360" y="0"/>
                </a:lnTo>
                <a:close/>
              </a:path>
            </a:pathLst>
          </a:custGeom>
          <a:solidFill>
            <a:srgbClr val="121C3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5" name="bg object 295"/>
          <p:cNvSpPr/>
          <p:nvPr/>
        </p:nvSpPr>
        <p:spPr>
          <a:xfrm>
            <a:off x="957580" y="6377939"/>
            <a:ext cx="1093470" cy="246379"/>
          </a:xfrm>
          <a:custGeom>
            <a:avLst/>
            <a:gdLst/>
            <a:ahLst/>
            <a:cxnLst/>
            <a:rect l="l" t="t" r="r" b="b"/>
            <a:pathLst>
              <a:path w="1093470" h="246379">
                <a:moveTo>
                  <a:pt x="1093470" y="0"/>
                </a:moveTo>
                <a:lnTo>
                  <a:pt x="1089660" y="0"/>
                </a:lnTo>
                <a:lnTo>
                  <a:pt x="1089660" y="3810"/>
                </a:lnTo>
                <a:lnTo>
                  <a:pt x="1089660" y="241300"/>
                </a:lnTo>
                <a:lnTo>
                  <a:pt x="3810" y="241300"/>
                </a:lnTo>
                <a:lnTo>
                  <a:pt x="3810" y="3810"/>
                </a:lnTo>
                <a:lnTo>
                  <a:pt x="1089660" y="3810"/>
                </a:lnTo>
                <a:lnTo>
                  <a:pt x="1089660" y="0"/>
                </a:lnTo>
                <a:lnTo>
                  <a:pt x="0" y="0"/>
                </a:lnTo>
                <a:lnTo>
                  <a:pt x="0" y="3810"/>
                </a:lnTo>
                <a:lnTo>
                  <a:pt x="0" y="241300"/>
                </a:lnTo>
                <a:lnTo>
                  <a:pt x="0" y="246380"/>
                </a:lnTo>
                <a:lnTo>
                  <a:pt x="1093470" y="246380"/>
                </a:lnTo>
                <a:lnTo>
                  <a:pt x="1093470" y="241300"/>
                </a:lnTo>
                <a:lnTo>
                  <a:pt x="1093470" y="3810"/>
                </a:lnTo>
                <a:lnTo>
                  <a:pt x="1093470" y="0"/>
                </a:lnTo>
                <a:close/>
              </a:path>
            </a:pathLst>
          </a:custGeom>
          <a:solidFill>
            <a:srgbClr val="121C3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6" name="bg object 296"/>
          <p:cNvSpPr/>
          <p:nvPr/>
        </p:nvSpPr>
        <p:spPr>
          <a:xfrm>
            <a:off x="961390" y="6381749"/>
            <a:ext cx="1085850" cy="237490"/>
          </a:xfrm>
          <a:custGeom>
            <a:avLst/>
            <a:gdLst/>
            <a:ahLst/>
            <a:cxnLst/>
            <a:rect l="l" t="t" r="r" b="b"/>
            <a:pathLst>
              <a:path w="1085850" h="237490">
                <a:moveTo>
                  <a:pt x="1085850" y="0"/>
                </a:moveTo>
                <a:lnTo>
                  <a:pt x="1082040" y="0"/>
                </a:lnTo>
                <a:lnTo>
                  <a:pt x="1082040" y="5080"/>
                </a:lnTo>
                <a:lnTo>
                  <a:pt x="1082040" y="233680"/>
                </a:lnTo>
                <a:lnTo>
                  <a:pt x="5080" y="233680"/>
                </a:lnTo>
                <a:lnTo>
                  <a:pt x="5080" y="5080"/>
                </a:lnTo>
                <a:lnTo>
                  <a:pt x="1082040" y="5080"/>
                </a:lnTo>
                <a:lnTo>
                  <a:pt x="1082040" y="0"/>
                </a:lnTo>
                <a:lnTo>
                  <a:pt x="0" y="0"/>
                </a:lnTo>
                <a:lnTo>
                  <a:pt x="0" y="5080"/>
                </a:lnTo>
                <a:lnTo>
                  <a:pt x="0" y="233680"/>
                </a:lnTo>
                <a:lnTo>
                  <a:pt x="0" y="237490"/>
                </a:lnTo>
                <a:lnTo>
                  <a:pt x="1085850" y="237490"/>
                </a:lnTo>
                <a:lnTo>
                  <a:pt x="1085850" y="233680"/>
                </a:lnTo>
                <a:lnTo>
                  <a:pt x="1085850" y="5080"/>
                </a:lnTo>
                <a:lnTo>
                  <a:pt x="1085850" y="0"/>
                </a:lnTo>
                <a:close/>
              </a:path>
            </a:pathLst>
          </a:custGeom>
          <a:solidFill>
            <a:srgbClr val="131D3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7" name="bg object 297"/>
          <p:cNvSpPr/>
          <p:nvPr/>
        </p:nvSpPr>
        <p:spPr>
          <a:xfrm>
            <a:off x="966470" y="6386829"/>
            <a:ext cx="1076960" cy="228600"/>
          </a:xfrm>
          <a:custGeom>
            <a:avLst/>
            <a:gdLst/>
            <a:ahLst/>
            <a:cxnLst/>
            <a:rect l="l" t="t" r="r" b="b"/>
            <a:pathLst>
              <a:path w="1076960" h="228600">
                <a:moveTo>
                  <a:pt x="1076960" y="0"/>
                </a:moveTo>
                <a:lnTo>
                  <a:pt x="1071880" y="0"/>
                </a:lnTo>
                <a:lnTo>
                  <a:pt x="1071880" y="3810"/>
                </a:lnTo>
                <a:lnTo>
                  <a:pt x="1071880" y="224790"/>
                </a:lnTo>
                <a:lnTo>
                  <a:pt x="3810" y="224790"/>
                </a:lnTo>
                <a:lnTo>
                  <a:pt x="3810" y="3810"/>
                </a:lnTo>
                <a:lnTo>
                  <a:pt x="1071880" y="3810"/>
                </a:lnTo>
                <a:lnTo>
                  <a:pt x="1071880" y="0"/>
                </a:lnTo>
                <a:lnTo>
                  <a:pt x="0" y="0"/>
                </a:lnTo>
                <a:lnTo>
                  <a:pt x="0" y="3810"/>
                </a:lnTo>
                <a:lnTo>
                  <a:pt x="0" y="224790"/>
                </a:lnTo>
                <a:lnTo>
                  <a:pt x="0" y="228600"/>
                </a:lnTo>
                <a:lnTo>
                  <a:pt x="1076960" y="228600"/>
                </a:lnTo>
                <a:lnTo>
                  <a:pt x="1076960" y="224790"/>
                </a:lnTo>
                <a:lnTo>
                  <a:pt x="1076960" y="3810"/>
                </a:lnTo>
                <a:lnTo>
                  <a:pt x="1076960" y="0"/>
                </a:lnTo>
                <a:close/>
              </a:path>
            </a:pathLst>
          </a:custGeom>
          <a:solidFill>
            <a:srgbClr val="131E3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8" name="bg object 298"/>
          <p:cNvSpPr/>
          <p:nvPr/>
        </p:nvSpPr>
        <p:spPr>
          <a:xfrm>
            <a:off x="970280" y="6390639"/>
            <a:ext cx="1068070" cy="220979"/>
          </a:xfrm>
          <a:custGeom>
            <a:avLst/>
            <a:gdLst/>
            <a:ahLst/>
            <a:cxnLst/>
            <a:rect l="l" t="t" r="r" b="b"/>
            <a:pathLst>
              <a:path w="1068070" h="220979">
                <a:moveTo>
                  <a:pt x="1068070" y="0"/>
                </a:moveTo>
                <a:lnTo>
                  <a:pt x="1064260" y="0"/>
                </a:lnTo>
                <a:lnTo>
                  <a:pt x="1064260" y="3810"/>
                </a:lnTo>
                <a:lnTo>
                  <a:pt x="1064260" y="215900"/>
                </a:lnTo>
                <a:lnTo>
                  <a:pt x="5080" y="215900"/>
                </a:lnTo>
                <a:lnTo>
                  <a:pt x="5080" y="3810"/>
                </a:lnTo>
                <a:lnTo>
                  <a:pt x="1064260" y="3810"/>
                </a:lnTo>
                <a:lnTo>
                  <a:pt x="1064260" y="0"/>
                </a:lnTo>
                <a:lnTo>
                  <a:pt x="0" y="0"/>
                </a:lnTo>
                <a:lnTo>
                  <a:pt x="0" y="3810"/>
                </a:lnTo>
                <a:lnTo>
                  <a:pt x="0" y="215900"/>
                </a:lnTo>
                <a:lnTo>
                  <a:pt x="0" y="220980"/>
                </a:lnTo>
                <a:lnTo>
                  <a:pt x="1068070" y="220980"/>
                </a:lnTo>
                <a:lnTo>
                  <a:pt x="1068070" y="215900"/>
                </a:lnTo>
                <a:lnTo>
                  <a:pt x="1068070" y="3810"/>
                </a:lnTo>
                <a:lnTo>
                  <a:pt x="1068070" y="0"/>
                </a:lnTo>
                <a:close/>
              </a:path>
            </a:pathLst>
          </a:custGeom>
          <a:solidFill>
            <a:srgbClr val="131E3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99" name="bg object 299"/>
          <p:cNvSpPr/>
          <p:nvPr/>
        </p:nvSpPr>
        <p:spPr>
          <a:xfrm>
            <a:off x="975360" y="6394449"/>
            <a:ext cx="1059180" cy="212090"/>
          </a:xfrm>
          <a:custGeom>
            <a:avLst/>
            <a:gdLst/>
            <a:ahLst/>
            <a:cxnLst/>
            <a:rect l="l" t="t" r="r" b="b"/>
            <a:pathLst>
              <a:path w="1059180" h="212090">
                <a:moveTo>
                  <a:pt x="1059180" y="0"/>
                </a:moveTo>
                <a:lnTo>
                  <a:pt x="1055370" y="0"/>
                </a:lnTo>
                <a:lnTo>
                  <a:pt x="1055370" y="5080"/>
                </a:lnTo>
                <a:lnTo>
                  <a:pt x="1055370" y="208280"/>
                </a:lnTo>
                <a:lnTo>
                  <a:pt x="3810" y="208280"/>
                </a:lnTo>
                <a:lnTo>
                  <a:pt x="3810" y="5080"/>
                </a:lnTo>
                <a:lnTo>
                  <a:pt x="1055370" y="5080"/>
                </a:lnTo>
                <a:lnTo>
                  <a:pt x="1055370" y="0"/>
                </a:lnTo>
                <a:lnTo>
                  <a:pt x="0" y="0"/>
                </a:lnTo>
                <a:lnTo>
                  <a:pt x="0" y="5080"/>
                </a:lnTo>
                <a:lnTo>
                  <a:pt x="0" y="208280"/>
                </a:lnTo>
                <a:lnTo>
                  <a:pt x="0" y="212090"/>
                </a:lnTo>
                <a:lnTo>
                  <a:pt x="1059180" y="212090"/>
                </a:lnTo>
                <a:lnTo>
                  <a:pt x="1059180" y="208280"/>
                </a:lnTo>
                <a:lnTo>
                  <a:pt x="1059180" y="5080"/>
                </a:lnTo>
                <a:lnTo>
                  <a:pt x="1059180" y="0"/>
                </a:lnTo>
                <a:close/>
              </a:path>
            </a:pathLst>
          </a:custGeom>
          <a:solidFill>
            <a:srgbClr val="141F3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0" name="bg object 300"/>
          <p:cNvSpPr/>
          <p:nvPr/>
        </p:nvSpPr>
        <p:spPr>
          <a:xfrm>
            <a:off x="979170" y="6399529"/>
            <a:ext cx="1051560" cy="203200"/>
          </a:xfrm>
          <a:custGeom>
            <a:avLst/>
            <a:gdLst/>
            <a:ahLst/>
            <a:cxnLst/>
            <a:rect l="l" t="t" r="r" b="b"/>
            <a:pathLst>
              <a:path w="1051560" h="203200">
                <a:moveTo>
                  <a:pt x="1051560" y="0"/>
                </a:moveTo>
                <a:lnTo>
                  <a:pt x="1046480" y="0"/>
                </a:lnTo>
                <a:lnTo>
                  <a:pt x="1046480" y="3810"/>
                </a:lnTo>
                <a:lnTo>
                  <a:pt x="1046480" y="199390"/>
                </a:lnTo>
                <a:lnTo>
                  <a:pt x="3810" y="199390"/>
                </a:lnTo>
                <a:lnTo>
                  <a:pt x="3810" y="3810"/>
                </a:lnTo>
                <a:lnTo>
                  <a:pt x="1046480" y="3810"/>
                </a:lnTo>
                <a:lnTo>
                  <a:pt x="1046480" y="0"/>
                </a:lnTo>
                <a:lnTo>
                  <a:pt x="0" y="0"/>
                </a:lnTo>
                <a:lnTo>
                  <a:pt x="0" y="3810"/>
                </a:lnTo>
                <a:lnTo>
                  <a:pt x="0" y="199390"/>
                </a:lnTo>
                <a:lnTo>
                  <a:pt x="0" y="203200"/>
                </a:lnTo>
                <a:lnTo>
                  <a:pt x="1051560" y="203200"/>
                </a:lnTo>
                <a:lnTo>
                  <a:pt x="1051560" y="199390"/>
                </a:lnTo>
                <a:lnTo>
                  <a:pt x="1051560" y="3810"/>
                </a:lnTo>
                <a:lnTo>
                  <a:pt x="1051560" y="0"/>
                </a:lnTo>
                <a:close/>
              </a:path>
            </a:pathLst>
          </a:custGeom>
          <a:solidFill>
            <a:srgbClr val="141F3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1" name="bg object 301"/>
          <p:cNvSpPr/>
          <p:nvPr/>
        </p:nvSpPr>
        <p:spPr>
          <a:xfrm>
            <a:off x="982980" y="6403339"/>
            <a:ext cx="1042669" cy="195580"/>
          </a:xfrm>
          <a:custGeom>
            <a:avLst/>
            <a:gdLst/>
            <a:ahLst/>
            <a:cxnLst/>
            <a:rect l="l" t="t" r="r" b="b"/>
            <a:pathLst>
              <a:path w="1042669" h="195579">
                <a:moveTo>
                  <a:pt x="1042670" y="0"/>
                </a:moveTo>
                <a:lnTo>
                  <a:pt x="1038860" y="0"/>
                </a:lnTo>
                <a:lnTo>
                  <a:pt x="1038860" y="3810"/>
                </a:lnTo>
                <a:lnTo>
                  <a:pt x="1038860" y="190500"/>
                </a:lnTo>
                <a:lnTo>
                  <a:pt x="5080" y="190500"/>
                </a:lnTo>
                <a:lnTo>
                  <a:pt x="5080" y="3810"/>
                </a:lnTo>
                <a:lnTo>
                  <a:pt x="1038860" y="3810"/>
                </a:lnTo>
                <a:lnTo>
                  <a:pt x="1038860" y="0"/>
                </a:lnTo>
                <a:lnTo>
                  <a:pt x="0" y="0"/>
                </a:lnTo>
                <a:lnTo>
                  <a:pt x="0" y="3810"/>
                </a:lnTo>
                <a:lnTo>
                  <a:pt x="0" y="190500"/>
                </a:lnTo>
                <a:lnTo>
                  <a:pt x="0" y="195580"/>
                </a:lnTo>
                <a:lnTo>
                  <a:pt x="1042670" y="195580"/>
                </a:lnTo>
                <a:lnTo>
                  <a:pt x="1042670" y="190500"/>
                </a:lnTo>
                <a:lnTo>
                  <a:pt x="1042670" y="3810"/>
                </a:lnTo>
                <a:lnTo>
                  <a:pt x="1042670" y="0"/>
                </a:lnTo>
                <a:close/>
              </a:path>
            </a:pathLst>
          </a:custGeom>
          <a:solidFill>
            <a:srgbClr val="14203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2" name="bg object 302"/>
          <p:cNvSpPr/>
          <p:nvPr/>
        </p:nvSpPr>
        <p:spPr>
          <a:xfrm>
            <a:off x="988060" y="6407149"/>
            <a:ext cx="1033780" cy="186690"/>
          </a:xfrm>
          <a:custGeom>
            <a:avLst/>
            <a:gdLst/>
            <a:ahLst/>
            <a:cxnLst/>
            <a:rect l="l" t="t" r="r" b="b"/>
            <a:pathLst>
              <a:path w="1033780" h="186690">
                <a:moveTo>
                  <a:pt x="1033780" y="0"/>
                </a:moveTo>
                <a:lnTo>
                  <a:pt x="1029970" y="0"/>
                </a:lnTo>
                <a:lnTo>
                  <a:pt x="1029970" y="5080"/>
                </a:lnTo>
                <a:lnTo>
                  <a:pt x="1029970" y="182880"/>
                </a:lnTo>
                <a:lnTo>
                  <a:pt x="3810" y="182880"/>
                </a:lnTo>
                <a:lnTo>
                  <a:pt x="3810" y="5080"/>
                </a:lnTo>
                <a:lnTo>
                  <a:pt x="1029970" y="5080"/>
                </a:lnTo>
                <a:lnTo>
                  <a:pt x="1029970" y="0"/>
                </a:lnTo>
                <a:lnTo>
                  <a:pt x="0" y="0"/>
                </a:lnTo>
                <a:lnTo>
                  <a:pt x="0" y="5080"/>
                </a:lnTo>
                <a:lnTo>
                  <a:pt x="0" y="182880"/>
                </a:lnTo>
                <a:lnTo>
                  <a:pt x="0" y="186690"/>
                </a:lnTo>
                <a:lnTo>
                  <a:pt x="1033780" y="186690"/>
                </a:lnTo>
                <a:lnTo>
                  <a:pt x="1033780" y="182880"/>
                </a:lnTo>
                <a:lnTo>
                  <a:pt x="1033780" y="5080"/>
                </a:lnTo>
                <a:lnTo>
                  <a:pt x="1033780" y="0"/>
                </a:lnTo>
                <a:close/>
              </a:path>
            </a:pathLst>
          </a:custGeom>
          <a:solidFill>
            <a:srgbClr val="15203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3" name="bg object 303"/>
          <p:cNvSpPr/>
          <p:nvPr/>
        </p:nvSpPr>
        <p:spPr>
          <a:xfrm>
            <a:off x="991870" y="6412229"/>
            <a:ext cx="1026160" cy="177800"/>
          </a:xfrm>
          <a:custGeom>
            <a:avLst/>
            <a:gdLst/>
            <a:ahLst/>
            <a:cxnLst/>
            <a:rect l="l" t="t" r="r" b="b"/>
            <a:pathLst>
              <a:path w="1026160" h="177800">
                <a:moveTo>
                  <a:pt x="1026160" y="0"/>
                </a:moveTo>
                <a:lnTo>
                  <a:pt x="1021080" y="0"/>
                </a:lnTo>
                <a:lnTo>
                  <a:pt x="1021080" y="3810"/>
                </a:lnTo>
                <a:lnTo>
                  <a:pt x="1021080" y="173990"/>
                </a:lnTo>
                <a:lnTo>
                  <a:pt x="3810" y="173990"/>
                </a:lnTo>
                <a:lnTo>
                  <a:pt x="3810" y="3810"/>
                </a:lnTo>
                <a:lnTo>
                  <a:pt x="1021080" y="3810"/>
                </a:lnTo>
                <a:lnTo>
                  <a:pt x="1021080" y="0"/>
                </a:lnTo>
                <a:lnTo>
                  <a:pt x="0" y="0"/>
                </a:lnTo>
                <a:lnTo>
                  <a:pt x="0" y="3810"/>
                </a:lnTo>
                <a:lnTo>
                  <a:pt x="0" y="173990"/>
                </a:lnTo>
                <a:lnTo>
                  <a:pt x="0" y="177800"/>
                </a:lnTo>
                <a:lnTo>
                  <a:pt x="1026160" y="177800"/>
                </a:lnTo>
                <a:lnTo>
                  <a:pt x="1026160" y="173990"/>
                </a:lnTo>
                <a:lnTo>
                  <a:pt x="1026160" y="3810"/>
                </a:lnTo>
                <a:lnTo>
                  <a:pt x="1026160" y="0"/>
                </a:lnTo>
                <a:close/>
              </a:path>
            </a:pathLst>
          </a:custGeom>
          <a:solidFill>
            <a:srgbClr val="15213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4" name="bg object 304"/>
          <p:cNvSpPr/>
          <p:nvPr/>
        </p:nvSpPr>
        <p:spPr>
          <a:xfrm>
            <a:off x="995680" y="6416039"/>
            <a:ext cx="1017269" cy="170180"/>
          </a:xfrm>
          <a:custGeom>
            <a:avLst/>
            <a:gdLst/>
            <a:ahLst/>
            <a:cxnLst/>
            <a:rect l="l" t="t" r="r" b="b"/>
            <a:pathLst>
              <a:path w="1017269" h="170179">
                <a:moveTo>
                  <a:pt x="1017270" y="0"/>
                </a:moveTo>
                <a:lnTo>
                  <a:pt x="1013460" y="0"/>
                </a:lnTo>
                <a:lnTo>
                  <a:pt x="1013460" y="3810"/>
                </a:lnTo>
                <a:lnTo>
                  <a:pt x="1013460" y="165100"/>
                </a:lnTo>
                <a:lnTo>
                  <a:pt x="3810" y="165100"/>
                </a:lnTo>
                <a:lnTo>
                  <a:pt x="3810" y="3810"/>
                </a:lnTo>
                <a:lnTo>
                  <a:pt x="1013460" y="3810"/>
                </a:lnTo>
                <a:lnTo>
                  <a:pt x="1013460" y="0"/>
                </a:lnTo>
                <a:lnTo>
                  <a:pt x="0" y="0"/>
                </a:lnTo>
                <a:lnTo>
                  <a:pt x="0" y="3810"/>
                </a:lnTo>
                <a:lnTo>
                  <a:pt x="0" y="165100"/>
                </a:lnTo>
                <a:lnTo>
                  <a:pt x="0" y="170180"/>
                </a:lnTo>
                <a:lnTo>
                  <a:pt x="1017270" y="170180"/>
                </a:lnTo>
                <a:lnTo>
                  <a:pt x="1017270" y="165100"/>
                </a:lnTo>
                <a:lnTo>
                  <a:pt x="1017270" y="3810"/>
                </a:lnTo>
                <a:lnTo>
                  <a:pt x="1017270" y="0"/>
                </a:lnTo>
                <a:close/>
              </a:path>
            </a:pathLst>
          </a:custGeom>
          <a:solidFill>
            <a:srgbClr val="15213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5" name="bg object 305"/>
          <p:cNvSpPr/>
          <p:nvPr/>
        </p:nvSpPr>
        <p:spPr>
          <a:xfrm>
            <a:off x="999490" y="6419849"/>
            <a:ext cx="1009650" cy="161290"/>
          </a:xfrm>
          <a:custGeom>
            <a:avLst/>
            <a:gdLst/>
            <a:ahLst/>
            <a:cxnLst/>
            <a:rect l="l" t="t" r="r" b="b"/>
            <a:pathLst>
              <a:path w="1009650" h="161290">
                <a:moveTo>
                  <a:pt x="1009650" y="0"/>
                </a:moveTo>
                <a:lnTo>
                  <a:pt x="1005840" y="0"/>
                </a:lnTo>
                <a:lnTo>
                  <a:pt x="1005840" y="5080"/>
                </a:lnTo>
                <a:lnTo>
                  <a:pt x="1005840" y="157480"/>
                </a:lnTo>
                <a:lnTo>
                  <a:pt x="5080" y="157480"/>
                </a:lnTo>
                <a:lnTo>
                  <a:pt x="5080" y="5080"/>
                </a:lnTo>
                <a:lnTo>
                  <a:pt x="1005840" y="5080"/>
                </a:lnTo>
                <a:lnTo>
                  <a:pt x="1005840" y="0"/>
                </a:lnTo>
                <a:lnTo>
                  <a:pt x="0" y="0"/>
                </a:lnTo>
                <a:lnTo>
                  <a:pt x="0" y="5080"/>
                </a:lnTo>
                <a:lnTo>
                  <a:pt x="0" y="157480"/>
                </a:lnTo>
                <a:lnTo>
                  <a:pt x="0" y="161290"/>
                </a:lnTo>
                <a:lnTo>
                  <a:pt x="1009650" y="161290"/>
                </a:lnTo>
                <a:lnTo>
                  <a:pt x="1009650" y="157480"/>
                </a:lnTo>
                <a:lnTo>
                  <a:pt x="1009650" y="5080"/>
                </a:lnTo>
                <a:lnTo>
                  <a:pt x="1009650" y="0"/>
                </a:lnTo>
                <a:close/>
              </a:path>
            </a:pathLst>
          </a:custGeom>
          <a:solidFill>
            <a:srgbClr val="16223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6" name="bg object 306"/>
          <p:cNvSpPr/>
          <p:nvPr/>
        </p:nvSpPr>
        <p:spPr>
          <a:xfrm>
            <a:off x="1004570" y="6424929"/>
            <a:ext cx="1000760" cy="152400"/>
          </a:xfrm>
          <a:custGeom>
            <a:avLst/>
            <a:gdLst/>
            <a:ahLst/>
            <a:cxnLst/>
            <a:rect l="l" t="t" r="r" b="b"/>
            <a:pathLst>
              <a:path w="1000760" h="152400">
                <a:moveTo>
                  <a:pt x="1000760" y="0"/>
                </a:moveTo>
                <a:lnTo>
                  <a:pt x="995680" y="0"/>
                </a:lnTo>
                <a:lnTo>
                  <a:pt x="995680" y="3810"/>
                </a:lnTo>
                <a:lnTo>
                  <a:pt x="995680" y="147320"/>
                </a:lnTo>
                <a:lnTo>
                  <a:pt x="3810" y="147320"/>
                </a:lnTo>
                <a:lnTo>
                  <a:pt x="3810" y="3810"/>
                </a:lnTo>
                <a:lnTo>
                  <a:pt x="995680" y="3810"/>
                </a:lnTo>
                <a:lnTo>
                  <a:pt x="995680" y="0"/>
                </a:lnTo>
                <a:lnTo>
                  <a:pt x="0" y="0"/>
                </a:lnTo>
                <a:lnTo>
                  <a:pt x="0" y="3810"/>
                </a:lnTo>
                <a:lnTo>
                  <a:pt x="0" y="147320"/>
                </a:lnTo>
                <a:lnTo>
                  <a:pt x="0" y="152400"/>
                </a:lnTo>
                <a:lnTo>
                  <a:pt x="1000760" y="152400"/>
                </a:lnTo>
                <a:lnTo>
                  <a:pt x="1000760" y="147320"/>
                </a:lnTo>
                <a:lnTo>
                  <a:pt x="1000760" y="3810"/>
                </a:lnTo>
                <a:lnTo>
                  <a:pt x="1000760" y="0"/>
                </a:lnTo>
                <a:close/>
              </a:path>
            </a:pathLst>
          </a:custGeom>
          <a:solidFill>
            <a:srgbClr val="16234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7" name="bg object 307"/>
          <p:cNvSpPr/>
          <p:nvPr/>
        </p:nvSpPr>
        <p:spPr>
          <a:xfrm>
            <a:off x="1008380" y="6428739"/>
            <a:ext cx="991869" cy="143510"/>
          </a:xfrm>
          <a:custGeom>
            <a:avLst/>
            <a:gdLst/>
            <a:ahLst/>
            <a:cxnLst/>
            <a:rect l="l" t="t" r="r" b="b"/>
            <a:pathLst>
              <a:path w="991869" h="143509">
                <a:moveTo>
                  <a:pt x="991870" y="0"/>
                </a:moveTo>
                <a:lnTo>
                  <a:pt x="988060" y="0"/>
                </a:lnTo>
                <a:lnTo>
                  <a:pt x="988060" y="5080"/>
                </a:lnTo>
                <a:lnTo>
                  <a:pt x="988060" y="139700"/>
                </a:lnTo>
                <a:lnTo>
                  <a:pt x="5080" y="139700"/>
                </a:lnTo>
                <a:lnTo>
                  <a:pt x="5080" y="5080"/>
                </a:lnTo>
                <a:lnTo>
                  <a:pt x="988060" y="5080"/>
                </a:lnTo>
                <a:lnTo>
                  <a:pt x="988060" y="0"/>
                </a:lnTo>
                <a:lnTo>
                  <a:pt x="0" y="0"/>
                </a:lnTo>
                <a:lnTo>
                  <a:pt x="0" y="5080"/>
                </a:lnTo>
                <a:lnTo>
                  <a:pt x="0" y="139700"/>
                </a:lnTo>
                <a:lnTo>
                  <a:pt x="0" y="143510"/>
                </a:lnTo>
                <a:lnTo>
                  <a:pt x="991870" y="143510"/>
                </a:lnTo>
                <a:lnTo>
                  <a:pt x="991870" y="139700"/>
                </a:lnTo>
                <a:lnTo>
                  <a:pt x="991870" y="5080"/>
                </a:lnTo>
                <a:lnTo>
                  <a:pt x="991870" y="0"/>
                </a:lnTo>
                <a:close/>
              </a:path>
            </a:pathLst>
          </a:custGeom>
          <a:solidFill>
            <a:srgbClr val="162341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8" name="bg object 308"/>
          <p:cNvSpPr/>
          <p:nvPr/>
        </p:nvSpPr>
        <p:spPr>
          <a:xfrm>
            <a:off x="1013460" y="6433819"/>
            <a:ext cx="982980" cy="134620"/>
          </a:xfrm>
          <a:custGeom>
            <a:avLst/>
            <a:gdLst/>
            <a:ahLst/>
            <a:cxnLst/>
            <a:rect l="l" t="t" r="r" b="b"/>
            <a:pathLst>
              <a:path w="982980" h="134620">
                <a:moveTo>
                  <a:pt x="982980" y="0"/>
                </a:moveTo>
                <a:lnTo>
                  <a:pt x="977900" y="0"/>
                </a:lnTo>
                <a:lnTo>
                  <a:pt x="977900" y="3810"/>
                </a:lnTo>
                <a:lnTo>
                  <a:pt x="977900" y="130810"/>
                </a:lnTo>
                <a:lnTo>
                  <a:pt x="3810" y="130810"/>
                </a:lnTo>
                <a:lnTo>
                  <a:pt x="3810" y="3810"/>
                </a:lnTo>
                <a:lnTo>
                  <a:pt x="977900" y="3810"/>
                </a:lnTo>
                <a:lnTo>
                  <a:pt x="977900" y="0"/>
                </a:lnTo>
                <a:lnTo>
                  <a:pt x="0" y="0"/>
                </a:lnTo>
                <a:lnTo>
                  <a:pt x="0" y="3810"/>
                </a:lnTo>
                <a:lnTo>
                  <a:pt x="0" y="130810"/>
                </a:lnTo>
                <a:lnTo>
                  <a:pt x="0" y="134620"/>
                </a:lnTo>
                <a:lnTo>
                  <a:pt x="982980" y="134620"/>
                </a:lnTo>
                <a:lnTo>
                  <a:pt x="982980" y="130810"/>
                </a:lnTo>
                <a:lnTo>
                  <a:pt x="982980" y="3810"/>
                </a:lnTo>
                <a:lnTo>
                  <a:pt x="982980" y="0"/>
                </a:lnTo>
                <a:close/>
              </a:path>
            </a:pathLst>
          </a:custGeom>
          <a:solidFill>
            <a:srgbClr val="17244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09" name="bg object 309"/>
          <p:cNvSpPr/>
          <p:nvPr/>
        </p:nvSpPr>
        <p:spPr>
          <a:xfrm>
            <a:off x="1017270" y="6437629"/>
            <a:ext cx="974090" cy="127000"/>
          </a:xfrm>
          <a:custGeom>
            <a:avLst/>
            <a:gdLst/>
            <a:ahLst/>
            <a:cxnLst/>
            <a:rect l="l" t="t" r="r" b="b"/>
            <a:pathLst>
              <a:path w="974089" h="127000">
                <a:moveTo>
                  <a:pt x="974090" y="0"/>
                </a:moveTo>
                <a:lnTo>
                  <a:pt x="970280" y="0"/>
                </a:lnTo>
                <a:lnTo>
                  <a:pt x="970280" y="3810"/>
                </a:lnTo>
                <a:lnTo>
                  <a:pt x="970280" y="123190"/>
                </a:lnTo>
                <a:lnTo>
                  <a:pt x="3810" y="123190"/>
                </a:lnTo>
                <a:lnTo>
                  <a:pt x="3810" y="3810"/>
                </a:lnTo>
                <a:lnTo>
                  <a:pt x="970280" y="3810"/>
                </a:lnTo>
                <a:lnTo>
                  <a:pt x="970280" y="0"/>
                </a:lnTo>
                <a:lnTo>
                  <a:pt x="0" y="0"/>
                </a:lnTo>
                <a:lnTo>
                  <a:pt x="0" y="3810"/>
                </a:lnTo>
                <a:lnTo>
                  <a:pt x="0" y="123190"/>
                </a:lnTo>
                <a:lnTo>
                  <a:pt x="0" y="127000"/>
                </a:lnTo>
                <a:lnTo>
                  <a:pt x="974090" y="127000"/>
                </a:lnTo>
                <a:lnTo>
                  <a:pt x="974090" y="123190"/>
                </a:lnTo>
                <a:lnTo>
                  <a:pt x="974090" y="3810"/>
                </a:lnTo>
                <a:lnTo>
                  <a:pt x="974090" y="0"/>
                </a:lnTo>
                <a:close/>
              </a:path>
            </a:pathLst>
          </a:custGeom>
          <a:solidFill>
            <a:srgbClr val="172443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0" name="bg object 310"/>
          <p:cNvSpPr/>
          <p:nvPr/>
        </p:nvSpPr>
        <p:spPr>
          <a:xfrm>
            <a:off x="1021080" y="6441439"/>
            <a:ext cx="966469" cy="119380"/>
          </a:xfrm>
          <a:custGeom>
            <a:avLst/>
            <a:gdLst/>
            <a:ahLst/>
            <a:cxnLst/>
            <a:rect l="l" t="t" r="r" b="b"/>
            <a:pathLst>
              <a:path w="966469" h="119379">
                <a:moveTo>
                  <a:pt x="966470" y="0"/>
                </a:moveTo>
                <a:lnTo>
                  <a:pt x="962660" y="0"/>
                </a:lnTo>
                <a:lnTo>
                  <a:pt x="962660" y="3810"/>
                </a:lnTo>
                <a:lnTo>
                  <a:pt x="962660" y="114300"/>
                </a:lnTo>
                <a:lnTo>
                  <a:pt x="5080" y="114300"/>
                </a:lnTo>
                <a:lnTo>
                  <a:pt x="5080" y="3810"/>
                </a:lnTo>
                <a:lnTo>
                  <a:pt x="962660" y="3810"/>
                </a:lnTo>
                <a:lnTo>
                  <a:pt x="962660" y="0"/>
                </a:lnTo>
                <a:lnTo>
                  <a:pt x="0" y="0"/>
                </a:lnTo>
                <a:lnTo>
                  <a:pt x="0" y="3810"/>
                </a:lnTo>
                <a:lnTo>
                  <a:pt x="0" y="114300"/>
                </a:lnTo>
                <a:lnTo>
                  <a:pt x="0" y="119380"/>
                </a:lnTo>
                <a:lnTo>
                  <a:pt x="966470" y="119380"/>
                </a:lnTo>
                <a:lnTo>
                  <a:pt x="966470" y="114300"/>
                </a:lnTo>
                <a:lnTo>
                  <a:pt x="966470" y="3810"/>
                </a:lnTo>
                <a:lnTo>
                  <a:pt x="966470" y="0"/>
                </a:lnTo>
                <a:close/>
              </a:path>
            </a:pathLst>
          </a:custGeom>
          <a:solidFill>
            <a:srgbClr val="182544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1" name="bg object 311"/>
          <p:cNvSpPr/>
          <p:nvPr/>
        </p:nvSpPr>
        <p:spPr>
          <a:xfrm>
            <a:off x="1026160" y="6445249"/>
            <a:ext cx="957580" cy="110489"/>
          </a:xfrm>
          <a:custGeom>
            <a:avLst/>
            <a:gdLst/>
            <a:ahLst/>
            <a:cxnLst/>
            <a:rect l="l" t="t" r="r" b="b"/>
            <a:pathLst>
              <a:path w="957580" h="110490">
                <a:moveTo>
                  <a:pt x="957580" y="0"/>
                </a:moveTo>
                <a:lnTo>
                  <a:pt x="952500" y="0"/>
                </a:lnTo>
                <a:lnTo>
                  <a:pt x="952500" y="5080"/>
                </a:lnTo>
                <a:lnTo>
                  <a:pt x="952500" y="106680"/>
                </a:lnTo>
                <a:lnTo>
                  <a:pt x="3810" y="106680"/>
                </a:lnTo>
                <a:lnTo>
                  <a:pt x="3810" y="5080"/>
                </a:lnTo>
                <a:lnTo>
                  <a:pt x="952500" y="5080"/>
                </a:lnTo>
                <a:lnTo>
                  <a:pt x="952500" y="0"/>
                </a:lnTo>
                <a:lnTo>
                  <a:pt x="0" y="0"/>
                </a:lnTo>
                <a:lnTo>
                  <a:pt x="0" y="5080"/>
                </a:lnTo>
                <a:lnTo>
                  <a:pt x="0" y="106680"/>
                </a:lnTo>
                <a:lnTo>
                  <a:pt x="0" y="110490"/>
                </a:lnTo>
                <a:lnTo>
                  <a:pt x="957580" y="110490"/>
                </a:lnTo>
                <a:lnTo>
                  <a:pt x="957580" y="106680"/>
                </a:lnTo>
                <a:lnTo>
                  <a:pt x="957580" y="5080"/>
                </a:lnTo>
                <a:lnTo>
                  <a:pt x="957580" y="0"/>
                </a:lnTo>
                <a:close/>
              </a:path>
            </a:pathLst>
          </a:custGeom>
          <a:solidFill>
            <a:srgbClr val="182545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2" name="bg object 312"/>
          <p:cNvSpPr/>
          <p:nvPr/>
        </p:nvSpPr>
        <p:spPr>
          <a:xfrm>
            <a:off x="1029970" y="6450329"/>
            <a:ext cx="948690" cy="101600"/>
          </a:xfrm>
          <a:custGeom>
            <a:avLst/>
            <a:gdLst/>
            <a:ahLst/>
            <a:cxnLst/>
            <a:rect l="l" t="t" r="r" b="b"/>
            <a:pathLst>
              <a:path w="948689" h="101600">
                <a:moveTo>
                  <a:pt x="948690" y="0"/>
                </a:moveTo>
                <a:lnTo>
                  <a:pt x="944880" y="0"/>
                </a:lnTo>
                <a:lnTo>
                  <a:pt x="944880" y="3810"/>
                </a:lnTo>
                <a:lnTo>
                  <a:pt x="944880" y="96520"/>
                </a:lnTo>
                <a:lnTo>
                  <a:pt x="3810" y="96520"/>
                </a:lnTo>
                <a:lnTo>
                  <a:pt x="3810" y="3810"/>
                </a:lnTo>
                <a:lnTo>
                  <a:pt x="944880" y="3810"/>
                </a:lnTo>
                <a:lnTo>
                  <a:pt x="944880" y="0"/>
                </a:lnTo>
                <a:lnTo>
                  <a:pt x="0" y="0"/>
                </a:lnTo>
                <a:lnTo>
                  <a:pt x="0" y="3810"/>
                </a:lnTo>
                <a:lnTo>
                  <a:pt x="0" y="96520"/>
                </a:lnTo>
                <a:lnTo>
                  <a:pt x="0" y="101600"/>
                </a:lnTo>
                <a:lnTo>
                  <a:pt x="948690" y="101600"/>
                </a:lnTo>
                <a:lnTo>
                  <a:pt x="948690" y="96520"/>
                </a:lnTo>
                <a:lnTo>
                  <a:pt x="948690" y="3810"/>
                </a:lnTo>
                <a:lnTo>
                  <a:pt x="948690" y="0"/>
                </a:lnTo>
                <a:close/>
              </a:path>
            </a:pathLst>
          </a:custGeom>
          <a:solidFill>
            <a:srgbClr val="182646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3" name="bg object 313"/>
          <p:cNvSpPr/>
          <p:nvPr/>
        </p:nvSpPr>
        <p:spPr>
          <a:xfrm>
            <a:off x="1033780" y="6454139"/>
            <a:ext cx="941069" cy="92710"/>
          </a:xfrm>
          <a:custGeom>
            <a:avLst/>
            <a:gdLst/>
            <a:ahLst/>
            <a:cxnLst/>
            <a:rect l="l" t="t" r="r" b="b"/>
            <a:pathLst>
              <a:path w="941069" h="92709">
                <a:moveTo>
                  <a:pt x="941070" y="0"/>
                </a:moveTo>
                <a:lnTo>
                  <a:pt x="937260" y="0"/>
                </a:lnTo>
                <a:lnTo>
                  <a:pt x="937260" y="3810"/>
                </a:lnTo>
                <a:lnTo>
                  <a:pt x="937260" y="88900"/>
                </a:lnTo>
                <a:lnTo>
                  <a:pt x="5080" y="88900"/>
                </a:lnTo>
                <a:lnTo>
                  <a:pt x="5080" y="3810"/>
                </a:lnTo>
                <a:lnTo>
                  <a:pt x="937260" y="3810"/>
                </a:lnTo>
                <a:lnTo>
                  <a:pt x="937260" y="0"/>
                </a:lnTo>
                <a:lnTo>
                  <a:pt x="0" y="0"/>
                </a:lnTo>
                <a:lnTo>
                  <a:pt x="0" y="3810"/>
                </a:lnTo>
                <a:lnTo>
                  <a:pt x="0" y="88900"/>
                </a:lnTo>
                <a:lnTo>
                  <a:pt x="0" y="92710"/>
                </a:lnTo>
                <a:lnTo>
                  <a:pt x="941070" y="92710"/>
                </a:lnTo>
                <a:lnTo>
                  <a:pt x="941070" y="88900"/>
                </a:lnTo>
                <a:lnTo>
                  <a:pt x="941070" y="3810"/>
                </a:lnTo>
                <a:lnTo>
                  <a:pt x="941070" y="0"/>
                </a:lnTo>
                <a:close/>
              </a:path>
            </a:pathLst>
          </a:custGeom>
          <a:solidFill>
            <a:srgbClr val="192647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4" name="bg object 314"/>
          <p:cNvSpPr/>
          <p:nvPr/>
        </p:nvSpPr>
        <p:spPr>
          <a:xfrm>
            <a:off x="1038860" y="6457949"/>
            <a:ext cx="932180" cy="85090"/>
          </a:xfrm>
          <a:custGeom>
            <a:avLst/>
            <a:gdLst/>
            <a:ahLst/>
            <a:cxnLst/>
            <a:rect l="l" t="t" r="r" b="b"/>
            <a:pathLst>
              <a:path w="932180" h="85090">
                <a:moveTo>
                  <a:pt x="932180" y="0"/>
                </a:moveTo>
                <a:lnTo>
                  <a:pt x="928370" y="0"/>
                </a:lnTo>
                <a:lnTo>
                  <a:pt x="928370" y="5080"/>
                </a:lnTo>
                <a:lnTo>
                  <a:pt x="928370" y="81280"/>
                </a:lnTo>
                <a:lnTo>
                  <a:pt x="3810" y="81280"/>
                </a:lnTo>
                <a:lnTo>
                  <a:pt x="3810" y="5080"/>
                </a:lnTo>
                <a:lnTo>
                  <a:pt x="928370" y="5080"/>
                </a:lnTo>
                <a:lnTo>
                  <a:pt x="928370" y="0"/>
                </a:lnTo>
                <a:lnTo>
                  <a:pt x="0" y="0"/>
                </a:lnTo>
                <a:lnTo>
                  <a:pt x="0" y="5080"/>
                </a:lnTo>
                <a:lnTo>
                  <a:pt x="0" y="81280"/>
                </a:lnTo>
                <a:lnTo>
                  <a:pt x="0" y="85090"/>
                </a:lnTo>
                <a:lnTo>
                  <a:pt x="932180" y="85090"/>
                </a:lnTo>
                <a:lnTo>
                  <a:pt x="932180" y="81280"/>
                </a:lnTo>
                <a:lnTo>
                  <a:pt x="932180" y="5080"/>
                </a:lnTo>
                <a:lnTo>
                  <a:pt x="932180" y="0"/>
                </a:lnTo>
                <a:close/>
              </a:path>
            </a:pathLst>
          </a:custGeom>
          <a:solidFill>
            <a:srgbClr val="192748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5" name="bg object 315"/>
          <p:cNvSpPr/>
          <p:nvPr/>
        </p:nvSpPr>
        <p:spPr>
          <a:xfrm>
            <a:off x="1042670" y="6463029"/>
            <a:ext cx="924560" cy="76200"/>
          </a:xfrm>
          <a:custGeom>
            <a:avLst/>
            <a:gdLst/>
            <a:ahLst/>
            <a:cxnLst/>
            <a:rect l="l" t="t" r="r" b="b"/>
            <a:pathLst>
              <a:path w="924560" h="76200">
                <a:moveTo>
                  <a:pt x="924560" y="0"/>
                </a:moveTo>
                <a:lnTo>
                  <a:pt x="919480" y="0"/>
                </a:lnTo>
                <a:lnTo>
                  <a:pt x="919480" y="3810"/>
                </a:lnTo>
                <a:lnTo>
                  <a:pt x="919480" y="71120"/>
                </a:lnTo>
                <a:lnTo>
                  <a:pt x="3810" y="71120"/>
                </a:lnTo>
                <a:lnTo>
                  <a:pt x="3810" y="3810"/>
                </a:lnTo>
                <a:lnTo>
                  <a:pt x="919480" y="3810"/>
                </a:lnTo>
                <a:lnTo>
                  <a:pt x="919480" y="0"/>
                </a:lnTo>
                <a:lnTo>
                  <a:pt x="0" y="0"/>
                </a:lnTo>
                <a:lnTo>
                  <a:pt x="0" y="3810"/>
                </a:lnTo>
                <a:lnTo>
                  <a:pt x="0" y="71120"/>
                </a:lnTo>
                <a:lnTo>
                  <a:pt x="0" y="76200"/>
                </a:lnTo>
                <a:lnTo>
                  <a:pt x="924560" y="76200"/>
                </a:lnTo>
                <a:lnTo>
                  <a:pt x="924560" y="71120"/>
                </a:lnTo>
                <a:lnTo>
                  <a:pt x="924560" y="3810"/>
                </a:lnTo>
                <a:lnTo>
                  <a:pt x="924560" y="0"/>
                </a:lnTo>
                <a:close/>
              </a:path>
            </a:pathLst>
          </a:custGeom>
          <a:solidFill>
            <a:srgbClr val="192849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6" name="bg object 316"/>
          <p:cNvSpPr/>
          <p:nvPr/>
        </p:nvSpPr>
        <p:spPr>
          <a:xfrm>
            <a:off x="1046480" y="6466839"/>
            <a:ext cx="915669" cy="67310"/>
          </a:xfrm>
          <a:custGeom>
            <a:avLst/>
            <a:gdLst/>
            <a:ahLst/>
            <a:cxnLst/>
            <a:rect l="l" t="t" r="r" b="b"/>
            <a:pathLst>
              <a:path w="915669" h="67309">
                <a:moveTo>
                  <a:pt x="915670" y="0"/>
                </a:moveTo>
                <a:lnTo>
                  <a:pt x="911860" y="0"/>
                </a:lnTo>
                <a:lnTo>
                  <a:pt x="911860" y="5080"/>
                </a:lnTo>
                <a:lnTo>
                  <a:pt x="911860" y="63500"/>
                </a:lnTo>
                <a:lnTo>
                  <a:pt x="5080" y="63500"/>
                </a:lnTo>
                <a:lnTo>
                  <a:pt x="5080" y="5080"/>
                </a:lnTo>
                <a:lnTo>
                  <a:pt x="911860" y="5080"/>
                </a:lnTo>
                <a:lnTo>
                  <a:pt x="911860" y="0"/>
                </a:lnTo>
                <a:lnTo>
                  <a:pt x="0" y="0"/>
                </a:lnTo>
                <a:lnTo>
                  <a:pt x="0" y="5080"/>
                </a:lnTo>
                <a:lnTo>
                  <a:pt x="0" y="63500"/>
                </a:lnTo>
                <a:lnTo>
                  <a:pt x="0" y="67310"/>
                </a:lnTo>
                <a:lnTo>
                  <a:pt x="915670" y="67310"/>
                </a:lnTo>
                <a:lnTo>
                  <a:pt x="915670" y="63500"/>
                </a:lnTo>
                <a:lnTo>
                  <a:pt x="915670" y="5080"/>
                </a:lnTo>
                <a:lnTo>
                  <a:pt x="915670" y="0"/>
                </a:lnTo>
                <a:close/>
              </a:path>
            </a:pathLst>
          </a:custGeom>
          <a:solidFill>
            <a:srgbClr val="1A284A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7" name="bg object 317"/>
          <p:cNvSpPr/>
          <p:nvPr/>
        </p:nvSpPr>
        <p:spPr>
          <a:xfrm>
            <a:off x="1051560" y="6471919"/>
            <a:ext cx="906780" cy="58419"/>
          </a:xfrm>
          <a:custGeom>
            <a:avLst/>
            <a:gdLst/>
            <a:ahLst/>
            <a:cxnLst/>
            <a:rect l="l" t="t" r="r" b="b"/>
            <a:pathLst>
              <a:path w="906780" h="58420">
                <a:moveTo>
                  <a:pt x="906780" y="0"/>
                </a:moveTo>
                <a:lnTo>
                  <a:pt x="901700" y="0"/>
                </a:lnTo>
                <a:lnTo>
                  <a:pt x="901700" y="3810"/>
                </a:lnTo>
                <a:lnTo>
                  <a:pt x="901700" y="54610"/>
                </a:lnTo>
                <a:lnTo>
                  <a:pt x="3810" y="54610"/>
                </a:lnTo>
                <a:lnTo>
                  <a:pt x="3810" y="3810"/>
                </a:lnTo>
                <a:lnTo>
                  <a:pt x="901700" y="3810"/>
                </a:lnTo>
                <a:lnTo>
                  <a:pt x="901700" y="0"/>
                </a:lnTo>
                <a:lnTo>
                  <a:pt x="0" y="0"/>
                </a:lnTo>
                <a:lnTo>
                  <a:pt x="0" y="3810"/>
                </a:lnTo>
                <a:lnTo>
                  <a:pt x="0" y="54610"/>
                </a:lnTo>
                <a:lnTo>
                  <a:pt x="0" y="58420"/>
                </a:lnTo>
                <a:lnTo>
                  <a:pt x="906780" y="58420"/>
                </a:lnTo>
                <a:lnTo>
                  <a:pt x="906780" y="54610"/>
                </a:lnTo>
                <a:lnTo>
                  <a:pt x="906780" y="3810"/>
                </a:lnTo>
                <a:lnTo>
                  <a:pt x="906780" y="0"/>
                </a:lnTo>
                <a:close/>
              </a:path>
            </a:pathLst>
          </a:custGeom>
          <a:solidFill>
            <a:srgbClr val="1A294B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8" name="bg object 318"/>
          <p:cNvSpPr/>
          <p:nvPr/>
        </p:nvSpPr>
        <p:spPr>
          <a:xfrm>
            <a:off x="1055370" y="6475729"/>
            <a:ext cx="897890" cy="50800"/>
          </a:xfrm>
          <a:custGeom>
            <a:avLst/>
            <a:gdLst/>
            <a:ahLst/>
            <a:cxnLst/>
            <a:rect l="l" t="t" r="r" b="b"/>
            <a:pathLst>
              <a:path w="897889" h="50800">
                <a:moveTo>
                  <a:pt x="897890" y="0"/>
                </a:moveTo>
                <a:lnTo>
                  <a:pt x="894080" y="0"/>
                </a:lnTo>
                <a:lnTo>
                  <a:pt x="894080" y="3810"/>
                </a:lnTo>
                <a:lnTo>
                  <a:pt x="894080" y="46990"/>
                </a:lnTo>
                <a:lnTo>
                  <a:pt x="5080" y="46990"/>
                </a:lnTo>
                <a:lnTo>
                  <a:pt x="5080" y="3810"/>
                </a:lnTo>
                <a:lnTo>
                  <a:pt x="894080" y="3810"/>
                </a:lnTo>
                <a:lnTo>
                  <a:pt x="894080" y="0"/>
                </a:lnTo>
                <a:lnTo>
                  <a:pt x="0" y="0"/>
                </a:lnTo>
                <a:lnTo>
                  <a:pt x="0" y="3810"/>
                </a:lnTo>
                <a:lnTo>
                  <a:pt x="0" y="46990"/>
                </a:lnTo>
                <a:lnTo>
                  <a:pt x="0" y="50800"/>
                </a:lnTo>
                <a:lnTo>
                  <a:pt x="897890" y="50800"/>
                </a:lnTo>
                <a:lnTo>
                  <a:pt x="897890" y="46990"/>
                </a:lnTo>
                <a:lnTo>
                  <a:pt x="897890" y="3810"/>
                </a:lnTo>
                <a:lnTo>
                  <a:pt x="897890" y="0"/>
                </a:lnTo>
                <a:close/>
              </a:path>
            </a:pathLst>
          </a:custGeom>
          <a:solidFill>
            <a:srgbClr val="1A294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19" name="bg object 319"/>
          <p:cNvSpPr/>
          <p:nvPr/>
        </p:nvSpPr>
        <p:spPr>
          <a:xfrm>
            <a:off x="1060450" y="6479539"/>
            <a:ext cx="889000" cy="43180"/>
          </a:xfrm>
          <a:custGeom>
            <a:avLst/>
            <a:gdLst/>
            <a:ahLst/>
            <a:cxnLst/>
            <a:rect l="l" t="t" r="r" b="b"/>
            <a:pathLst>
              <a:path w="889000" h="43179">
                <a:moveTo>
                  <a:pt x="889000" y="0"/>
                </a:moveTo>
                <a:lnTo>
                  <a:pt x="885190" y="0"/>
                </a:lnTo>
                <a:lnTo>
                  <a:pt x="885190" y="3810"/>
                </a:lnTo>
                <a:lnTo>
                  <a:pt x="885190" y="38100"/>
                </a:lnTo>
                <a:lnTo>
                  <a:pt x="3810" y="38100"/>
                </a:lnTo>
                <a:lnTo>
                  <a:pt x="3810" y="3810"/>
                </a:lnTo>
                <a:lnTo>
                  <a:pt x="885190" y="3810"/>
                </a:lnTo>
                <a:lnTo>
                  <a:pt x="885190" y="0"/>
                </a:lnTo>
                <a:lnTo>
                  <a:pt x="0" y="0"/>
                </a:lnTo>
                <a:lnTo>
                  <a:pt x="0" y="3810"/>
                </a:lnTo>
                <a:lnTo>
                  <a:pt x="0" y="38100"/>
                </a:lnTo>
                <a:lnTo>
                  <a:pt x="0" y="43180"/>
                </a:lnTo>
                <a:lnTo>
                  <a:pt x="889000" y="43180"/>
                </a:lnTo>
                <a:lnTo>
                  <a:pt x="889000" y="38100"/>
                </a:lnTo>
                <a:lnTo>
                  <a:pt x="889000" y="3810"/>
                </a:lnTo>
                <a:lnTo>
                  <a:pt x="889000" y="0"/>
                </a:lnTo>
                <a:close/>
              </a:path>
            </a:pathLst>
          </a:custGeom>
          <a:solidFill>
            <a:srgbClr val="1B2A4D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0" name="bg object 320"/>
          <p:cNvSpPr/>
          <p:nvPr/>
        </p:nvSpPr>
        <p:spPr>
          <a:xfrm>
            <a:off x="1064260" y="6483349"/>
            <a:ext cx="881380" cy="34290"/>
          </a:xfrm>
          <a:custGeom>
            <a:avLst/>
            <a:gdLst/>
            <a:ahLst/>
            <a:cxnLst/>
            <a:rect l="l" t="t" r="r" b="b"/>
            <a:pathLst>
              <a:path w="881380" h="34290">
                <a:moveTo>
                  <a:pt x="881380" y="0"/>
                </a:moveTo>
                <a:lnTo>
                  <a:pt x="876300" y="0"/>
                </a:lnTo>
                <a:lnTo>
                  <a:pt x="876300" y="5080"/>
                </a:lnTo>
                <a:lnTo>
                  <a:pt x="876300" y="30480"/>
                </a:lnTo>
                <a:lnTo>
                  <a:pt x="3810" y="30480"/>
                </a:lnTo>
                <a:lnTo>
                  <a:pt x="3810" y="5080"/>
                </a:lnTo>
                <a:lnTo>
                  <a:pt x="876300" y="5080"/>
                </a:lnTo>
                <a:lnTo>
                  <a:pt x="876300" y="0"/>
                </a:lnTo>
                <a:lnTo>
                  <a:pt x="0" y="0"/>
                </a:lnTo>
                <a:lnTo>
                  <a:pt x="0" y="5080"/>
                </a:lnTo>
                <a:lnTo>
                  <a:pt x="0" y="30480"/>
                </a:lnTo>
                <a:lnTo>
                  <a:pt x="0" y="34290"/>
                </a:lnTo>
                <a:lnTo>
                  <a:pt x="881380" y="34290"/>
                </a:lnTo>
                <a:lnTo>
                  <a:pt x="881380" y="30480"/>
                </a:lnTo>
                <a:lnTo>
                  <a:pt x="881380" y="5080"/>
                </a:lnTo>
                <a:lnTo>
                  <a:pt x="881380" y="0"/>
                </a:lnTo>
                <a:close/>
              </a:path>
            </a:pathLst>
          </a:custGeom>
          <a:solidFill>
            <a:srgbClr val="1B2A4E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1" name="bg object 321"/>
          <p:cNvSpPr/>
          <p:nvPr/>
        </p:nvSpPr>
        <p:spPr>
          <a:xfrm>
            <a:off x="1068070" y="6488429"/>
            <a:ext cx="872490" cy="25400"/>
          </a:xfrm>
          <a:custGeom>
            <a:avLst/>
            <a:gdLst/>
            <a:ahLst/>
            <a:cxnLst/>
            <a:rect l="l" t="t" r="r" b="b"/>
            <a:pathLst>
              <a:path w="872489" h="25400">
                <a:moveTo>
                  <a:pt x="872490" y="0"/>
                </a:moveTo>
                <a:lnTo>
                  <a:pt x="868680" y="0"/>
                </a:lnTo>
                <a:lnTo>
                  <a:pt x="868680" y="3810"/>
                </a:lnTo>
                <a:lnTo>
                  <a:pt x="868680" y="20320"/>
                </a:lnTo>
                <a:lnTo>
                  <a:pt x="3810" y="20320"/>
                </a:lnTo>
                <a:lnTo>
                  <a:pt x="3810" y="3810"/>
                </a:lnTo>
                <a:lnTo>
                  <a:pt x="868680" y="3810"/>
                </a:lnTo>
                <a:lnTo>
                  <a:pt x="868680" y="0"/>
                </a:lnTo>
                <a:lnTo>
                  <a:pt x="0" y="0"/>
                </a:lnTo>
                <a:lnTo>
                  <a:pt x="0" y="3810"/>
                </a:lnTo>
                <a:lnTo>
                  <a:pt x="0" y="20320"/>
                </a:lnTo>
                <a:lnTo>
                  <a:pt x="0" y="25400"/>
                </a:lnTo>
                <a:lnTo>
                  <a:pt x="872490" y="25400"/>
                </a:lnTo>
                <a:lnTo>
                  <a:pt x="872490" y="20320"/>
                </a:lnTo>
                <a:lnTo>
                  <a:pt x="872490" y="3810"/>
                </a:lnTo>
                <a:lnTo>
                  <a:pt x="872490" y="0"/>
                </a:lnTo>
                <a:close/>
              </a:path>
            </a:pathLst>
          </a:custGeom>
          <a:solidFill>
            <a:srgbClr val="1B2B4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2" name="bg object 322"/>
          <p:cNvSpPr/>
          <p:nvPr/>
        </p:nvSpPr>
        <p:spPr>
          <a:xfrm>
            <a:off x="1071880" y="6492239"/>
            <a:ext cx="864869" cy="16510"/>
          </a:xfrm>
          <a:custGeom>
            <a:avLst/>
            <a:gdLst/>
            <a:ahLst/>
            <a:cxnLst/>
            <a:rect l="l" t="t" r="r" b="b"/>
            <a:pathLst>
              <a:path w="864869" h="16509">
                <a:moveTo>
                  <a:pt x="864870" y="0"/>
                </a:moveTo>
                <a:lnTo>
                  <a:pt x="861060" y="0"/>
                </a:lnTo>
                <a:lnTo>
                  <a:pt x="861060" y="5080"/>
                </a:lnTo>
                <a:lnTo>
                  <a:pt x="861060" y="12700"/>
                </a:lnTo>
                <a:lnTo>
                  <a:pt x="5080" y="12700"/>
                </a:lnTo>
                <a:lnTo>
                  <a:pt x="5080" y="5080"/>
                </a:lnTo>
                <a:lnTo>
                  <a:pt x="861060" y="5080"/>
                </a:lnTo>
                <a:lnTo>
                  <a:pt x="861060" y="0"/>
                </a:lnTo>
                <a:lnTo>
                  <a:pt x="0" y="0"/>
                </a:lnTo>
                <a:lnTo>
                  <a:pt x="0" y="5080"/>
                </a:lnTo>
                <a:lnTo>
                  <a:pt x="0" y="12700"/>
                </a:lnTo>
                <a:lnTo>
                  <a:pt x="0" y="16510"/>
                </a:lnTo>
                <a:lnTo>
                  <a:pt x="864870" y="16510"/>
                </a:lnTo>
                <a:lnTo>
                  <a:pt x="864870" y="12700"/>
                </a:lnTo>
                <a:lnTo>
                  <a:pt x="864870" y="5080"/>
                </a:lnTo>
                <a:lnTo>
                  <a:pt x="864870" y="0"/>
                </a:lnTo>
                <a:close/>
              </a:path>
            </a:pathLst>
          </a:custGeom>
          <a:solidFill>
            <a:srgbClr val="1C2B5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23" name="bg object 323"/>
          <p:cNvSpPr/>
          <p:nvPr/>
        </p:nvSpPr>
        <p:spPr>
          <a:xfrm>
            <a:off x="1076959" y="6497319"/>
            <a:ext cx="855980" cy="7620"/>
          </a:xfrm>
          <a:custGeom>
            <a:avLst/>
            <a:gdLst/>
            <a:ahLst/>
            <a:cxnLst/>
            <a:rect l="l" t="t" r="r" b="b"/>
            <a:pathLst>
              <a:path w="855980" h="7620">
                <a:moveTo>
                  <a:pt x="855979" y="0"/>
                </a:moveTo>
                <a:lnTo>
                  <a:pt x="0" y="0"/>
                </a:lnTo>
                <a:lnTo>
                  <a:pt x="0" y="7619"/>
                </a:lnTo>
                <a:lnTo>
                  <a:pt x="855979" y="7619"/>
                </a:lnTo>
                <a:lnTo>
                  <a:pt x="855979" y="0"/>
                </a:lnTo>
                <a:close/>
              </a:path>
            </a:pathLst>
          </a:custGeom>
          <a:solidFill>
            <a:srgbClr val="1D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286000" y="643890"/>
            <a:ext cx="4572000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00AF4F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534669" y="1872233"/>
            <a:ext cx="8291830" cy="33693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FFFF00"/>
                </a:solidFill>
                <a:latin typeface="Times New Roman"/>
                <a:cs typeface="Times New Roman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6377940"/>
            <a:ext cx="292608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11/5/2020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6377940"/>
            <a:ext cx="210312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39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6.png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jp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g"/><Relationship Id="rId5" Type="http://schemas.openxmlformats.org/officeDocument/2006/relationships/image" Target="../media/image23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643890"/>
            <a:ext cx="4572000" cy="492443"/>
          </a:xfrm>
        </p:spPr>
        <p:txBody>
          <a:bodyPr/>
          <a:lstStyle/>
          <a:p>
            <a:r>
              <a:rPr lang="en-GB" dirty="0"/>
              <a:t>Soil sampling and</a:t>
            </a:r>
            <a:r>
              <a:rPr lang="en-GB" spc="-60" dirty="0"/>
              <a:t> </a:t>
            </a:r>
            <a:r>
              <a:rPr lang="en-GB" dirty="0"/>
              <a:t>testing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3833336"/>
            <a:ext cx="8291830" cy="1477328"/>
          </a:xfrm>
        </p:spPr>
        <p:txBody>
          <a:bodyPr/>
          <a:lstStyle/>
          <a:p>
            <a:pPr algn="ctr"/>
            <a:r>
              <a:rPr lang="en-GB" dirty="0"/>
              <a:t>Dr. Naila Farooq</a:t>
            </a:r>
          </a:p>
          <a:p>
            <a:pPr algn="ctr"/>
            <a:r>
              <a:rPr lang="en-GB" dirty="0"/>
              <a:t>Plant Growth Under Stress Environment </a:t>
            </a:r>
          </a:p>
          <a:p>
            <a:pPr algn="ctr"/>
            <a:r>
              <a:rPr lang="en-GB" dirty="0"/>
              <a:t>(SES-309)</a:t>
            </a:r>
          </a:p>
          <a:p>
            <a:endParaRPr lang="en-GB" dirty="0"/>
          </a:p>
        </p:txBody>
      </p:sp>
      <p:sp>
        <p:nvSpPr>
          <p:cNvPr id="4" name="AutoShape 2" descr="University of Sargodha | Sargodha, Pakistan | UOS"/>
          <p:cNvSpPr>
            <a:spLocks noChangeAspect="1" noChangeArrowheads="1"/>
          </p:cNvSpPr>
          <p:nvPr/>
        </p:nvSpPr>
        <p:spPr bwMode="auto">
          <a:xfrm>
            <a:off x="155575" y="-800100"/>
            <a:ext cx="1714500" cy="1676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GB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49782" y="1676400"/>
            <a:ext cx="2036618" cy="182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774108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1050" y="6310629"/>
            <a:ext cx="1337310" cy="453390"/>
            <a:chOff x="781050" y="6310629"/>
            <a:chExt cx="1337310" cy="453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050" y="6417309"/>
              <a:ext cx="554990" cy="3467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800" y="6417309"/>
              <a:ext cx="554989" cy="34671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39469" y="2472690"/>
            <a:ext cx="7687945" cy="1488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400" i="1" dirty="0">
                <a:solidFill>
                  <a:srgbClr val="FFFF00"/>
                </a:solidFill>
                <a:latin typeface="Times New Roman"/>
                <a:cs typeface="Times New Roman"/>
              </a:rPr>
              <a:t>Storing: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Store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soil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paper cartons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(Soil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sample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box)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using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 polythene bag as an inner lining.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Label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carton  properly giving cultivators or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experimenter's name,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plot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number,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date of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sampling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initials.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86000" y="643890"/>
            <a:ext cx="43827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Soil sampling and</a:t>
            </a:r>
            <a:r>
              <a:rPr spc="-50" dirty="0"/>
              <a:t> </a:t>
            </a:r>
            <a:r>
              <a:rPr dirty="0"/>
              <a:t>testing</a:t>
            </a:r>
          </a:p>
        </p:txBody>
      </p:sp>
    </p:spTree>
  </p:cSld>
  <p:clrMapOvr>
    <a:masterClrMapping/>
  </p:clrMapOvr>
  <p:transition>
    <p:wipe dir="d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1050" y="6310629"/>
            <a:ext cx="1337310" cy="453390"/>
            <a:chOff x="781050" y="6310629"/>
            <a:chExt cx="1337310" cy="453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050" y="6417309"/>
              <a:ext cx="554990" cy="3467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800" y="6417309"/>
              <a:ext cx="554989" cy="34671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534669" y="1634490"/>
            <a:ext cx="7992109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23875" algn="l"/>
                <a:tab pos="2280285" algn="l"/>
                <a:tab pos="3596004" algn="l"/>
                <a:tab pos="4133850" algn="l"/>
                <a:tab pos="5584825" algn="l"/>
                <a:tab pos="7052945" algn="l"/>
                <a:tab pos="7656830" algn="l"/>
              </a:tabLst>
            </a:pP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3.	</a:t>
            </a:r>
            <a:r>
              <a:rPr sz="24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x</a:t>
            </a:r>
            <a:r>
              <a:rPr sz="24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ac</a:t>
            </a:r>
            <a:r>
              <a:rPr sz="24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io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/	a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n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alysis	of	</a:t>
            </a:r>
            <a:r>
              <a:rPr sz="24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a</a:t>
            </a:r>
            <a:r>
              <a:rPr sz="24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v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aila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le	</a:t>
            </a:r>
            <a:r>
              <a:rPr sz="24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nu</a:t>
            </a:r>
            <a:r>
              <a:rPr sz="2400" b="1" spc="5" dirty="0">
                <a:solidFill>
                  <a:srgbClr val="FFFF00"/>
                </a:solidFill>
                <a:latin typeface="Times New Roman"/>
                <a:cs typeface="Times New Roman"/>
              </a:rPr>
              <a:t>t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r</a:t>
            </a:r>
            <a:r>
              <a:rPr sz="2400" b="1" spc="10" dirty="0">
                <a:solidFill>
                  <a:srgbClr val="FFFF00"/>
                </a:solidFill>
                <a:latin typeface="Times New Roman"/>
                <a:cs typeface="Times New Roman"/>
              </a:rPr>
              <a:t>i</a:t>
            </a:r>
            <a:r>
              <a:rPr sz="24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e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nts	</a:t>
            </a:r>
            <a:r>
              <a:rPr sz="24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b</a:t>
            </a:r>
            <a:r>
              <a:rPr sz="2400" b="1" dirty="0">
                <a:solidFill>
                  <a:srgbClr val="FFFF00"/>
                </a:solidFill>
                <a:latin typeface="Times New Roman"/>
                <a:cs typeface="Times New Roman"/>
              </a:rPr>
              <a:t>y	an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 vert="horz" wrap="square" lIns="0" tIns="140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105"/>
              </a:spcBef>
            </a:pPr>
            <a:r>
              <a:rPr spc="-5" dirty="0"/>
              <a:t>appropriate </a:t>
            </a:r>
            <a:r>
              <a:rPr dirty="0"/>
              <a:t>laboratory</a:t>
            </a:r>
            <a:r>
              <a:rPr spc="-10" dirty="0"/>
              <a:t> </a:t>
            </a:r>
            <a:r>
              <a:rPr dirty="0"/>
              <a:t>method</a:t>
            </a:r>
          </a:p>
          <a:p>
            <a:pPr marL="165100" marR="5080">
              <a:lnSpc>
                <a:spcPct val="100000"/>
              </a:lnSpc>
              <a:spcBef>
                <a:spcPts val="840"/>
              </a:spcBef>
            </a:pPr>
            <a:r>
              <a:rPr sz="2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Different extractants </a:t>
            </a:r>
            <a:r>
              <a:rPr sz="2000" b="0" dirty="0">
                <a:solidFill>
                  <a:srgbClr val="FFFFFF"/>
                </a:solidFill>
                <a:latin typeface="Times New Roman"/>
                <a:cs typeface="Times New Roman"/>
              </a:rPr>
              <a:t>are used </a:t>
            </a:r>
            <a:r>
              <a:rPr sz="2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to extract the </a:t>
            </a:r>
            <a:r>
              <a:rPr sz="2000" b="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specific available nutrients </a:t>
            </a:r>
            <a:r>
              <a:rPr sz="2000" b="0" dirty="0">
                <a:solidFill>
                  <a:srgbClr val="FFFFFF"/>
                </a:solidFill>
                <a:latin typeface="Times New Roman"/>
                <a:cs typeface="Times New Roman"/>
              </a:rPr>
              <a:t>from  </a:t>
            </a:r>
            <a:r>
              <a:rPr sz="2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soil </a:t>
            </a:r>
            <a:r>
              <a:rPr sz="2000" b="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the laboratory. </a:t>
            </a:r>
            <a:r>
              <a:rPr sz="2000" b="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0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list</a:t>
            </a:r>
            <a:r>
              <a:rPr sz="2000" b="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follows:</a:t>
            </a:r>
            <a:endParaRPr sz="20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</a:pPr>
            <a:r>
              <a:rPr sz="3000" b="0" spc="52" baseline="5555" dirty="0">
                <a:solidFill>
                  <a:srgbClr val="FFFFFF"/>
                </a:solidFill>
                <a:latin typeface="Symbol"/>
                <a:cs typeface="Symbol"/>
              </a:rPr>
              <a:t></a:t>
            </a:r>
            <a:r>
              <a:rPr sz="2000" b="0" spc="35" dirty="0">
                <a:solidFill>
                  <a:srgbClr val="FFFFFF"/>
                </a:solidFill>
                <a:latin typeface="Times New Roman"/>
                <a:cs typeface="Times New Roman"/>
              </a:rPr>
              <a:t>Available </a:t>
            </a:r>
            <a:r>
              <a:rPr sz="2000" b="0" dirty="0">
                <a:solidFill>
                  <a:srgbClr val="FFFFFF"/>
                </a:solidFill>
                <a:latin typeface="Times New Roman"/>
                <a:cs typeface="Times New Roman"/>
              </a:rPr>
              <a:t>nitrogen – </a:t>
            </a:r>
            <a:r>
              <a:rPr sz="2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Alkaline</a:t>
            </a:r>
            <a:r>
              <a:rPr sz="2000" b="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permanganate</a:t>
            </a:r>
            <a:endParaRPr sz="2000">
              <a:latin typeface="Times New Roman"/>
              <a:cs typeface="Times New Roman"/>
            </a:endParaRPr>
          </a:p>
          <a:p>
            <a:pPr marL="165100" marR="6985">
              <a:lnSpc>
                <a:spcPct val="100000"/>
              </a:lnSpc>
            </a:pPr>
            <a:r>
              <a:rPr sz="3000" b="0" spc="52" baseline="5555" dirty="0">
                <a:solidFill>
                  <a:srgbClr val="FFFFFF"/>
                </a:solidFill>
                <a:latin typeface="Symbol"/>
                <a:cs typeface="Symbol"/>
              </a:rPr>
              <a:t></a:t>
            </a:r>
            <a:r>
              <a:rPr sz="2000" b="0" spc="35" dirty="0">
                <a:solidFill>
                  <a:srgbClr val="FFFFFF"/>
                </a:solidFill>
                <a:latin typeface="Times New Roman"/>
                <a:cs typeface="Times New Roman"/>
              </a:rPr>
              <a:t>Available </a:t>
            </a:r>
            <a:r>
              <a:rPr sz="2000" b="0" dirty="0">
                <a:solidFill>
                  <a:srgbClr val="FFFFFF"/>
                </a:solidFill>
                <a:latin typeface="Times New Roman"/>
                <a:cs typeface="Times New Roman"/>
              </a:rPr>
              <a:t>phosphorus – Sodium </a:t>
            </a:r>
            <a:r>
              <a:rPr sz="2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bicarbonate </a:t>
            </a:r>
            <a:r>
              <a:rPr sz="2000" b="0" dirty="0">
                <a:solidFill>
                  <a:srgbClr val="FFFFFF"/>
                </a:solidFill>
                <a:latin typeface="Times New Roman"/>
                <a:cs typeface="Times New Roman"/>
              </a:rPr>
              <a:t>(for neutral or </a:t>
            </a:r>
            <a:r>
              <a:rPr sz="2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alkaline soils),  Bray </a:t>
            </a:r>
            <a:r>
              <a:rPr sz="2000" b="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Kurtz extractant </a:t>
            </a:r>
            <a:r>
              <a:rPr sz="2000" b="0" spc="5" dirty="0">
                <a:solidFill>
                  <a:srgbClr val="FFFFFF"/>
                </a:solidFill>
                <a:latin typeface="Times New Roman"/>
                <a:cs typeface="Times New Roman"/>
              </a:rPr>
              <a:t>No. </a:t>
            </a:r>
            <a:r>
              <a:rPr sz="2000" b="0" dirty="0">
                <a:solidFill>
                  <a:srgbClr val="FFFFFF"/>
                </a:solidFill>
                <a:latin typeface="Times New Roman"/>
                <a:cs typeface="Times New Roman"/>
              </a:rPr>
              <a:t>1 (for </a:t>
            </a:r>
            <a:r>
              <a:rPr sz="2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acid</a:t>
            </a:r>
            <a:r>
              <a:rPr sz="2000" b="0" spc="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soils)</a:t>
            </a:r>
            <a:endParaRPr sz="20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  <a:tabLst>
                <a:tab pos="2754630" algn="l"/>
              </a:tabLst>
            </a:pPr>
            <a:r>
              <a:rPr sz="3000" b="0" spc="52" baseline="5555" dirty="0">
                <a:solidFill>
                  <a:srgbClr val="FFFFFF"/>
                </a:solidFill>
                <a:latin typeface="Symbol"/>
                <a:cs typeface="Symbol"/>
              </a:rPr>
              <a:t></a:t>
            </a:r>
            <a:r>
              <a:rPr sz="2000" b="0" spc="35" dirty="0">
                <a:solidFill>
                  <a:srgbClr val="FFFFFF"/>
                </a:solidFill>
                <a:latin typeface="Times New Roman"/>
                <a:cs typeface="Times New Roman"/>
              </a:rPr>
              <a:t>Available</a:t>
            </a:r>
            <a:r>
              <a:rPr sz="2000" b="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potassium </a:t>
            </a:r>
            <a:r>
              <a:rPr sz="2000" b="0" dirty="0">
                <a:solidFill>
                  <a:srgbClr val="FFFFFF"/>
                </a:solidFill>
                <a:latin typeface="Times New Roman"/>
                <a:cs typeface="Times New Roman"/>
              </a:rPr>
              <a:t>-	</a:t>
            </a:r>
            <a:r>
              <a:rPr sz="2000" b="0" spc="-10" dirty="0">
                <a:solidFill>
                  <a:srgbClr val="FFFFFF"/>
                </a:solidFill>
                <a:latin typeface="Times New Roman"/>
                <a:cs typeface="Times New Roman"/>
              </a:rPr>
              <a:t>Ammonium</a:t>
            </a:r>
            <a:r>
              <a:rPr sz="2000" b="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acetate</a:t>
            </a:r>
            <a:endParaRPr sz="2000">
              <a:latin typeface="Times New Roman"/>
              <a:cs typeface="Times New Roman"/>
            </a:endParaRPr>
          </a:p>
          <a:p>
            <a:pPr marL="165100" marR="5080">
              <a:lnSpc>
                <a:spcPct val="100000"/>
              </a:lnSpc>
            </a:pPr>
            <a:r>
              <a:rPr sz="3000" b="0" spc="37" baseline="5555" dirty="0">
                <a:solidFill>
                  <a:srgbClr val="FFFFFF"/>
                </a:solidFill>
                <a:latin typeface="Symbol"/>
                <a:cs typeface="Symbol"/>
              </a:rPr>
              <a:t></a:t>
            </a:r>
            <a:r>
              <a:rPr sz="2000" b="0" spc="25" dirty="0">
                <a:solidFill>
                  <a:srgbClr val="FFFFFF"/>
                </a:solidFill>
                <a:latin typeface="Times New Roman"/>
                <a:cs typeface="Times New Roman"/>
              </a:rPr>
              <a:t>Micronutrient </a:t>
            </a:r>
            <a:r>
              <a:rPr sz="2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cations </a:t>
            </a:r>
            <a:r>
              <a:rPr sz="2000" b="0" dirty="0">
                <a:solidFill>
                  <a:srgbClr val="FFFFFF"/>
                </a:solidFill>
                <a:latin typeface="Times New Roman"/>
                <a:cs typeface="Times New Roman"/>
              </a:rPr>
              <a:t>(Zn, Cu, </a:t>
            </a:r>
            <a:r>
              <a:rPr sz="2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Mn, </a:t>
            </a:r>
            <a:r>
              <a:rPr sz="2000" b="0" dirty="0">
                <a:solidFill>
                  <a:srgbClr val="FFFFFF"/>
                </a:solidFill>
                <a:latin typeface="Times New Roman"/>
                <a:cs typeface="Times New Roman"/>
              </a:rPr>
              <a:t>Fe)- </a:t>
            </a:r>
            <a:r>
              <a:rPr sz="2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diethylenetriamine pentaacetic acid  </a:t>
            </a:r>
            <a:r>
              <a:rPr sz="2000" b="0" dirty="0">
                <a:solidFill>
                  <a:srgbClr val="FFFFFF"/>
                </a:solidFill>
                <a:latin typeface="Times New Roman"/>
                <a:cs typeface="Times New Roman"/>
              </a:rPr>
              <a:t>(DTPA)</a:t>
            </a:r>
            <a:endParaRPr sz="2000">
              <a:latin typeface="Times New Roman"/>
              <a:cs typeface="Times New Roman"/>
            </a:endParaRPr>
          </a:p>
          <a:p>
            <a:pPr marL="165100">
              <a:lnSpc>
                <a:spcPct val="100000"/>
              </a:lnSpc>
            </a:pPr>
            <a:r>
              <a:rPr sz="3000" b="0" spc="97" baseline="5555" dirty="0">
                <a:solidFill>
                  <a:srgbClr val="FFFFFF"/>
                </a:solidFill>
                <a:latin typeface="Symbol"/>
                <a:cs typeface="Symbol"/>
              </a:rPr>
              <a:t></a:t>
            </a:r>
            <a:r>
              <a:rPr sz="2000" b="0" spc="65" dirty="0">
                <a:solidFill>
                  <a:srgbClr val="FFFFFF"/>
                </a:solidFill>
                <a:latin typeface="Times New Roman"/>
                <a:cs typeface="Times New Roman"/>
              </a:rPr>
              <a:t>Boron </a:t>
            </a:r>
            <a:r>
              <a:rPr sz="2000" b="0" dirty="0">
                <a:solidFill>
                  <a:srgbClr val="FFFFFF"/>
                </a:solidFill>
                <a:latin typeface="Times New Roman"/>
                <a:cs typeface="Times New Roman"/>
              </a:rPr>
              <a:t>– Hot</a:t>
            </a:r>
            <a:r>
              <a:rPr sz="2000" b="0" spc="-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b="0" spc="-5" dirty="0">
                <a:solidFill>
                  <a:srgbClr val="FFFFFF"/>
                </a:solidFill>
                <a:latin typeface="Times New Roman"/>
                <a:cs typeface="Times New Roman"/>
              </a:rPr>
              <a:t>water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687069" y="5215890"/>
            <a:ext cx="6458585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3000" spc="52" baseline="5555" dirty="0">
                <a:solidFill>
                  <a:srgbClr val="FFFFFF"/>
                </a:solidFill>
                <a:latin typeface="Symbol"/>
                <a:cs typeface="Symbol"/>
              </a:rPr>
              <a:t></a:t>
            </a:r>
            <a:r>
              <a:rPr sz="2000" spc="35" dirty="0">
                <a:solidFill>
                  <a:srgbClr val="FFFFFF"/>
                </a:solidFill>
                <a:latin typeface="Times New Roman"/>
                <a:cs typeface="Times New Roman"/>
              </a:rPr>
              <a:t>Molybdenum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- Grigg’s reagent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(ammonium oxalate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 pH</a:t>
            </a:r>
            <a:r>
              <a:rPr sz="2000" spc="-9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3)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title"/>
          </p:nvPr>
        </p:nvSpPr>
        <p:spPr>
          <a:xfrm>
            <a:off x="2222500" y="491490"/>
            <a:ext cx="43827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Soil sampling and</a:t>
            </a:r>
            <a:r>
              <a:rPr spc="-50" dirty="0"/>
              <a:t> </a:t>
            </a:r>
            <a:r>
              <a:rPr dirty="0"/>
              <a:t>testing</a:t>
            </a:r>
          </a:p>
        </p:txBody>
      </p:sp>
    </p:spTree>
  </p:cSld>
  <p:clrMapOvr>
    <a:masterClrMapping/>
  </p:clrMapOvr>
  <p:transition>
    <p:wipe dir="d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1050" y="6310629"/>
            <a:ext cx="1337310" cy="453390"/>
            <a:chOff x="781050" y="6310629"/>
            <a:chExt cx="1337310" cy="453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050" y="6417309"/>
              <a:ext cx="554990" cy="3467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800" y="6417309"/>
              <a:ext cx="554989" cy="346710"/>
            </a:xfrm>
            <a:prstGeom prst="rect">
              <a:avLst/>
            </a:prstGeom>
          </p:spPr>
        </p:pic>
      </p:grpSp>
      <p:grpSp>
        <p:nvGrpSpPr>
          <p:cNvPr id="5" name="object 5"/>
          <p:cNvGrpSpPr/>
          <p:nvPr/>
        </p:nvGrpSpPr>
        <p:grpSpPr>
          <a:xfrm>
            <a:off x="2171701" y="1866901"/>
            <a:ext cx="4141470" cy="3882390"/>
            <a:chOff x="2171701" y="1866901"/>
            <a:chExt cx="4141470" cy="3882390"/>
          </a:xfrm>
        </p:grpSpPr>
        <p:sp>
          <p:nvSpPr>
            <p:cNvPr id="6" name="object 6"/>
            <p:cNvSpPr/>
            <p:nvPr/>
          </p:nvSpPr>
          <p:spPr>
            <a:xfrm>
              <a:off x="2217420" y="1912620"/>
              <a:ext cx="4076700" cy="3817620"/>
            </a:xfrm>
            <a:custGeom>
              <a:avLst/>
              <a:gdLst/>
              <a:ahLst/>
              <a:cxnLst/>
              <a:rect l="l" t="t" r="r" b="b"/>
              <a:pathLst>
                <a:path w="4076700" h="3817620">
                  <a:moveTo>
                    <a:pt x="0" y="0"/>
                  </a:moveTo>
                  <a:lnTo>
                    <a:pt x="4076700" y="0"/>
                  </a:lnTo>
                  <a:lnTo>
                    <a:pt x="4076700" y="3817619"/>
                  </a:lnTo>
                  <a:lnTo>
                    <a:pt x="0" y="3817619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2236470" y="1931670"/>
              <a:ext cx="4038600" cy="3779520"/>
            </a:xfrm>
            <a:custGeom>
              <a:avLst/>
              <a:gdLst/>
              <a:ahLst/>
              <a:cxnLst/>
              <a:rect l="l" t="t" r="r" b="b"/>
              <a:pathLst>
                <a:path w="4038600" h="3779520">
                  <a:moveTo>
                    <a:pt x="4038600" y="0"/>
                  </a:moveTo>
                  <a:lnTo>
                    <a:pt x="0" y="0"/>
                  </a:lnTo>
                  <a:lnTo>
                    <a:pt x="0" y="3779519"/>
                  </a:lnTo>
                  <a:lnTo>
                    <a:pt x="4038600" y="3779519"/>
                  </a:lnTo>
                  <a:lnTo>
                    <a:pt x="4038600" y="0"/>
                  </a:lnTo>
                  <a:close/>
                </a:path>
              </a:pathLst>
            </a:custGeom>
            <a:solidFill>
              <a:srgbClr val="000000">
                <a:alpha val="43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2190750" y="1885950"/>
              <a:ext cx="4076700" cy="3817620"/>
            </a:xfrm>
            <a:custGeom>
              <a:avLst/>
              <a:gdLst/>
              <a:ahLst/>
              <a:cxnLst/>
              <a:rect l="l" t="t" r="r" b="b"/>
              <a:pathLst>
                <a:path w="4076700" h="3817620">
                  <a:moveTo>
                    <a:pt x="0" y="0"/>
                  </a:moveTo>
                  <a:lnTo>
                    <a:pt x="4076700" y="0"/>
                  </a:lnTo>
                  <a:lnTo>
                    <a:pt x="4076700" y="3817620"/>
                  </a:lnTo>
                  <a:lnTo>
                    <a:pt x="0" y="3817620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9" name="object 9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2209800" y="1905000"/>
              <a:ext cx="4038600" cy="377952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2743200" y="5791200"/>
            <a:ext cx="3124200" cy="459740"/>
          </a:xfrm>
          <a:prstGeom prst="rect">
            <a:avLst/>
          </a:prstGeom>
          <a:solidFill>
            <a:srgbClr val="15223D"/>
          </a:solidFill>
        </p:spPr>
        <p:txBody>
          <a:bodyPr vert="horz" wrap="square" lIns="0" tIns="46990" rIns="0" bIns="0" rtlCol="0">
            <a:spAutoFit/>
          </a:bodyPr>
          <a:lstStyle/>
          <a:p>
            <a:pPr marL="89535">
              <a:lnSpc>
                <a:spcPct val="100000"/>
              </a:lnSpc>
              <a:spcBef>
                <a:spcPts val="370"/>
              </a:spcBef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Extraction of</a:t>
            </a:r>
            <a:r>
              <a:rPr sz="24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nutrients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2286000" y="643890"/>
            <a:ext cx="43827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Soil sampling and</a:t>
            </a:r>
            <a:r>
              <a:rPr spc="-50" dirty="0"/>
              <a:t> </a:t>
            </a:r>
            <a:r>
              <a:rPr dirty="0"/>
              <a:t>testing</a:t>
            </a:r>
          </a:p>
        </p:txBody>
      </p:sp>
    </p:spTree>
  </p:cSld>
  <p:clrMapOvr>
    <a:masterClrMapping/>
  </p:clrMapOvr>
  <p:transition>
    <p:wipe dir="d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9144000" cy="6858000"/>
          </a:xfrm>
          <a:custGeom>
            <a:avLst/>
            <a:gdLst/>
            <a:ahLst/>
            <a:cxnLst/>
            <a:rect l="l" t="t" r="r" b="b"/>
            <a:pathLst>
              <a:path w="9144000" h="6858000">
                <a:moveTo>
                  <a:pt x="9144000" y="0"/>
                </a:moveTo>
                <a:lnTo>
                  <a:pt x="0" y="0"/>
                </a:lnTo>
                <a:lnTo>
                  <a:pt x="0" y="6858000"/>
                </a:lnTo>
                <a:lnTo>
                  <a:pt x="9144000" y="6858000"/>
                </a:lnTo>
                <a:lnTo>
                  <a:pt x="9144000" y="0"/>
                </a:lnTo>
                <a:close/>
              </a:path>
            </a:pathLst>
          </a:custGeom>
          <a:solidFill>
            <a:srgbClr val="1D2D52"/>
          </a:solidFill>
        </p:spPr>
        <p:txBody>
          <a:bodyPr wrap="square" lIns="0" tIns="0" rIns="0" bIns="0" rtlCol="0"/>
          <a:lstStyle/>
          <a:p>
            <a:endParaRPr/>
          </a:p>
        </p:txBody>
      </p:sp>
      <p:grpSp>
        <p:nvGrpSpPr>
          <p:cNvPr id="3" name="object 3"/>
          <p:cNvGrpSpPr/>
          <p:nvPr/>
        </p:nvGrpSpPr>
        <p:grpSpPr>
          <a:xfrm>
            <a:off x="6927850" y="5924550"/>
            <a:ext cx="449580" cy="476250"/>
            <a:chOff x="6927850" y="5924550"/>
            <a:chExt cx="449580" cy="476250"/>
          </a:xfrm>
        </p:grpSpPr>
        <p:sp>
          <p:nvSpPr>
            <p:cNvPr id="4" name="object 4"/>
            <p:cNvSpPr/>
            <p:nvPr/>
          </p:nvSpPr>
          <p:spPr>
            <a:xfrm>
              <a:off x="6927850" y="5924550"/>
              <a:ext cx="449580" cy="476250"/>
            </a:xfrm>
            <a:custGeom>
              <a:avLst/>
              <a:gdLst/>
              <a:ahLst/>
              <a:cxnLst/>
              <a:rect l="l" t="t" r="r" b="b"/>
              <a:pathLst>
                <a:path w="449579" h="476250">
                  <a:moveTo>
                    <a:pt x="144199" y="471170"/>
                  </a:moveTo>
                  <a:lnTo>
                    <a:pt x="140232" y="471170"/>
                  </a:lnTo>
                  <a:lnTo>
                    <a:pt x="139700" y="476250"/>
                  </a:lnTo>
                  <a:lnTo>
                    <a:pt x="144199" y="471170"/>
                  </a:lnTo>
                  <a:close/>
                </a:path>
                <a:path w="449579" h="476250">
                  <a:moveTo>
                    <a:pt x="5079" y="213651"/>
                  </a:moveTo>
                  <a:lnTo>
                    <a:pt x="0" y="214629"/>
                  </a:lnTo>
                  <a:lnTo>
                    <a:pt x="5079" y="217190"/>
                  </a:lnTo>
                  <a:lnTo>
                    <a:pt x="5079" y="213651"/>
                  </a:lnTo>
                  <a:close/>
                </a:path>
                <a:path w="449579" h="476250">
                  <a:moveTo>
                    <a:pt x="449579" y="128511"/>
                  </a:moveTo>
                  <a:lnTo>
                    <a:pt x="444500" y="129475"/>
                  </a:lnTo>
                  <a:lnTo>
                    <a:pt x="444500" y="135221"/>
                  </a:lnTo>
                  <a:lnTo>
                    <a:pt x="449579" y="129660"/>
                  </a:lnTo>
                  <a:lnTo>
                    <a:pt x="449579" y="128511"/>
                  </a:lnTo>
                  <a:close/>
                </a:path>
                <a:path w="449579" h="476250">
                  <a:moveTo>
                    <a:pt x="190500" y="0"/>
                  </a:moveTo>
                  <a:lnTo>
                    <a:pt x="190100" y="3809"/>
                  </a:lnTo>
                  <a:lnTo>
                    <a:pt x="192540" y="3809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0D1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" name="object 5"/>
            <p:cNvSpPr/>
            <p:nvPr/>
          </p:nvSpPr>
          <p:spPr>
            <a:xfrm>
              <a:off x="6932930" y="5928360"/>
              <a:ext cx="439420" cy="467359"/>
            </a:xfrm>
            <a:custGeom>
              <a:avLst/>
              <a:gdLst/>
              <a:ahLst/>
              <a:cxnLst/>
              <a:rect l="l" t="t" r="r" b="b"/>
              <a:pathLst>
                <a:path w="439420" h="467360">
                  <a:moveTo>
                    <a:pt x="143618" y="462279"/>
                  </a:moveTo>
                  <a:lnTo>
                    <a:pt x="135685" y="462279"/>
                  </a:lnTo>
                  <a:lnTo>
                    <a:pt x="135152" y="467359"/>
                  </a:lnTo>
                  <a:lnTo>
                    <a:pt x="139119" y="467359"/>
                  </a:lnTo>
                  <a:lnTo>
                    <a:pt x="143618" y="462279"/>
                  </a:lnTo>
                  <a:close/>
                </a:path>
                <a:path w="439420" h="467360">
                  <a:moveTo>
                    <a:pt x="5079" y="208863"/>
                  </a:moveTo>
                  <a:lnTo>
                    <a:pt x="0" y="209841"/>
                  </a:lnTo>
                  <a:lnTo>
                    <a:pt x="0" y="213380"/>
                  </a:lnTo>
                  <a:lnTo>
                    <a:pt x="5079" y="215940"/>
                  </a:lnTo>
                  <a:lnTo>
                    <a:pt x="5079" y="208863"/>
                  </a:lnTo>
                  <a:close/>
                </a:path>
                <a:path w="439420" h="467360">
                  <a:moveTo>
                    <a:pt x="439420" y="125665"/>
                  </a:moveTo>
                  <a:lnTo>
                    <a:pt x="434340" y="126629"/>
                  </a:lnTo>
                  <a:lnTo>
                    <a:pt x="434340" y="136972"/>
                  </a:lnTo>
                  <a:lnTo>
                    <a:pt x="439420" y="131411"/>
                  </a:lnTo>
                  <a:lnTo>
                    <a:pt x="439420" y="125665"/>
                  </a:lnTo>
                  <a:close/>
                </a:path>
                <a:path w="439420" h="467360">
                  <a:moveTo>
                    <a:pt x="187459" y="0"/>
                  </a:moveTo>
                  <a:lnTo>
                    <a:pt x="185020" y="0"/>
                  </a:lnTo>
                  <a:lnTo>
                    <a:pt x="184487" y="5079"/>
                  </a:lnTo>
                  <a:lnTo>
                    <a:pt x="190179" y="5079"/>
                  </a:lnTo>
                  <a:lnTo>
                    <a:pt x="187459" y="0"/>
                  </a:lnTo>
                  <a:close/>
                </a:path>
              </a:pathLst>
            </a:custGeom>
            <a:solidFill>
              <a:srgbClr val="0D1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6938010" y="5933439"/>
              <a:ext cx="429259" cy="457200"/>
            </a:xfrm>
            <a:custGeom>
              <a:avLst/>
              <a:gdLst/>
              <a:ahLst/>
              <a:cxnLst/>
              <a:rect l="l" t="t" r="r" b="b"/>
              <a:pathLst>
                <a:path w="429259" h="457200">
                  <a:moveTo>
                    <a:pt x="143038" y="452120"/>
                  </a:moveTo>
                  <a:lnTo>
                    <a:pt x="131138" y="452120"/>
                  </a:lnTo>
                  <a:lnTo>
                    <a:pt x="130605" y="457200"/>
                  </a:lnTo>
                  <a:lnTo>
                    <a:pt x="138538" y="457200"/>
                  </a:lnTo>
                  <a:lnTo>
                    <a:pt x="143038" y="452120"/>
                  </a:lnTo>
                  <a:close/>
                </a:path>
                <a:path w="429259" h="457200">
                  <a:moveTo>
                    <a:pt x="5080" y="202804"/>
                  </a:moveTo>
                  <a:lnTo>
                    <a:pt x="0" y="203783"/>
                  </a:lnTo>
                  <a:lnTo>
                    <a:pt x="0" y="210860"/>
                  </a:lnTo>
                  <a:lnTo>
                    <a:pt x="5080" y="213420"/>
                  </a:lnTo>
                  <a:lnTo>
                    <a:pt x="5080" y="202804"/>
                  </a:lnTo>
                  <a:close/>
                </a:path>
                <a:path w="429259" h="457200">
                  <a:moveTo>
                    <a:pt x="429260" y="121549"/>
                  </a:moveTo>
                  <a:lnTo>
                    <a:pt x="424180" y="122513"/>
                  </a:lnTo>
                  <a:lnTo>
                    <a:pt x="424180" y="137454"/>
                  </a:lnTo>
                  <a:lnTo>
                    <a:pt x="429260" y="131892"/>
                  </a:lnTo>
                  <a:lnTo>
                    <a:pt x="429260" y="121549"/>
                  </a:lnTo>
                  <a:close/>
                </a:path>
                <a:path w="429259" h="457200">
                  <a:moveTo>
                    <a:pt x="185100" y="0"/>
                  </a:moveTo>
                  <a:lnTo>
                    <a:pt x="179407" y="0"/>
                  </a:lnTo>
                  <a:lnTo>
                    <a:pt x="178874" y="5080"/>
                  </a:lnTo>
                  <a:lnTo>
                    <a:pt x="187820" y="5080"/>
                  </a:lnTo>
                  <a:lnTo>
                    <a:pt x="185100" y="0"/>
                  </a:lnTo>
                  <a:close/>
                </a:path>
              </a:pathLst>
            </a:custGeom>
            <a:solidFill>
              <a:srgbClr val="0D1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6943090" y="5938520"/>
              <a:ext cx="419100" cy="447040"/>
            </a:xfrm>
            <a:custGeom>
              <a:avLst/>
              <a:gdLst/>
              <a:ahLst/>
              <a:cxnLst/>
              <a:rect l="l" t="t" r="r" b="b"/>
              <a:pathLst>
                <a:path w="419100" h="447039">
                  <a:moveTo>
                    <a:pt x="142457" y="441959"/>
                  </a:moveTo>
                  <a:lnTo>
                    <a:pt x="126591" y="441959"/>
                  </a:lnTo>
                  <a:lnTo>
                    <a:pt x="126058" y="447039"/>
                  </a:lnTo>
                  <a:lnTo>
                    <a:pt x="137958" y="447039"/>
                  </a:lnTo>
                  <a:lnTo>
                    <a:pt x="142457" y="441959"/>
                  </a:lnTo>
                  <a:close/>
                </a:path>
                <a:path w="419100" h="447039">
                  <a:moveTo>
                    <a:pt x="5079" y="196746"/>
                  </a:moveTo>
                  <a:lnTo>
                    <a:pt x="0" y="197724"/>
                  </a:lnTo>
                  <a:lnTo>
                    <a:pt x="0" y="208340"/>
                  </a:lnTo>
                  <a:lnTo>
                    <a:pt x="5079" y="210901"/>
                  </a:lnTo>
                  <a:lnTo>
                    <a:pt x="5079" y="196746"/>
                  </a:lnTo>
                  <a:close/>
                </a:path>
                <a:path w="419100" h="447039">
                  <a:moveTo>
                    <a:pt x="419100" y="117433"/>
                  </a:moveTo>
                  <a:lnTo>
                    <a:pt x="414019" y="118397"/>
                  </a:lnTo>
                  <a:lnTo>
                    <a:pt x="414019" y="137935"/>
                  </a:lnTo>
                  <a:lnTo>
                    <a:pt x="419100" y="132374"/>
                  </a:lnTo>
                  <a:lnTo>
                    <a:pt x="419100" y="117433"/>
                  </a:lnTo>
                  <a:close/>
                </a:path>
                <a:path w="419100" h="447039">
                  <a:moveTo>
                    <a:pt x="182740" y="0"/>
                  </a:moveTo>
                  <a:lnTo>
                    <a:pt x="173794" y="0"/>
                  </a:lnTo>
                  <a:lnTo>
                    <a:pt x="173261" y="5079"/>
                  </a:lnTo>
                  <a:lnTo>
                    <a:pt x="185460" y="5079"/>
                  </a:lnTo>
                  <a:lnTo>
                    <a:pt x="182740" y="0"/>
                  </a:lnTo>
                  <a:close/>
                </a:path>
              </a:pathLst>
            </a:custGeom>
            <a:solidFill>
              <a:srgbClr val="0E1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6948170" y="5943600"/>
              <a:ext cx="408940" cy="436880"/>
            </a:xfrm>
            <a:custGeom>
              <a:avLst/>
              <a:gdLst/>
              <a:ahLst/>
              <a:cxnLst/>
              <a:rect l="l" t="t" r="r" b="b"/>
              <a:pathLst>
                <a:path w="408940" h="436879">
                  <a:moveTo>
                    <a:pt x="141877" y="431800"/>
                  </a:moveTo>
                  <a:lnTo>
                    <a:pt x="122044" y="431800"/>
                  </a:lnTo>
                  <a:lnTo>
                    <a:pt x="121511" y="436880"/>
                  </a:lnTo>
                  <a:lnTo>
                    <a:pt x="137377" y="436880"/>
                  </a:lnTo>
                  <a:lnTo>
                    <a:pt x="141877" y="431800"/>
                  </a:lnTo>
                  <a:close/>
                </a:path>
                <a:path w="408940" h="436879">
                  <a:moveTo>
                    <a:pt x="5079" y="190688"/>
                  </a:moveTo>
                  <a:lnTo>
                    <a:pt x="0" y="191666"/>
                  </a:lnTo>
                  <a:lnTo>
                    <a:pt x="0" y="205821"/>
                  </a:lnTo>
                  <a:lnTo>
                    <a:pt x="5079" y="208381"/>
                  </a:lnTo>
                  <a:lnTo>
                    <a:pt x="5079" y="190688"/>
                  </a:lnTo>
                  <a:close/>
                </a:path>
                <a:path w="408940" h="436879">
                  <a:moveTo>
                    <a:pt x="408939" y="113317"/>
                  </a:moveTo>
                  <a:lnTo>
                    <a:pt x="403859" y="114281"/>
                  </a:lnTo>
                  <a:lnTo>
                    <a:pt x="403859" y="138416"/>
                  </a:lnTo>
                  <a:lnTo>
                    <a:pt x="408939" y="132855"/>
                  </a:lnTo>
                  <a:lnTo>
                    <a:pt x="408939" y="113317"/>
                  </a:lnTo>
                  <a:close/>
                </a:path>
                <a:path w="408940" h="436879">
                  <a:moveTo>
                    <a:pt x="180380" y="0"/>
                  </a:moveTo>
                  <a:lnTo>
                    <a:pt x="168181" y="0"/>
                  </a:lnTo>
                  <a:lnTo>
                    <a:pt x="167648" y="5080"/>
                  </a:lnTo>
                  <a:lnTo>
                    <a:pt x="183100" y="5080"/>
                  </a:lnTo>
                  <a:lnTo>
                    <a:pt x="180380" y="0"/>
                  </a:lnTo>
                  <a:close/>
                </a:path>
              </a:pathLst>
            </a:custGeom>
            <a:solidFill>
              <a:srgbClr val="0E16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" name="object 9"/>
            <p:cNvSpPr/>
            <p:nvPr/>
          </p:nvSpPr>
          <p:spPr>
            <a:xfrm>
              <a:off x="6953250" y="5948679"/>
              <a:ext cx="398780" cy="426720"/>
            </a:xfrm>
            <a:custGeom>
              <a:avLst/>
              <a:gdLst/>
              <a:ahLst/>
              <a:cxnLst/>
              <a:rect l="l" t="t" r="r" b="b"/>
              <a:pathLst>
                <a:path w="398779" h="426720">
                  <a:moveTo>
                    <a:pt x="141296" y="421640"/>
                  </a:moveTo>
                  <a:lnTo>
                    <a:pt x="117497" y="421640"/>
                  </a:lnTo>
                  <a:lnTo>
                    <a:pt x="116964" y="426720"/>
                  </a:lnTo>
                  <a:lnTo>
                    <a:pt x="136797" y="426720"/>
                  </a:lnTo>
                  <a:lnTo>
                    <a:pt x="141296" y="421640"/>
                  </a:lnTo>
                  <a:close/>
                </a:path>
                <a:path w="398779" h="426720">
                  <a:moveTo>
                    <a:pt x="5079" y="184629"/>
                  </a:moveTo>
                  <a:lnTo>
                    <a:pt x="0" y="185608"/>
                  </a:lnTo>
                  <a:lnTo>
                    <a:pt x="0" y="203301"/>
                  </a:lnTo>
                  <a:lnTo>
                    <a:pt x="5079" y="205861"/>
                  </a:lnTo>
                  <a:lnTo>
                    <a:pt x="5079" y="184629"/>
                  </a:lnTo>
                  <a:close/>
                </a:path>
                <a:path w="398779" h="426720">
                  <a:moveTo>
                    <a:pt x="398779" y="109201"/>
                  </a:moveTo>
                  <a:lnTo>
                    <a:pt x="394970" y="109924"/>
                  </a:lnTo>
                  <a:lnTo>
                    <a:pt x="394970" y="137507"/>
                  </a:lnTo>
                  <a:lnTo>
                    <a:pt x="398779" y="133336"/>
                  </a:lnTo>
                  <a:lnTo>
                    <a:pt x="398779" y="109201"/>
                  </a:lnTo>
                  <a:close/>
                </a:path>
                <a:path w="398779" h="426720">
                  <a:moveTo>
                    <a:pt x="178020" y="0"/>
                  </a:moveTo>
                  <a:lnTo>
                    <a:pt x="162568" y="0"/>
                  </a:lnTo>
                  <a:lnTo>
                    <a:pt x="162036" y="5080"/>
                  </a:lnTo>
                  <a:lnTo>
                    <a:pt x="180740" y="5080"/>
                  </a:lnTo>
                  <a:lnTo>
                    <a:pt x="178020" y="0"/>
                  </a:lnTo>
                  <a:close/>
                </a:path>
              </a:pathLst>
            </a:custGeom>
            <a:solidFill>
              <a:srgbClr val="0E16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" name="object 10"/>
            <p:cNvSpPr/>
            <p:nvPr/>
          </p:nvSpPr>
          <p:spPr>
            <a:xfrm>
              <a:off x="6958330" y="5953759"/>
              <a:ext cx="389890" cy="416559"/>
            </a:xfrm>
            <a:custGeom>
              <a:avLst/>
              <a:gdLst/>
              <a:ahLst/>
              <a:cxnLst/>
              <a:rect l="l" t="t" r="r" b="b"/>
              <a:pathLst>
                <a:path w="389890" h="416560">
                  <a:moveTo>
                    <a:pt x="140716" y="411479"/>
                  </a:moveTo>
                  <a:lnTo>
                    <a:pt x="112950" y="411479"/>
                  </a:lnTo>
                  <a:lnTo>
                    <a:pt x="112417" y="416559"/>
                  </a:lnTo>
                  <a:lnTo>
                    <a:pt x="136216" y="416559"/>
                  </a:lnTo>
                  <a:lnTo>
                    <a:pt x="140716" y="411479"/>
                  </a:lnTo>
                  <a:close/>
                </a:path>
                <a:path w="389890" h="416560">
                  <a:moveTo>
                    <a:pt x="384810" y="390058"/>
                  </a:moveTo>
                  <a:lnTo>
                    <a:pt x="384810" y="391800"/>
                  </a:lnTo>
                  <a:lnTo>
                    <a:pt x="386079" y="392429"/>
                  </a:lnTo>
                  <a:lnTo>
                    <a:pt x="384810" y="390058"/>
                  </a:lnTo>
                  <a:close/>
                </a:path>
                <a:path w="389890" h="416560">
                  <a:moveTo>
                    <a:pt x="3810" y="178815"/>
                  </a:moveTo>
                  <a:lnTo>
                    <a:pt x="0" y="179549"/>
                  </a:lnTo>
                  <a:lnTo>
                    <a:pt x="0" y="200781"/>
                  </a:lnTo>
                  <a:lnTo>
                    <a:pt x="3810" y="202702"/>
                  </a:lnTo>
                  <a:lnTo>
                    <a:pt x="3810" y="178815"/>
                  </a:lnTo>
                  <a:close/>
                </a:path>
                <a:path w="389890" h="416560">
                  <a:moveTo>
                    <a:pt x="389890" y="104844"/>
                  </a:moveTo>
                  <a:lnTo>
                    <a:pt x="384810" y="105808"/>
                  </a:lnTo>
                  <a:lnTo>
                    <a:pt x="384810" y="137988"/>
                  </a:lnTo>
                  <a:lnTo>
                    <a:pt x="389890" y="132427"/>
                  </a:lnTo>
                  <a:lnTo>
                    <a:pt x="389890" y="104844"/>
                  </a:lnTo>
                  <a:close/>
                </a:path>
                <a:path w="389890" h="416560">
                  <a:moveTo>
                    <a:pt x="175660" y="0"/>
                  </a:moveTo>
                  <a:lnTo>
                    <a:pt x="156956" y="0"/>
                  </a:lnTo>
                  <a:lnTo>
                    <a:pt x="156423" y="5080"/>
                  </a:lnTo>
                  <a:lnTo>
                    <a:pt x="178380" y="5080"/>
                  </a:lnTo>
                  <a:lnTo>
                    <a:pt x="175660" y="0"/>
                  </a:lnTo>
                  <a:close/>
                </a:path>
              </a:pathLst>
            </a:custGeom>
            <a:solidFill>
              <a:srgbClr val="0F1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" name="object 11"/>
            <p:cNvSpPr/>
            <p:nvPr/>
          </p:nvSpPr>
          <p:spPr>
            <a:xfrm>
              <a:off x="6962140" y="5958840"/>
              <a:ext cx="381000" cy="406400"/>
            </a:xfrm>
            <a:custGeom>
              <a:avLst/>
              <a:gdLst/>
              <a:ahLst/>
              <a:cxnLst/>
              <a:rect l="l" t="t" r="r" b="b"/>
              <a:pathLst>
                <a:path w="381000" h="406400">
                  <a:moveTo>
                    <a:pt x="141405" y="401320"/>
                  </a:moveTo>
                  <a:lnTo>
                    <a:pt x="109672" y="401320"/>
                  </a:lnTo>
                  <a:lnTo>
                    <a:pt x="109140" y="406400"/>
                  </a:lnTo>
                  <a:lnTo>
                    <a:pt x="136905" y="406400"/>
                  </a:lnTo>
                  <a:lnTo>
                    <a:pt x="141405" y="401320"/>
                  </a:lnTo>
                  <a:close/>
                </a:path>
                <a:path w="381000" h="406400">
                  <a:moveTo>
                    <a:pt x="375919" y="375490"/>
                  </a:moveTo>
                  <a:lnTo>
                    <a:pt x="375919" y="384200"/>
                  </a:lnTo>
                  <a:lnTo>
                    <a:pt x="381000" y="386720"/>
                  </a:lnTo>
                  <a:lnTo>
                    <a:pt x="381000" y="384978"/>
                  </a:lnTo>
                  <a:lnTo>
                    <a:pt x="375919" y="375490"/>
                  </a:lnTo>
                  <a:close/>
                </a:path>
                <a:path w="381000" h="406400">
                  <a:moveTo>
                    <a:pt x="5079" y="172757"/>
                  </a:moveTo>
                  <a:lnTo>
                    <a:pt x="0" y="173736"/>
                  </a:lnTo>
                  <a:lnTo>
                    <a:pt x="0" y="197622"/>
                  </a:lnTo>
                  <a:lnTo>
                    <a:pt x="5079" y="200182"/>
                  </a:lnTo>
                  <a:lnTo>
                    <a:pt x="5079" y="172757"/>
                  </a:lnTo>
                  <a:close/>
                </a:path>
                <a:path w="381000" h="406400">
                  <a:moveTo>
                    <a:pt x="381000" y="100728"/>
                  </a:moveTo>
                  <a:lnTo>
                    <a:pt x="375919" y="101692"/>
                  </a:lnTo>
                  <a:lnTo>
                    <a:pt x="375919" y="138470"/>
                  </a:lnTo>
                  <a:lnTo>
                    <a:pt x="381000" y="132908"/>
                  </a:lnTo>
                  <a:lnTo>
                    <a:pt x="381000" y="100728"/>
                  </a:lnTo>
                  <a:close/>
                </a:path>
                <a:path w="381000" h="406400">
                  <a:moveTo>
                    <a:pt x="174569" y="0"/>
                  </a:moveTo>
                  <a:lnTo>
                    <a:pt x="152613" y="0"/>
                  </a:lnTo>
                  <a:lnTo>
                    <a:pt x="152080" y="5080"/>
                  </a:lnTo>
                  <a:lnTo>
                    <a:pt x="177289" y="5080"/>
                  </a:lnTo>
                  <a:lnTo>
                    <a:pt x="174569" y="0"/>
                  </a:lnTo>
                  <a:close/>
                </a:path>
              </a:pathLst>
            </a:custGeom>
            <a:solidFill>
              <a:srgbClr val="0F1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967219" y="5963919"/>
              <a:ext cx="370840" cy="396240"/>
            </a:xfrm>
            <a:custGeom>
              <a:avLst/>
              <a:gdLst/>
              <a:ahLst/>
              <a:cxnLst/>
              <a:rect l="l" t="t" r="r" b="b"/>
              <a:pathLst>
                <a:path w="370840" h="396239">
                  <a:moveTo>
                    <a:pt x="140824" y="391159"/>
                  </a:moveTo>
                  <a:lnTo>
                    <a:pt x="105125" y="391159"/>
                  </a:lnTo>
                  <a:lnTo>
                    <a:pt x="104592" y="396239"/>
                  </a:lnTo>
                  <a:lnTo>
                    <a:pt x="136325" y="396239"/>
                  </a:lnTo>
                  <a:lnTo>
                    <a:pt x="140824" y="391159"/>
                  </a:lnTo>
                  <a:close/>
                </a:path>
                <a:path w="370840" h="396239">
                  <a:moveTo>
                    <a:pt x="365759" y="360922"/>
                  </a:moveTo>
                  <a:lnTo>
                    <a:pt x="365759" y="376600"/>
                  </a:lnTo>
                  <a:lnTo>
                    <a:pt x="370839" y="379120"/>
                  </a:lnTo>
                  <a:lnTo>
                    <a:pt x="370839" y="370410"/>
                  </a:lnTo>
                  <a:lnTo>
                    <a:pt x="365759" y="360922"/>
                  </a:lnTo>
                  <a:close/>
                </a:path>
                <a:path w="370840" h="396239">
                  <a:moveTo>
                    <a:pt x="5079" y="166699"/>
                  </a:moveTo>
                  <a:lnTo>
                    <a:pt x="0" y="167677"/>
                  </a:lnTo>
                  <a:lnTo>
                    <a:pt x="0" y="195102"/>
                  </a:lnTo>
                  <a:lnTo>
                    <a:pt x="5079" y="197662"/>
                  </a:lnTo>
                  <a:lnTo>
                    <a:pt x="5079" y="166699"/>
                  </a:lnTo>
                  <a:close/>
                </a:path>
                <a:path w="370840" h="396239">
                  <a:moveTo>
                    <a:pt x="370839" y="96612"/>
                  </a:moveTo>
                  <a:lnTo>
                    <a:pt x="365759" y="97576"/>
                  </a:lnTo>
                  <a:lnTo>
                    <a:pt x="365759" y="138951"/>
                  </a:lnTo>
                  <a:lnTo>
                    <a:pt x="370839" y="133390"/>
                  </a:lnTo>
                  <a:lnTo>
                    <a:pt x="370839" y="96612"/>
                  </a:lnTo>
                  <a:close/>
                </a:path>
                <a:path w="370840" h="396239">
                  <a:moveTo>
                    <a:pt x="172210" y="0"/>
                  </a:moveTo>
                  <a:lnTo>
                    <a:pt x="147000" y="0"/>
                  </a:lnTo>
                  <a:lnTo>
                    <a:pt x="146467" y="5080"/>
                  </a:lnTo>
                  <a:lnTo>
                    <a:pt x="174930" y="5080"/>
                  </a:lnTo>
                  <a:lnTo>
                    <a:pt x="172210" y="0"/>
                  </a:lnTo>
                  <a:close/>
                </a:path>
              </a:pathLst>
            </a:custGeom>
            <a:solidFill>
              <a:srgbClr val="0F1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972300" y="5969000"/>
              <a:ext cx="360680" cy="386080"/>
            </a:xfrm>
            <a:custGeom>
              <a:avLst/>
              <a:gdLst/>
              <a:ahLst/>
              <a:cxnLst/>
              <a:rect l="l" t="t" r="r" b="b"/>
              <a:pathLst>
                <a:path w="360679" h="386079">
                  <a:moveTo>
                    <a:pt x="140244" y="381000"/>
                  </a:moveTo>
                  <a:lnTo>
                    <a:pt x="100578" y="381000"/>
                  </a:lnTo>
                  <a:lnTo>
                    <a:pt x="100045" y="386080"/>
                  </a:lnTo>
                  <a:lnTo>
                    <a:pt x="135744" y="386080"/>
                  </a:lnTo>
                  <a:lnTo>
                    <a:pt x="140244" y="381000"/>
                  </a:lnTo>
                  <a:close/>
                </a:path>
                <a:path w="360679" h="386079">
                  <a:moveTo>
                    <a:pt x="355600" y="346355"/>
                  </a:moveTo>
                  <a:lnTo>
                    <a:pt x="355600" y="369001"/>
                  </a:lnTo>
                  <a:lnTo>
                    <a:pt x="360679" y="371520"/>
                  </a:lnTo>
                  <a:lnTo>
                    <a:pt x="360679" y="355842"/>
                  </a:lnTo>
                  <a:lnTo>
                    <a:pt x="355600" y="346355"/>
                  </a:lnTo>
                  <a:close/>
                </a:path>
                <a:path w="360679" h="386079">
                  <a:moveTo>
                    <a:pt x="5079" y="160640"/>
                  </a:moveTo>
                  <a:lnTo>
                    <a:pt x="0" y="161619"/>
                  </a:lnTo>
                  <a:lnTo>
                    <a:pt x="0" y="192582"/>
                  </a:lnTo>
                  <a:lnTo>
                    <a:pt x="5079" y="195143"/>
                  </a:lnTo>
                  <a:lnTo>
                    <a:pt x="5079" y="160640"/>
                  </a:lnTo>
                  <a:close/>
                </a:path>
                <a:path w="360679" h="386079">
                  <a:moveTo>
                    <a:pt x="360679" y="92496"/>
                  </a:moveTo>
                  <a:lnTo>
                    <a:pt x="355600" y="93460"/>
                  </a:lnTo>
                  <a:lnTo>
                    <a:pt x="355600" y="139432"/>
                  </a:lnTo>
                  <a:lnTo>
                    <a:pt x="360679" y="133871"/>
                  </a:lnTo>
                  <a:lnTo>
                    <a:pt x="360679" y="92496"/>
                  </a:lnTo>
                  <a:close/>
                </a:path>
                <a:path w="360679" h="386079">
                  <a:moveTo>
                    <a:pt x="169850" y="0"/>
                  </a:moveTo>
                  <a:lnTo>
                    <a:pt x="141387" y="0"/>
                  </a:lnTo>
                  <a:lnTo>
                    <a:pt x="140854" y="5080"/>
                  </a:lnTo>
                  <a:lnTo>
                    <a:pt x="172570" y="5080"/>
                  </a:lnTo>
                  <a:lnTo>
                    <a:pt x="169850" y="0"/>
                  </a:lnTo>
                  <a:close/>
                </a:path>
              </a:pathLst>
            </a:custGeom>
            <a:solidFill>
              <a:srgbClr val="101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" name="object 14"/>
            <p:cNvSpPr/>
            <p:nvPr/>
          </p:nvSpPr>
          <p:spPr>
            <a:xfrm>
              <a:off x="6977380" y="5974080"/>
              <a:ext cx="350520" cy="375920"/>
            </a:xfrm>
            <a:custGeom>
              <a:avLst/>
              <a:gdLst/>
              <a:ahLst/>
              <a:cxnLst/>
              <a:rect l="l" t="t" r="r" b="b"/>
              <a:pathLst>
                <a:path w="350520" h="375920">
                  <a:moveTo>
                    <a:pt x="139663" y="370840"/>
                  </a:moveTo>
                  <a:lnTo>
                    <a:pt x="96031" y="370840"/>
                  </a:lnTo>
                  <a:lnTo>
                    <a:pt x="95498" y="375920"/>
                  </a:lnTo>
                  <a:lnTo>
                    <a:pt x="135164" y="375920"/>
                  </a:lnTo>
                  <a:lnTo>
                    <a:pt x="139663" y="370840"/>
                  </a:lnTo>
                  <a:close/>
                </a:path>
                <a:path w="350520" h="375920">
                  <a:moveTo>
                    <a:pt x="345440" y="331787"/>
                  </a:moveTo>
                  <a:lnTo>
                    <a:pt x="345440" y="361401"/>
                  </a:lnTo>
                  <a:lnTo>
                    <a:pt x="350520" y="363921"/>
                  </a:lnTo>
                  <a:lnTo>
                    <a:pt x="350520" y="341275"/>
                  </a:lnTo>
                  <a:lnTo>
                    <a:pt x="345440" y="331787"/>
                  </a:lnTo>
                  <a:close/>
                </a:path>
                <a:path w="350520" h="375920">
                  <a:moveTo>
                    <a:pt x="5079" y="154582"/>
                  </a:moveTo>
                  <a:lnTo>
                    <a:pt x="0" y="155560"/>
                  </a:lnTo>
                  <a:lnTo>
                    <a:pt x="0" y="190063"/>
                  </a:lnTo>
                  <a:lnTo>
                    <a:pt x="5079" y="192623"/>
                  </a:lnTo>
                  <a:lnTo>
                    <a:pt x="5079" y="154582"/>
                  </a:lnTo>
                  <a:close/>
                </a:path>
                <a:path w="350520" h="375920">
                  <a:moveTo>
                    <a:pt x="350520" y="88380"/>
                  </a:moveTo>
                  <a:lnTo>
                    <a:pt x="345440" y="89344"/>
                  </a:lnTo>
                  <a:lnTo>
                    <a:pt x="345440" y="139913"/>
                  </a:lnTo>
                  <a:lnTo>
                    <a:pt x="350520" y="134352"/>
                  </a:lnTo>
                  <a:lnTo>
                    <a:pt x="350520" y="88380"/>
                  </a:lnTo>
                  <a:close/>
                </a:path>
                <a:path w="350520" h="375920">
                  <a:moveTo>
                    <a:pt x="167490" y="0"/>
                  </a:moveTo>
                  <a:lnTo>
                    <a:pt x="135774" y="0"/>
                  </a:lnTo>
                  <a:lnTo>
                    <a:pt x="135374" y="3810"/>
                  </a:lnTo>
                  <a:lnTo>
                    <a:pt x="169529" y="3810"/>
                  </a:lnTo>
                  <a:lnTo>
                    <a:pt x="167490" y="0"/>
                  </a:lnTo>
                  <a:close/>
                </a:path>
              </a:pathLst>
            </a:custGeom>
            <a:solidFill>
              <a:srgbClr val="101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" name="object 15"/>
            <p:cNvSpPr/>
            <p:nvPr/>
          </p:nvSpPr>
          <p:spPr>
            <a:xfrm>
              <a:off x="6982460" y="5977889"/>
              <a:ext cx="340360" cy="367030"/>
            </a:xfrm>
            <a:custGeom>
              <a:avLst/>
              <a:gdLst/>
              <a:ahLst/>
              <a:cxnLst/>
              <a:rect l="l" t="t" r="r" b="b"/>
              <a:pathLst>
                <a:path w="340359" h="367029">
                  <a:moveTo>
                    <a:pt x="139083" y="361950"/>
                  </a:moveTo>
                  <a:lnTo>
                    <a:pt x="91484" y="361950"/>
                  </a:lnTo>
                  <a:lnTo>
                    <a:pt x="90951" y="367030"/>
                  </a:lnTo>
                  <a:lnTo>
                    <a:pt x="134583" y="367030"/>
                  </a:lnTo>
                  <a:lnTo>
                    <a:pt x="139083" y="361950"/>
                  </a:lnTo>
                  <a:close/>
                </a:path>
                <a:path w="340359" h="367029">
                  <a:moveTo>
                    <a:pt x="335280" y="318489"/>
                  </a:moveTo>
                  <a:lnTo>
                    <a:pt x="335280" y="355071"/>
                  </a:lnTo>
                  <a:lnTo>
                    <a:pt x="340360" y="357591"/>
                  </a:lnTo>
                  <a:lnTo>
                    <a:pt x="340360" y="327977"/>
                  </a:lnTo>
                  <a:lnTo>
                    <a:pt x="335280" y="318489"/>
                  </a:lnTo>
                  <a:close/>
                </a:path>
                <a:path w="340359" h="367029">
                  <a:moveTo>
                    <a:pt x="5080" y="149794"/>
                  </a:moveTo>
                  <a:lnTo>
                    <a:pt x="0" y="150772"/>
                  </a:lnTo>
                  <a:lnTo>
                    <a:pt x="0" y="188813"/>
                  </a:lnTo>
                  <a:lnTo>
                    <a:pt x="5080" y="191373"/>
                  </a:lnTo>
                  <a:lnTo>
                    <a:pt x="5080" y="149794"/>
                  </a:lnTo>
                  <a:close/>
                </a:path>
                <a:path w="340359" h="367029">
                  <a:moveTo>
                    <a:pt x="340360" y="85534"/>
                  </a:moveTo>
                  <a:lnTo>
                    <a:pt x="335280" y="86499"/>
                  </a:lnTo>
                  <a:lnTo>
                    <a:pt x="335280" y="141665"/>
                  </a:lnTo>
                  <a:lnTo>
                    <a:pt x="340360" y="136103"/>
                  </a:lnTo>
                  <a:lnTo>
                    <a:pt x="340360" y="85534"/>
                  </a:lnTo>
                  <a:close/>
                </a:path>
                <a:path w="340359" h="367029">
                  <a:moveTo>
                    <a:pt x="164450" y="0"/>
                  </a:moveTo>
                  <a:lnTo>
                    <a:pt x="130294" y="0"/>
                  </a:lnTo>
                  <a:lnTo>
                    <a:pt x="129762" y="5080"/>
                  </a:lnTo>
                  <a:lnTo>
                    <a:pt x="167170" y="5080"/>
                  </a:lnTo>
                  <a:lnTo>
                    <a:pt x="164450" y="0"/>
                  </a:lnTo>
                  <a:close/>
                </a:path>
              </a:pathLst>
            </a:custGeom>
            <a:solidFill>
              <a:srgbClr val="101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6987539" y="5982969"/>
              <a:ext cx="330200" cy="356870"/>
            </a:xfrm>
            <a:custGeom>
              <a:avLst/>
              <a:gdLst/>
              <a:ahLst/>
              <a:cxnLst/>
              <a:rect l="l" t="t" r="r" b="b"/>
              <a:pathLst>
                <a:path w="330200" h="356870">
                  <a:moveTo>
                    <a:pt x="138502" y="351789"/>
                  </a:moveTo>
                  <a:lnTo>
                    <a:pt x="86937" y="351789"/>
                  </a:lnTo>
                  <a:lnTo>
                    <a:pt x="86404" y="356869"/>
                  </a:lnTo>
                  <a:lnTo>
                    <a:pt x="134003" y="356869"/>
                  </a:lnTo>
                  <a:lnTo>
                    <a:pt x="138502" y="351789"/>
                  </a:lnTo>
                  <a:close/>
                </a:path>
                <a:path w="330200" h="356870">
                  <a:moveTo>
                    <a:pt x="325119" y="303922"/>
                  </a:moveTo>
                  <a:lnTo>
                    <a:pt x="325119" y="347471"/>
                  </a:lnTo>
                  <a:lnTo>
                    <a:pt x="330200" y="349991"/>
                  </a:lnTo>
                  <a:lnTo>
                    <a:pt x="330200" y="313409"/>
                  </a:lnTo>
                  <a:lnTo>
                    <a:pt x="325119" y="303922"/>
                  </a:lnTo>
                  <a:close/>
                </a:path>
                <a:path w="330200" h="356870">
                  <a:moveTo>
                    <a:pt x="5079" y="143735"/>
                  </a:moveTo>
                  <a:lnTo>
                    <a:pt x="0" y="144714"/>
                  </a:lnTo>
                  <a:lnTo>
                    <a:pt x="0" y="186293"/>
                  </a:lnTo>
                  <a:lnTo>
                    <a:pt x="5079" y="188854"/>
                  </a:lnTo>
                  <a:lnTo>
                    <a:pt x="5079" y="143735"/>
                  </a:lnTo>
                  <a:close/>
                </a:path>
                <a:path w="330200" h="356870">
                  <a:moveTo>
                    <a:pt x="330200" y="81419"/>
                  </a:moveTo>
                  <a:lnTo>
                    <a:pt x="325119" y="82383"/>
                  </a:lnTo>
                  <a:lnTo>
                    <a:pt x="325119" y="142146"/>
                  </a:lnTo>
                  <a:lnTo>
                    <a:pt x="330200" y="136585"/>
                  </a:lnTo>
                  <a:lnTo>
                    <a:pt x="330200" y="81419"/>
                  </a:lnTo>
                  <a:close/>
                </a:path>
                <a:path w="330200" h="356870">
                  <a:moveTo>
                    <a:pt x="162089" y="0"/>
                  </a:moveTo>
                  <a:lnTo>
                    <a:pt x="124682" y="0"/>
                  </a:lnTo>
                  <a:lnTo>
                    <a:pt x="124149" y="5079"/>
                  </a:lnTo>
                  <a:lnTo>
                    <a:pt x="164809" y="5079"/>
                  </a:lnTo>
                  <a:lnTo>
                    <a:pt x="162089" y="0"/>
                  </a:lnTo>
                  <a:close/>
                </a:path>
              </a:pathLst>
            </a:custGeom>
            <a:solidFill>
              <a:srgbClr val="111A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" name="object 17"/>
            <p:cNvSpPr/>
            <p:nvPr/>
          </p:nvSpPr>
          <p:spPr>
            <a:xfrm>
              <a:off x="6992620" y="5988049"/>
              <a:ext cx="320040" cy="346710"/>
            </a:xfrm>
            <a:custGeom>
              <a:avLst/>
              <a:gdLst/>
              <a:ahLst/>
              <a:cxnLst/>
              <a:rect l="l" t="t" r="r" b="b"/>
              <a:pathLst>
                <a:path w="320040" h="346710">
                  <a:moveTo>
                    <a:pt x="10160" y="136702"/>
                  </a:moveTo>
                  <a:lnTo>
                    <a:pt x="5080" y="137680"/>
                  </a:lnTo>
                  <a:lnTo>
                    <a:pt x="0" y="138658"/>
                  </a:lnTo>
                  <a:lnTo>
                    <a:pt x="0" y="183781"/>
                  </a:lnTo>
                  <a:lnTo>
                    <a:pt x="5080" y="186347"/>
                  </a:lnTo>
                  <a:lnTo>
                    <a:pt x="10160" y="188899"/>
                  </a:lnTo>
                  <a:lnTo>
                    <a:pt x="10160" y="136702"/>
                  </a:lnTo>
                  <a:close/>
                </a:path>
                <a:path w="320040" h="346710">
                  <a:moveTo>
                    <a:pt x="137922" y="341642"/>
                  </a:moveTo>
                  <a:lnTo>
                    <a:pt x="82384" y="341642"/>
                  </a:lnTo>
                  <a:lnTo>
                    <a:pt x="81851" y="346710"/>
                  </a:lnTo>
                  <a:lnTo>
                    <a:pt x="133413" y="346710"/>
                  </a:lnTo>
                  <a:lnTo>
                    <a:pt x="137922" y="341642"/>
                  </a:lnTo>
                  <a:close/>
                </a:path>
                <a:path w="320040" h="346710">
                  <a:moveTo>
                    <a:pt x="142417" y="336562"/>
                  </a:moveTo>
                  <a:lnTo>
                    <a:pt x="82918" y="336562"/>
                  </a:lnTo>
                  <a:lnTo>
                    <a:pt x="82384" y="341630"/>
                  </a:lnTo>
                  <a:lnTo>
                    <a:pt x="137909" y="341630"/>
                  </a:lnTo>
                  <a:lnTo>
                    <a:pt x="142417" y="336562"/>
                  </a:lnTo>
                  <a:close/>
                </a:path>
                <a:path w="320040" h="346710">
                  <a:moveTo>
                    <a:pt x="165163" y="10160"/>
                  </a:moveTo>
                  <a:lnTo>
                    <a:pt x="162445" y="5080"/>
                  </a:lnTo>
                  <a:lnTo>
                    <a:pt x="159727" y="0"/>
                  </a:lnTo>
                  <a:lnTo>
                    <a:pt x="119062" y="0"/>
                  </a:lnTo>
                  <a:lnTo>
                    <a:pt x="118529" y="5080"/>
                  </a:lnTo>
                  <a:lnTo>
                    <a:pt x="117995" y="10160"/>
                  </a:lnTo>
                  <a:lnTo>
                    <a:pt x="165163" y="10160"/>
                  </a:lnTo>
                  <a:close/>
                </a:path>
                <a:path w="320040" h="346710">
                  <a:moveTo>
                    <a:pt x="320040" y="298843"/>
                  </a:moveTo>
                  <a:lnTo>
                    <a:pt x="314960" y="289356"/>
                  </a:lnTo>
                  <a:lnTo>
                    <a:pt x="309880" y="279869"/>
                  </a:lnTo>
                  <a:lnTo>
                    <a:pt x="309880" y="336562"/>
                  </a:lnTo>
                  <a:lnTo>
                    <a:pt x="308254" y="336562"/>
                  </a:lnTo>
                  <a:lnTo>
                    <a:pt x="314960" y="339877"/>
                  </a:lnTo>
                  <a:lnTo>
                    <a:pt x="320040" y="342392"/>
                  </a:lnTo>
                  <a:lnTo>
                    <a:pt x="320040" y="298843"/>
                  </a:lnTo>
                  <a:close/>
                </a:path>
                <a:path w="320040" h="346710">
                  <a:moveTo>
                    <a:pt x="320040" y="77304"/>
                  </a:moveTo>
                  <a:lnTo>
                    <a:pt x="314960" y="78270"/>
                  </a:lnTo>
                  <a:lnTo>
                    <a:pt x="309880" y="79235"/>
                  </a:lnTo>
                  <a:lnTo>
                    <a:pt x="309880" y="148196"/>
                  </a:lnTo>
                  <a:lnTo>
                    <a:pt x="314960" y="142633"/>
                  </a:lnTo>
                  <a:lnTo>
                    <a:pt x="320040" y="137071"/>
                  </a:lnTo>
                  <a:lnTo>
                    <a:pt x="320040" y="77304"/>
                  </a:lnTo>
                  <a:close/>
                </a:path>
              </a:pathLst>
            </a:custGeom>
            <a:solidFill>
              <a:srgbClr val="111B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" name="object 18"/>
            <p:cNvSpPr/>
            <p:nvPr/>
          </p:nvSpPr>
          <p:spPr>
            <a:xfrm>
              <a:off x="7002780" y="5998210"/>
              <a:ext cx="299720" cy="326390"/>
            </a:xfrm>
            <a:custGeom>
              <a:avLst/>
              <a:gdLst/>
              <a:ahLst/>
              <a:cxnLst/>
              <a:rect l="l" t="t" r="r" b="b"/>
              <a:pathLst>
                <a:path w="299720" h="326389">
                  <a:moveTo>
                    <a:pt x="135635" y="322579"/>
                  </a:moveTo>
                  <a:lnTo>
                    <a:pt x="73162" y="322579"/>
                  </a:lnTo>
                  <a:lnTo>
                    <a:pt x="72763" y="326389"/>
                  </a:lnTo>
                  <a:lnTo>
                    <a:pt x="132261" y="326389"/>
                  </a:lnTo>
                  <a:lnTo>
                    <a:pt x="135635" y="322579"/>
                  </a:lnTo>
                  <a:close/>
                </a:path>
                <a:path w="299720" h="326389">
                  <a:moveTo>
                    <a:pt x="294640" y="260219"/>
                  </a:moveTo>
                  <a:lnTo>
                    <a:pt x="294640" y="322579"/>
                  </a:lnTo>
                  <a:lnTo>
                    <a:pt x="290420" y="322579"/>
                  </a:lnTo>
                  <a:lnTo>
                    <a:pt x="298101" y="326389"/>
                  </a:lnTo>
                  <a:lnTo>
                    <a:pt x="299720" y="326389"/>
                  </a:lnTo>
                  <a:lnTo>
                    <a:pt x="299720" y="269706"/>
                  </a:lnTo>
                  <a:lnTo>
                    <a:pt x="294640" y="260219"/>
                  </a:lnTo>
                  <a:close/>
                </a:path>
                <a:path w="299720" h="326389">
                  <a:moveTo>
                    <a:pt x="5079" y="125560"/>
                  </a:moveTo>
                  <a:lnTo>
                    <a:pt x="0" y="126539"/>
                  </a:lnTo>
                  <a:lnTo>
                    <a:pt x="0" y="178734"/>
                  </a:lnTo>
                  <a:lnTo>
                    <a:pt x="5079" y="181295"/>
                  </a:lnTo>
                  <a:lnTo>
                    <a:pt x="5079" y="125560"/>
                  </a:lnTo>
                  <a:close/>
                </a:path>
                <a:path w="299720" h="326389">
                  <a:moveTo>
                    <a:pt x="299720" y="69071"/>
                  </a:moveTo>
                  <a:lnTo>
                    <a:pt x="294640" y="70035"/>
                  </a:lnTo>
                  <a:lnTo>
                    <a:pt x="294640" y="143590"/>
                  </a:lnTo>
                  <a:lnTo>
                    <a:pt x="299720" y="138028"/>
                  </a:lnTo>
                  <a:lnTo>
                    <a:pt x="299720" y="69071"/>
                  </a:lnTo>
                  <a:close/>
                </a:path>
                <a:path w="299720" h="326389">
                  <a:moveTo>
                    <a:pt x="155009" y="0"/>
                  </a:moveTo>
                  <a:lnTo>
                    <a:pt x="107843" y="0"/>
                  </a:lnTo>
                  <a:lnTo>
                    <a:pt x="107310" y="5080"/>
                  </a:lnTo>
                  <a:lnTo>
                    <a:pt x="157729" y="5080"/>
                  </a:lnTo>
                  <a:lnTo>
                    <a:pt x="155009" y="0"/>
                  </a:lnTo>
                  <a:close/>
                </a:path>
              </a:pathLst>
            </a:custGeom>
            <a:solidFill>
              <a:srgbClr val="121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" name="object 19"/>
            <p:cNvSpPr/>
            <p:nvPr/>
          </p:nvSpPr>
          <p:spPr>
            <a:xfrm>
              <a:off x="7007860" y="6003289"/>
              <a:ext cx="289560" cy="317500"/>
            </a:xfrm>
            <a:custGeom>
              <a:avLst/>
              <a:gdLst/>
              <a:ahLst/>
              <a:cxnLst/>
              <a:rect l="l" t="t" r="r" b="b"/>
              <a:pathLst>
                <a:path w="289559" h="317500">
                  <a:moveTo>
                    <a:pt x="135055" y="312420"/>
                  </a:moveTo>
                  <a:lnTo>
                    <a:pt x="68615" y="312420"/>
                  </a:lnTo>
                  <a:lnTo>
                    <a:pt x="68082" y="317500"/>
                  </a:lnTo>
                  <a:lnTo>
                    <a:pt x="130555" y="317500"/>
                  </a:lnTo>
                  <a:lnTo>
                    <a:pt x="135055" y="312420"/>
                  </a:lnTo>
                  <a:close/>
                </a:path>
                <a:path w="289559" h="317500">
                  <a:moveTo>
                    <a:pt x="284480" y="245651"/>
                  </a:moveTo>
                  <a:lnTo>
                    <a:pt x="284480" y="312420"/>
                  </a:lnTo>
                  <a:lnTo>
                    <a:pt x="275098" y="312420"/>
                  </a:lnTo>
                  <a:lnTo>
                    <a:pt x="285340" y="317500"/>
                  </a:lnTo>
                  <a:lnTo>
                    <a:pt x="289560" y="317500"/>
                  </a:lnTo>
                  <a:lnTo>
                    <a:pt x="289560" y="255139"/>
                  </a:lnTo>
                  <a:lnTo>
                    <a:pt x="284480" y="245651"/>
                  </a:lnTo>
                  <a:close/>
                </a:path>
                <a:path w="289559" h="317500">
                  <a:moveTo>
                    <a:pt x="5080" y="119502"/>
                  </a:moveTo>
                  <a:lnTo>
                    <a:pt x="0" y="120480"/>
                  </a:lnTo>
                  <a:lnTo>
                    <a:pt x="0" y="176215"/>
                  </a:lnTo>
                  <a:lnTo>
                    <a:pt x="5080" y="178775"/>
                  </a:lnTo>
                  <a:lnTo>
                    <a:pt x="5080" y="119502"/>
                  </a:lnTo>
                  <a:close/>
                </a:path>
                <a:path w="289559" h="317500">
                  <a:moveTo>
                    <a:pt x="289560" y="64955"/>
                  </a:moveTo>
                  <a:lnTo>
                    <a:pt x="284480" y="65919"/>
                  </a:lnTo>
                  <a:lnTo>
                    <a:pt x="284480" y="144071"/>
                  </a:lnTo>
                  <a:lnTo>
                    <a:pt x="289560" y="138510"/>
                  </a:lnTo>
                  <a:lnTo>
                    <a:pt x="289560" y="64955"/>
                  </a:lnTo>
                  <a:close/>
                </a:path>
                <a:path w="289559" h="317500">
                  <a:moveTo>
                    <a:pt x="152649" y="0"/>
                  </a:moveTo>
                  <a:lnTo>
                    <a:pt x="102230" y="0"/>
                  </a:lnTo>
                  <a:lnTo>
                    <a:pt x="101697" y="5080"/>
                  </a:lnTo>
                  <a:lnTo>
                    <a:pt x="155369" y="5080"/>
                  </a:lnTo>
                  <a:lnTo>
                    <a:pt x="152649" y="0"/>
                  </a:lnTo>
                  <a:close/>
                </a:path>
              </a:pathLst>
            </a:custGeom>
            <a:solidFill>
              <a:srgbClr val="121C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7012939" y="6008369"/>
              <a:ext cx="279400" cy="307340"/>
            </a:xfrm>
            <a:custGeom>
              <a:avLst/>
              <a:gdLst/>
              <a:ahLst/>
              <a:cxnLst/>
              <a:rect l="l" t="t" r="r" b="b"/>
              <a:pathLst>
                <a:path w="279400" h="307339">
                  <a:moveTo>
                    <a:pt x="134474" y="302260"/>
                  </a:moveTo>
                  <a:lnTo>
                    <a:pt x="64068" y="302260"/>
                  </a:lnTo>
                  <a:lnTo>
                    <a:pt x="63535" y="307339"/>
                  </a:lnTo>
                  <a:lnTo>
                    <a:pt x="129975" y="307339"/>
                  </a:lnTo>
                  <a:lnTo>
                    <a:pt x="134474" y="302260"/>
                  </a:lnTo>
                  <a:close/>
                </a:path>
                <a:path w="279400" h="307339">
                  <a:moveTo>
                    <a:pt x="274319" y="231083"/>
                  </a:moveTo>
                  <a:lnTo>
                    <a:pt x="274319" y="302260"/>
                  </a:lnTo>
                  <a:lnTo>
                    <a:pt x="259776" y="302260"/>
                  </a:lnTo>
                  <a:lnTo>
                    <a:pt x="270018" y="307339"/>
                  </a:lnTo>
                  <a:lnTo>
                    <a:pt x="279400" y="307339"/>
                  </a:lnTo>
                  <a:lnTo>
                    <a:pt x="279400" y="240571"/>
                  </a:lnTo>
                  <a:lnTo>
                    <a:pt x="274319" y="231083"/>
                  </a:lnTo>
                  <a:close/>
                </a:path>
                <a:path w="279400" h="307339">
                  <a:moveTo>
                    <a:pt x="5079" y="113443"/>
                  </a:moveTo>
                  <a:lnTo>
                    <a:pt x="0" y="114422"/>
                  </a:lnTo>
                  <a:lnTo>
                    <a:pt x="0" y="173695"/>
                  </a:lnTo>
                  <a:lnTo>
                    <a:pt x="5079" y="176255"/>
                  </a:lnTo>
                  <a:lnTo>
                    <a:pt x="5079" y="113443"/>
                  </a:lnTo>
                  <a:close/>
                </a:path>
                <a:path w="279400" h="307339">
                  <a:moveTo>
                    <a:pt x="279400" y="60839"/>
                  </a:moveTo>
                  <a:lnTo>
                    <a:pt x="274319" y="61803"/>
                  </a:lnTo>
                  <a:lnTo>
                    <a:pt x="274319" y="144552"/>
                  </a:lnTo>
                  <a:lnTo>
                    <a:pt x="279400" y="138991"/>
                  </a:lnTo>
                  <a:lnTo>
                    <a:pt x="279400" y="60839"/>
                  </a:lnTo>
                  <a:close/>
                </a:path>
                <a:path w="279400" h="307339">
                  <a:moveTo>
                    <a:pt x="150289" y="0"/>
                  </a:moveTo>
                  <a:lnTo>
                    <a:pt x="96617" y="0"/>
                  </a:lnTo>
                  <a:lnTo>
                    <a:pt x="96084" y="5079"/>
                  </a:lnTo>
                  <a:lnTo>
                    <a:pt x="153009" y="5079"/>
                  </a:lnTo>
                  <a:lnTo>
                    <a:pt x="150289" y="0"/>
                  </a:lnTo>
                  <a:close/>
                </a:path>
              </a:pathLst>
            </a:custGeom>
            <a:solidFill>
              <a:srgbClr val="131D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" name="object 21"/>
            <p:cNvSpPr/>
            <p:nvPr/>
          </p:nvSpPr>
          <p:spPr>
            <a:xfrm>
              <a:off x="7018019" y="6013450"/>
              <a:ext cx="269240" cy="297180"/>
            </a:xfrm>
            <a:custGeom>
              <a:avLst/>
              <a:gdLst/>
              <a:ahLst/>
              <a:cxnLst/>
              <a:rect l="l" t="t" r="r" b="b"/>
              <a:pathLst>
                <a:path w="269240" h="297179">
                  <a:moveTo>
                    <a:pt x="133894" y="292100"/>
                  </a:moveTo>
                  <a:lnTo>
                    <a:pt x="59521" y="292100"/>
                  </a:lnTo>
                  <a:lnTo>
                    <a:pt x="58988" y="297180"/>
                  </a:lnTo>
                  <a:lnTo>
                    <a:pt x="129394" y="297180"/>
                  </a:lnTo>
                  <a:lnTo>
                    <a:pt x="133894" y="292100"/>
                  </a:lnTo>
                  <a:close/>
                </a:path>
                <a:path w="269240" h="297179">
                  <a:moveTo>
                    <a:pt x="264159" y="216516"/>
                  </a:moveTo>
                  <a:lnTo>
                    <a:pt x="264159" y="292100"/>
                  </a:lnTo>
                  <a:lnTo>
                    <a:pt x="244454" y="292100"/>
                  </a:lnTo>
                  <a:lnTo>
                    <a:pt x="254696" y="297180"/>
                  </a:lnTo>
                  <a:lnTo>
                    <a:pt x="269239" y="297180"/>
                  </a:lnTo>
                  <a:lnTo>
                    <a:pt x="269239" y="226003"/>
                  </a:lnTo>
                  <a:lnTo>
                    <a:pt x="264159" y="216516"/>
                  </a:lnTo>
                  <a:close/>
                </a:path>
                <a:path w="269240" h="297179">
                  <a:moveTo>
                    <a:pt x="5079" y="107385"/>
                  </a:moveTo>
                  <a:lnTo>
                    <a:pt x="0" y="108363"/>
                  </a:lnTo>
                  <a:lnTo>
                    <a:pt x="0" y="171175"/>
                  </a:lnTo>
                  <a:lnTo>
                    <a:pt x="5079" y="173736"/>
                  </a:lnTo>
                  <a:lnTo>
                    <a:pt x="5079" y="107385"/>
                  </a:lnTo>
                  <a:close/>
                </a:path>
                <a:path w="269240" h="297179">
                  <a:moveTo>
                    <a:pt x="269239" y="56723"/>
                  </a:moveTo>
                  <a:lnTo>
                    <a:pt x="264159" y="57687"/>
                  </a:lnTo>
                  <a:lnTo>
                    <a:pt x="264159" y="145034"/>
                  </a:lnTo>
                  <a:lnTo>
                    <a:pt x="269239" y="139472"/>
                  </a:lnTo>
                  <a:lnTo>
                    <a:pt x="269239" y="56723"/>
                  </a:lnTo>
                  <a:close/>
                </a:path>
                <a:path w="269240" h="297179">
                  <a:moveTo>
                    <a:pt x="147929" y="0"/>
                  </a:moveTo>
                  <a:lnTo>
                    <a:pt x="91004" y="0"/>
                  </a:lnTo>
                  <a:lnTo>
                    <a:pt x="90471" y="5080"/>
                  </a:lnTo>
                  <a:lnTo>
                    <a:pt x="150649" y="5080"/>
                  </a:lnTo>
                  <a:lnTo>
                    <a:pt x="147929" y="0"/>
                  </a:lnTo>
                  <a:close/>
                </a:path>
              </a:pathLst>
            </a:custGeom>
            <a:solidFill>
              <a:srgbClr val="131E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22"/>
            <p:cNvSpPr/>
            <p:nvPr/>
          </p:nvSpPr>
          <p:spPr>
            <a:xfrm>
              <a:off x="7023100" y="6018530"/>
              <a:ext cx="259079" cy="287020"/>
            </a:xfrm>
            <a:custGeom>
              <a:avLst/>
              <a:gdLst/>
              <a:ahLst/>
              <a:cxnLst/>
              <a:rect l="l" t="t" r="r" b="b"/>
              <a:pathLst>
                <a:path w="259079" h="287020">
                  <a:moveTo>
                    <a:pt x="133313" y="281940"/>
                  </a:moveTo>
                  <a:lnTo>
                    <a:pt x="54974" y="281940"/>
                  </a:lnTo>
                  <a:lnTo>
                    <a:pt x="54441" y="287020"/>
                  </a:lnTo>
                  <a:lnTo>
                    <a:pt x="128814" y="287020"/>
                  </a:lnTo>
                  <a:lnTo>
                    <a:pt x="133313" y="281940"/>
                  </a:lnTo>
                  <a:close/>
                </a:path>
                <a:path w="259079" h="287020">
                  <a:moveTo>
                    <a:pt x="254000" y="201948"/>
                  </a:moveTo>
                  <a:lnTo>
                    <a:pt x="254000" y="281940"/>
                  </a:lnTo>
                  <a:lnTo>
                    <a:pt x="229132" y="281940"/>
                  </a:lnTo>
                  <a:lnTo>
                    <a:pt x="239374" y="287020"/>
                  </a:lnTo>
                  <a:lnTo>
                    <a:pt x="259079" y="287020"/>
                  </a:lnTo>
                  <a:lnTo>
                    <a:pt x="259079" y="211436"/>
                  </a:lnTo>
                  <a:lnTo>
                    <a:pt x="254000" y="201948"/>
                  </a:lnTo>
                  <a:close/>
                </a:path>
                <a:path w="259079" h="287020">
                  <a:moveTo>
                    <a:pt x="5079" y="101327"/>
                  </a:moveTo>
                  <a:lnTo>
                    <a:pt x="0" y="102305"/>
                  </a:lnTo>
                  <a:lnTo>
                    <a:pt x="0" y="168656"/>
                  </a:lnTo>
                  <a:lnTo>
                    <a:pt x="5079" y="171216"/>
                  </a:lnTo>
                  <a:lnTo>
                    <a:pt x="5079" y="101327"/>
                  </a:lnTo>
                  <a:close/>
                </a:path>
                <a:path w="259079" h="287020">
                  <a:moveTo>
                    <a:pt x="259079" y="52607"/>
                  </a:moveTo>
                  <a:lnTo>
                    <a:pt x="254000" y="53571"/>
                  </a:lnTo>
                  <a:lnTo>
                    <a:pt x="254000" y="145515"/>
                  </a:lnTo>
                  <a:lnTo>
                    <a:pt x="259079" y="139954"/>
                  </a:lnTo>
                  <a:lnTo>
                    <a:pt x="259079" y="52607"/>
                  </a:lnTo>
                  <a:close/>
                </a:path>
                <a:path w="259079" h="287020">
                  <a:moveTo>
                    <a:pt x="145569" y="0"/>
                  </a:moveTo>
                  <a:lnTo>
                    <a:pt x="85391" y="0"/>
                  </a:lnTo>
                  <a:lnTo>
                    <a:pt x="84859" y="5080"/>
                  </a:lnTo>
                  <a:lnTo>
                    <a:pt x="148289" y="5080"/>
                  </a:lnTo>
                  <a:lnTo>
                    <a:pt x="145569" y="0"/>
                  </a:lnTo>
                  <a:close/>
                </a:path>
              </a:pathLst>
            </a:custGeom>
            <a:solidFill>
              <a:srgbClr val="131E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" name="object 23"/>
            <p:cNvSpPr/>
            <p:nvPr/>
          </p:nvSpPr>
          <p:spPr>
            <a:xfrm>
              <a:off x="7028180" y="6023610"/>
              <a:ext cx="248920" cy="276860"/>
            </a:xfrm>
            <a:custGeom>
              <a:avLst/>
              <a:gdLst/>
              <a:ahLst/>
              <a:cxnLst/>
              <a:rect l="l" t="t" r="r" b="b"/>
              <a:pathLst>
                <a:path w="248920" h="276860">
                  <a:moveTo>
                    <a:pt x="132733" y="271780"/>
                  </a:moveTo>
                  <a:lnTo>
                    <a:pt x="50426" y="271780"/>
                  </a:lnTo>
                  <a:lnTo>
                    <a:pt x="49894" y="276859"/>
                  </a:lnTo>
                  <a:lnTo>
                    <a:pt x="128233" y="276859"/>
                  </a:lnTo>
                  <a:lnTo>
                    <a:pt x="132733" y="271780"/>
                  </a:lnTo>
                  <a:close/>
                </a:path>
                <a:path w="248920" h="276860">
                  <a:moveTo>
                    <a:pt x="245110" y="189752"/>
                  </a:moveTo>
                  <a:lnTo>
                    <a:pt x="245110" y="271780"/>
                  </a:lnTo>
                  <a:lnTo>
                    <a:pt x="213810" y="271780"/>
                  </a:lnTo>
                  <a:lnTo>
                    <a:pt x="224052" y="276859"/>
                  </a:lnTo>
                  <a:lnTo>
                    <a:pt x="248920" y="276859"/>
                  </a:lnTo>
                  <a:lnTo>
                    <a:pt x="248920" y="196868"/>
                  </a:lnTo>
                  <a:lnTo>
                    <a:pt x="245110" y="189752"/>
                  </a:lnTo>
                  <a:close/>
                </a:path>
                <a:path w="248920" h="276860">
                  <a:moveTo>
                    <a:pt x="3810" y="95513"/>
                  </a:moveTo>
                  <a:lnTo>
                    <a:pt x="0" y="96247"/>
                  </a:lnTo>
                  <a:lnTo>
                    <a:pt x="0" y="166136"/>
                  </a:lnTo>
                  <a:lnTo>
                    <a:pt x="3810" y="168056"/>
                  </a:lnTo>
                  <a:lnTo>
                    <a:pt x="3810" y="95513"/>
                  </a:lnTo>
                  <a:close/>
                </a:path>
                <a:path w="248920" h="276860">
                  <a:moveTo>
                    <a:pt x="248920" y="48491"/>
                  </a:moveTo>
                  <a:lnTo>
                    <a:pt x="245110" y="49214"/>
                  </a:lnTo>
                  <a:lnTo>
                    <a:pt x="245110" y="144606"/>
                  </a:lnTo>
                  <a:lnTo>
                    <a:pt x="248920" y="140435"/>
                  </a:lnTo>
                  <a:lnTo>
                    <a:pt x="248920" y="48491"/>
                  </a:lnTo>
                  <a:close/>
                </a:path>
                <a:path w="248920" h="276860">
                  <a:moveTo>
                    <a:pt x="143209" y="0"/>
                  </a:moveTo>
                  <a:lnTo>
                    <a:pt x="79779" y="0"/>
                  </a:lnTo>
                  <a:lnTo>
                    <a:pt x="79246" y="5079"/>
                  </a:lnTo>
                  <a:lnTo>
                    <a:pt x="145929" y="5079"/>
                  </a:lnTo>
                  <a:lnTo>
                    <a:pt x="143209" y="0"/>
                  </a:lnTo>
                  <a:close/>
                </a:path>
              </a:pathLst>
            </a:custGeom>
            <a:solidFill>
              <a:srgbClr val="141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7031989" y="6028689"/>
              <a:ext cx="241300" cy="266700"/>
            </a:xfrm>
            <a:custGeom>
              <a:avLst/>
              <a:gdLst/>
              <a:ahLst/>
              <a:cxnLst/>
              <a:rect l="l" t="t" r="r" b="b"/>
              <a:pathLst>
                <a:path w="241300" h="266700">
                  <a:moveTo>
                    <a:pt x="133422" y="261620"/>
                  </a:moveTo>
                  <a:lnTo>
                    <a:pt x="47149" y="261620"/>
                  </a:lnTo>
                  <a:lnTo>
                    <a:pt x="46616" y="266700"/>
                  </a:lnTo>
                  <a:lnTo>
                    <a:pt x="128923" y="266700"/>
                  </a:lnTo>
                  <a:lnTo>
                    <a:pt x="133422" y="261620"/>
                  </a:lnTo>
                  <a:close/>
                </a:path>
                <a:path w="241300" h="266700">
                  <a:moveTo>
                    <a:pt x="236219" y="175185"/>
                  </a:moveTo>
                  <a:lnTo>
                    <a:pt x="236219" y="261620"/>
                  </a:lnTo>
                  <a:lnTo>
                    <a:pt x="199758" y="261620"/>
                  </a:lnTo>
                  <a:lnTo>
                    <a:pt x="210000" y="266700"/>
                  </a:lnTo>
                  <a:lnTo>
                    <a:pt x="241300" y="266700"/>
                  </a:lnTo>
                  <a:lnTo>
                    <a:pt x="241300" y="184672"/>
                  </a:lnTo>
                  <a:lnTo>
                    <a:pt x="236219" y="175185"/>
                  </a:lnTo>
                  <a:close/>
                </a:path>
                <a:path w="241300" h="266700">
                  <a:moveTo>
                    <a:pt x="5079" y="89455"/>
                  </a:moveTo>
                  <a:lnTo>
                    <a:pt x="0" y="90433"/>
                  </a:lnTo>
                  <a:lnTo>
                    <a:pt x="0" y="162976"/>
                  </a:lnTo>
                  <a:lnTo>
                    <a:pt x="5079" y="165536"/>
                  </a:lnTo>
                  <a:lnTo>
                    <a:pt x="5079" y="89455"/>
                  </a:lnTo>
                  <a:close/>
                </a:path>
                <a:path w="241300" h="266700">
                  <a:moveTo>
                    <a:pt x="241300" y="44134"/>
                  </a:moveTo>
                  <a:lnTo>
                    <a:pt x="236219" y="45098"/>
                  </a:lnTo>
                  <a:lnTo>
                    <a:pt x="236219" y="145087"/>
                  </a:lnTo>
                  <a:lnTo>
                    <a:pt x="241300" y="139526"/>
                  </a:lnTo>
                  <a:lnTo>
                    <a:pt x="241300" y="44134"/>
                  </a:lnTo>
                  <a:close/>
                </a:path>
                <a:path w="241300" h="266700">
                  <a:moveTo>
                    <a:pt x="142119" y="0"/>
                  </a:moveTo>
                  <a:lnTo>
                    <a:pt x="75436" y="0"/>
                  </a:lnTo>
                  <a:lnTo>
                    <a:pt x="74903" y="5080"/>
                  </a:lnTo>
                  <a:lnTo>
                    <a:pt x="144839" y="5080"/>
                  </a:lnTo>
                  <a:lnTo>
                    <a:pt x="142119" y="0"/>
                  </a:lnTo>
                  <a:close/>
                </a:path>
              </a:pathLst>
            </a:custGeom>
            <a:solidFill>
              <a:srgbClr val="141F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" name="object 25"/>
            <p:cNvSpPr/>
            <p:nvPr/>
          </p:nvSpPr>
          <p:spPr>
            <a:xfrm>
              <a:off x="7037070" y="6033770"/>
              <a:ext cx="231140" cy="256540"/>
            </a:xfrm>
            <a:custGeom>
              <a:avLst/>
              <a:gdLst/>
              <a:ahLst/>
              <a:cxnLst/>
              <a:rect l="l" t="t" r="r" b="b"/>
              <a:pathLst>
                <a:path w="231140" h="256539">
                  <a:moveTo>
                    <a:pt x="132841" y="251460"/>
                  </a:moveTo>
                  <a:lnTo>
                    <a:pt x="42602" y="251460"/>
                  </a:lnTo>
                  <a:lnTo>
                    <a:pt x="42069" y="256539"/>
                  </a:lnTo>
                  <a:lnTo>
                    <a:pt x="128342" y="256539"/>
                  </a:lnTo>
                  <a:lnTo>
                    <a:pt x="132841" y="251460"/>
                  </a:lnTo>
                  <a:close/>
                </a:path>
                <a:path w="231140" h="256539">
                  <a:moveTo>
                    <a:pt x="226059" y="160617"/>
                  </a:moveTo>
                  <a:lnTo>
                    <a:pt x="226059" y="251460"/>
                  </a:lnTo>
                  <a:lnTo>
                    <a:pt x="184436" y="251460"/>
                  </a:lnTo>
                  <a:lnTo>
                    <a:pt x="194678" y="256539"/>
                  </a:lnTo>
                  <a:lnTo>
                    <a:pt x="231139" y="256539"/>
                  </a:lnTo>
                  <a:lnTo>
                    <a:pt x="231139" y="170105"/>
                  </a:lnTo>
                  <a:lnTo>
                    <a:pt x="226059" y="160617"/>
                  </a:lnTo>
                  <a:close/>
                </a:path>
                <a:path w="231140" h="256539">
                  <a:moveTo>
                    <a:pt x="5079" y="83396"/>
                  </a:moveTo>
                  <a:lnTo>
                    <a:pt x="0" y="84375"/>
                  </a:lnTo>
                  <a:lnTo>
                    <a:pt x="0" y="160456"/>
                  </a:lnTo>
                  <a:lnTo>
                    <a:pt x="5079" y="163017"/>
                  </a:lnTo>
                  <a:lnTo>
                    <a:pt x="5079" y="83396"/>
                  </a:lnTo>
                  <a:close/>
                </a:path>
                <a:path w="231140" h="256539">
                  <a:moveTo>
                    <a:pt x="231139" y="40018"/>
                  </a:moveTo>
                  <a:lnTo>
                    <a:pt x="226059" y="40982"/>
                  </a:lnTo>
                  <a:lnTo>
                    <a:pt x="226059" y="145568"/>
                  </a:lnTo>
                  <a:lnTo>
                    <a:pt x="231139" y="140007"/>
                  </a:lnTo>
                  <a:lnTo>
                    <a:pt x="231139" y="40018"/>
                  </a:lnTo>
                  <a:close/>
                </a:path>
                <a:path w="231140" h="256539">
                  <a:moveTo>
                    <a:pt x="139759" y="0"/>
                  </a:moveTo>
                  <a:lnTo>
                    <a:pt x="69823" y="0"/>
                  </a:lnTo>
                  <a:lnTo>
                    <a:pt x="69290" y="5080"/>
                  </a:lnTo>
                  <a:lnTo>
                    <a:pt x="142479" y="5080"/>
                  </a:lnTo>
                  <a:lnTo>
                    <a:pt x="139759" y="0"/>
                  </a:lnTo>
                  <a:close/>
                </a:path>
              </a:pathLst>
            </a:custGeom>
            <a:solidFill>
              <a:srgbClr val="142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6" name="object 2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042150" y="6038850"/>
              <a:ext cx="220979" cy="246379"/>
            </a:xfrm>
            <a:prstGeom prst="rect">
              <a:avLst/>
            </a:prstGeom>
          </p:spPr>
        </p:pic>
      </p:grpSp>
      <p:grpSp>
        <p:nvGrpSpPr>
          <p:cNvPr id="27" name="object 27"/>
          <p:cNvGrpSpPr/>
          <p:nvPr/>
        </p:nvGrpSpPr>
        <p:grpSpPr>
          <a:xfrm>
            <a:off x="7691119" y="5354320"/>
            <a:ext cx="419100" cy="419100"/>
            <a:chOff x="7691119" y="5354320"/>
            <a:chExt cx="419100" cy="419100"/>
          </a:xfrm>
        </p:grpSpPr>
        <p:sp>
          <p:nvSpPr>
            <p:cNvPr id="28" name="object 28"/>
            <p:cNvSpPr/>
            <p:nvPr/>
          </p:nvSpPr>
          <p:spPr>
            <a:xfrm>
              <a:off x="7691119" y="535432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85448" y="414019"/>
                  </a:moveTo>
                  <a:lnTo>
                    <a:pt x="80339" y="414019"/>
                  </a:lnTo>
                  <a:lnTo>
                    <a:pt x="78739" y="419099"/>
                  </a:lnTo>
                  <a:lnTo>
                    <a:pt x="85448" y="414019"/>
                  </a:lnTo>
                  <a:close/>
                </a:path>
                <a:path w="419100" h="419100">
                  <a:moveTo>
                    <a:pt x="337489" y="414019"/>
                  </a:moveTo>
                  <a:lnTo>
                    <a:pt x="332446" y="414019"/>
                  </a:lnTo>
                  <a:lnTo>
                    <a:pt x="339089" y="419099"/>
                  </a:lnTo>
                  <a:lnTo>
                    <a:pt x="337489" y="414019"/>
                  </a:lnTo>
                  <a:close/>
                </a:path>
                <a:path w="419100" h="419100">
                  <a:moveTo>
                    <a:pt x="3809" y="160019"/>
                  </a:moveTo>
                  <a:lnTo>
                    <a:pt x="0" y="160019"/>
                  </a:lnTo>
                  <a:lnTo>
                    <a:pt x="3809" y="162896"/>
                  </a:lnTo>
                  <a:lnTo>
                    <a:pt x="3809" y="160019"/>
                  </a:lnTo>
                  <a:close/>
                </a:path>
                <a:path w="419100" h="419100">
                  <a:moveTo>
                    <a:pt x="419100" y="160019"/>
                  </a:moveTo>
                  <a:lnTo>
                    <a:pt x="415289" y="160019"/>
                  </a:lnTo>
                  <a:lnTo>
                    <a:pt x="415289" y="162868"/>
                  </a:lnTo>
                  <a:lnTo>
                    <a:pt x="419100" y="160019"/>
                  </a:lnTo>
                  <a:close/>
                </a:path>
                <a:path w="419100" h="419100">
                  <a:moveTo>
                    <a:pt x="209550" y="0"/>
                  </a:moveTo>
                  <a:lnTo>
                    <a:pt x="208763" y="2539"/>
                  </a:lnTo>
                  <a:lnTo>
                    <a:pt x="210336" y="2539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0D1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" name="object 29"/>
            <p:cNvSpPr/>
            <p:nvPr/>
          </p:nvSpPr>
          <p:spPr>
            <a:xfrm>
              <a:off x="7694929" y="5356860"/>
              <a:ext cx="411480" cy="411480"/>
            </a:xfrm>
            <a:custGeom>
              <a:avLst/>
              <a:gdLst/>
              <a:ahLst/>
              <a:cxnLst/>
              <a:rect l="l" t="t" r="r" b="b"/>
              <a:pathLst>
                <a:path w="411479" h="411479">
                  <a:moveTo>
                    <a:pt x="88346" y="406400"/>
                  </a:moveTo>
                  <a:lnTo>
                    <a:pt x="78129" y="406400"/>
                  </a:lnTo>
                  <a:lnTo>
                    <a:pt x="76529" y="411479"/>
                  </a:lnTo>
                  <a:lnTo>
                    <a:pt x="81638" y="411479"/>
                  </a:lnTo>
                  <a:lnTo>
                    <a:pt x="88346" y="406400"/>
                  </a:lnTo>
                  <a:close/>
                </a:path>
                <a:path w="411479" h="411479">
                  <a:moveTo>
                    <a:pt x="332080" y="406400"/>
                  </a:moveTo>
                  <a:lnTo>
                    <a:pt x="321993" y="406400"/>
                  </a:lnTo>
                  <a:lnTo>
                    <a:pt x="328636" y="411479"/>
                  </a:lnTo>
                  <a:lnTo>
                    <a:pt x="333680" y="411479"/>
                  </a:lnTo>
                  <a:lnTo>
                    <a:pt x="332080" y="406400"/>
                  </a:lnTo>
                  <a:close/>
                </a:path>
                <a:path w="411479" h="411479">
                  <a:moveTo>
                    <a:pt x="5079" y="157479"/>
                  </a:moveTo>
                  <a:lnTo>
                    <a:pt x="0" y="157479"/>
                  </a:lnTo>
                  <a:lnTo>
                    <a:pt x="0" y="160356"/>
                  </a:lnTo>
                  <a:lnTo>
                    <a:pt x="5079" y="164191"/>
                  </a:lnTo>
                  <a:lnTo>
                    <a:pt x="5079" y="157479"/>
                  </a:lnTo>
                  <a:close/>
                </a:path>
                <a:path w="411479" h="411479">
                  <a:moveTo>
                    <a:pt x="411479" y="157479"/>
                  </a:moveTo>
                  <a:lnTo>
                    <a:pt x="406400" y="157479"/>
                  </a:lnTo>
                  <a:lnTo>
                    <a:pt x="406400" y="164125"/>
                  </a:lnTo>
                  <a:lnTo>
                    <a:pt x="411442" y="160356"/>
                  </a:lnTo>
                  <a:lnTo>
                    <a:pt x="411479" y="157479"/>
                  </a:lnTo>
                  <a:close/>
                </a:path>
                <a:path w="411479" h="411479">
                  <a:moveTo>
                    <a:pt x="206526" y="0"/>
                  </a:moveTo>
                  <a:lnTo>
                    <a:pt x="204953" y="0"/>
                  </a:lnTo>
                  <a:lnTo>
                    <a:pt x="203381" y="5079"/>
                  </a:lnTo>
                  <a:lnTo>
                    <a:pt x="208098" y="5079"/>
                  </a:lnTo>
                  <a:lnTo>
                    <a:pt x="206526" y="0"/>
                  </a:lnTo>
                  <a:close/>
                </a:path>
              </a:pathLst>
            </a:custGeom>
            <a:solidFill>
              <a:srgbClr val="0D1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" name="object 30"/>
            <p:cNvSpPr/>
            <p:nvPr/>
          </p:nvSpPr>
          <p:spPr>
            <a:xfrm>
              <a:off x="7700009" y="5361940"/>
              <a:ext cx="401320" cy="401320"/>
            </a:xfrm>
            <a:custGeom>
              <a:avLst/>
              <a:gdLst/>
              <a:ahLst/>
              <a:cxnLst/>
              <a:rect l="l" t="t" r="r" b="b"/>
              <a:pathLst>
                <a:path w="401320" h="401320">
                  <a:moveTo>
                    <a:pt x="88297" y="397510"/>
                  </a:moveTo>
                  <a:lnTo>
                    <a:pt x="74249" y="397510"/>
                  </a:lnTo>
                  <a:lnTo>
                    <a:pt x="73049" y="401320"/>
                  </a:lnTo>
                  <a:lnTo>
                    <a:pt x="83266" y="401320"/>
                  </a:lnTo>
                  <a:lnTo>
                    <a:pt x="88297" y="397510"/>
                  </a:lnTo>
                  <a:close/>
                </a:path>
                <a:path w="401320" h="401320">
                  <a:moveTo>
                    <a:pt x="325799" y="397510"/>
                  </a:moveTo>
                  <a:lnTo>
                    <a:pt x="311931" y="397510"/>
                  </a:lnTo>
                  <a:lnTo>
                    <a:pt x="316913" y="401320"/>
                  </a:lnTo>
                  <a:lnTo>
                    <a:pt x="326999" y="401320"/>
                  </a:lnTo>
                  <a:lnTo>
                    <a:pt x="325799" y="397510"/>
                  </a:lnTo>
                  <a:close/>
                </a:path>
                <a:path w="401320" h="401320">
                  <a:moveTo>
                    <a:pt x="5080" y="152400"/>
                  </a:moveTo>
                  <a:lnTo>
                    <a:pt x="0" y="152400"/>
                  </a:lnTo>
                  <a:lnTo>
                    <a:pt x="0" y="159111"/>
                  </a:lnTo>
                  <a:lnTo>
                    <a:pt x="5080" y="162945"/>
                  </a:lnTo>
                  <a:lnTo>
                    <a:pt x="5080" y="152400"/>
                  </a:lnTo>
                  <a:close/>
                </a:path>
                <a:path w="401320" h="401320">
                  <a:moveTo>
                    <a:pt x="401320" y="152400"/>
                  </a:moveTo>
                  <a:lnTo>
                    <a:pt x="397510" y="152400"/>
                  </a:lnTo>
                  <a:lnTo>
                    <a:pt x="397510" y="161894"/>
                  </a:lnTo>
                  <a:lnTo>
                    <a:pt x="401232" y="159111"/>
                  </a:lnTo>
                  <a:lnTo>
                    <a:pt x="401320" y="152400"/>
                  </a:lnTo>
                  <a:close/>
                </a:path>
                <a:path w="401320" h="401320">
                  <a:moveTo>
                    <a:pt x="203018" y="0"/>
                  </a:moveTo>
                  <a:lnTo>
                    <a:pt x="198301" y="0"/>
                  </a:lnTo>
                  <a:lnTo>
                    <a:pt x="196729" y="5080"/>
                  </a:lnTo>
                  <a:lnTo>
                    <a:pt x="204590" y="5080"/>
                  </a:lnTo>
                  <a:lnTo>
                    <a:pt x="203018" y="0"/>
                  </a:lnTo>
                  <a:close/>
                </a:path>
              </a:pathLst>
            </a:custGeom>
            <a:solidFill>
              <a:srgbClr val="0D1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" name="object 31"/>
            <p:cNvSpPr/>
            <p:nvPr/>
          </p:nvSpPr>
          <p:spPr>
            <a:xfrm>
              <a:off x="7705089" y="5367020"/>
              <a:ext cx="392430" cy="392430"/>
            </a:xfrm>
            <a:custGeom>
              <a:avLst/>
              <a:gdLst/>
              <a:ahLst/>
              <a:cxnLst/>
              <a:rect l="l" t="t" r="r" b="b"/>
              <a:pathLst>
                <a:path w="392429" h="392429">
                  <a:moveTo>
                    <a:pt x="89925" y="387349"/>
                  </a:moveTo>
                  <a:lnTo>
                    <a:pt x="70769" y="387349"/>
                  </a:lnTo>
                  <a:lnTo>
                    <a:pt x="69169" y="392429"/>
                  </a:lnTo>
                  <a:lnTo>
                    <a:pt x="83217" y="392429"/>
                  </a:lnTo>
                  <a:lnTo>
                    <a:pt x="89925" y="387349"/>
                  </a:lnTo>
                  <a:close/>
                </a:path>
                <a:path w="392429" h="392429">
                  <a:moveTo>
                    <a:pt x="319119" y="387349"/>
                  </a:moveTo>
                  <a:lnTo>
                    <a:pt x="300208" y="387349"/>
                  </a:lnTo>
                  <a:lnTo>
                    <a:pt x="306851" y="392429"/>
                  </a:lnTo>
                  <a:lnTo>
                    <a:pt x="320719" y="392429"/>
                  </a:lnTo>
                  <a:lnTo>
                    <a:pt x="319119" y="387349"/>
                  </a:lnTo>
                  <a:close/>
                </a:path>
                <a:path w="392429" h="392429">
                  <a:moveTo>
                    <a:pt x="3809" y="147319"/>
                  </a:moveTo>
                  <a:lnTo>
                    <a:pt x="0" y="147319"/>
                  </a:lnTo>
                  <a:lnTo>
                    <a:pt x="0" y="157865"/>
                  </a:lnTo>
                  <a:lnTo>
                    <a:pt x="3809" y="160742"/>
                  </a:lnTo>
                  <a:lnTo>
                    <a:pt x="3809" y="147319"/>
                  </a:lnTo>
                  <a:close/>
                </a:path>
                <a:path w="392429" h="392429">
                  <a:moveTo>
                    <a:pt x="392429" y="147319"/>
                  </a:moveTo>
                  <a:lnTo>
                    <a:pt x="387350" y="147319"/>
                  </a:lnTo>
                  <a:lnTo>
                    <a:pt x="387350" y="160611"/>
                  </a:lnTo>
                  <a:lnTo>
                    <a:pt x="392429" y="156814"/>
                  </a:lnTo>
                  <a:lnTo>
                    <a:pt x="392429" y="147319"/>
                  </a:lnTo>
                  <a:close/>
                </a:path>
                <a:path w="392429" h="392429">
                  <a:moveTo>
                    <a:pt x="199510" y="0"/>
                  </a:moveTo>
                  <a:lnTo>
                    <a:pt x="191649" y="0"/>
                  </a:lnTo>
                  <a:lnTo>
                    <a:pt x="190469" y="3809"/>
                  </a:lnTo>
                  <a:lnTo>
                    <a:pt x="200690" y="3809"/>
                  </a:lnTo>
                  <a:lnTo>
                    <a:pt x="199510" y="0"/>
                  </a:lnTo>
                  <a:close/>
                </a:path>
              </a:pathLst>
            </a:custGeom>
            <a:solidFill>
              <a:srgbClr val="0E1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7708899" y="5370830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92823" y="378460"/>
                  </a:moveTo>
                  <a:lnTo>
                    <a:pt x="68559" y="378460"/>
                  </a:lnTo>
                  <a:lnTo>
                    <a:pt x="66959" y="383540"/>
                  </a:lnTo>
                  <a:lnTo>
                    <a:pt x="86115" y="383540"/>
                  </a:lnTo>
                  <a:lnTo>
                    <a:pt x="92823" y="378460"/>
                  </a:lnTo>
                  <a:close/>
                </a:path>
                <a:path w="383540" h="383539">
                  <a:moveTo>
                    <a:pt x="313709" y="378460"/>
                  </a:moveTo>
                  <a:lnTo>
                    <a:pt x="289755" y="378460"/>
                  </a:lnTo>
                  <a:lnTo>
                    <a:pt x="296398" y="383540"/>
                  </a:lnTo>
                  <a:lnTo>
                    <a:pt x="315309" y="383540"/>
                  </a:lnTo>
                  <a:lnTo>
                    <a:pt x="313709" y="378460"/>
                  </a:lnTo>
                  <a:close/>
                </a:path>
                <a:path w="383540" h="383539">
                  <a:moveTo>
                    <a:pt x="5079" y="143510"/>
                  </a:moveTo>
                  <a:lnTo>
                    <a:pt x="0" y="143510"/>
                  </a:lnTo>
                  <a:lnTo>
                    <a:pt x="0" y="156932"/>
                  </a:lnTo>
                  <a:lnTo>
                    <a:pt x="5079" y="160767"/>
                  </a:lnTo>
                  <a:lnTo>
                    <a:pt x="5079" y="143510"/>
                  </a:lnTo>
                  <a:close/>
                </a:path>
                <a:path w="383540" h="383539">
                  <a:moveTo>
                    <a:pt x="383540" y="143510"/>
                  </a:moveTo>
                  <a:lnTo>
                    <a:pt x="378459" y="143510"/>
                  </a:lnTo>
                  <a:lnTo>
                    <a:pt x="378459" y="160599"/>
                  </a:lnTo>
                  <a:lnTo>
                    <a:pt x="383540" y="156801"/>
                  </a:lnTo>
                  <a:lnTo>
                    <a:pt x="383540" y="143510"/>
                  </a:lnTo>
                  <a:close/>
                </a:path>
                <a:path w="383540" h="383539">
                  <a:moveTo>
                    <a:pt x="196880" y="0"/>
                  </a:moveTo>
                  <a:lnTo>
                    <a:pt x="186659" y="0"/>
                  </a:lnTo>
                  <a:lnTo>
                    <a:pt x="185087" y="5080"/>
                  </a:lnTo>
                  <a:lnTo>
                    <a:pt x="198452" y="5080"/>
                  </a:lnTo>
                  <a:lnTo>
                    <a:pt x="196880" y="0"/>
                  </a:lnTo>
                  <a:close/>
                </a:path>
              </a:pathLst>
            </a:custGeom>
            <a:solidFill>
              <a:srgbClr val="0E16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" name="object 33"/>
            <p:cNvSpPr/>
            <p:nvPr/>
          </p:nvSpPr>
          <p:spPr>
            <a:xfrm>
              <a:off x="7713979" y="5375910"/>
              <a:ext cx="373380" cy="373380"/>
            </a:xfrm>
            <a:custGeom>
              <a:avLst/>
              <a:gdLst/>
              <a:ahLst/>
              <a:cxnLst/>
              <a:rect l="l" t="t" r="r" b="b"/>
              <a:pathLst>
                <a:path w="373379" h="373379">
                  <a:moveTo>
                    <a:pt x="92775" y="369569"/>
                  </a:moveTo>
                  <a:lnTo>
                    <a:pt x="64679" y="369569"/>
                  </a:lnTo>
                  <a:lnTo>
                    <a:pt x="63479" y="373379"/>
                  </a:lnTo>
                  <a:lnTo>
                    <a:pt x="87743" y="373379"/>
                  </a:lnTo>
                  <a:lnTo>
                    <a:pt x="92775" y="369569"/>
                  </a:lnTo>
                  <a:close/>
                </a:path>
                <a:path w="373379" h="373379">
                  <a:moveTo>
                    <a:pt x="307430" y="369569"/>
                  </a:moveTo>
                  <a:lnTo>
                    <a:pt x="279693" y="369569"/>
                  </a:lnTo>
                  <a:lnTo>
                    <a:pt x="284675" y="373379"/>
                  </a:lnTo>
                  <a:lnTo>
                    <a:pt x="308630" y="373379"/>
                  </a:lnTo>
                  <a:lnTo>
                    <a:pt x="307430" y="369569"/>
                  </a:lnTo>
                  <a:close/>
                </a:path>
                <a:path w="373379" h="373379">
                  <a:moveTo>
                    <a:pt x="5079" y="138429"/>
                  </a:moveTo>
                  <a:lnTo>
                    <a:pt x="0" y="138429"/>
                  </a:lnTo>
                  <a:lnTo>
                    <a:pt x="0" y="155687"/>
                  </a:lnTo>
                  <a:lnTo>
                    <a:pt x="5079" y="159521"/>
                  </a:lnTo>
                  <a:lnTo>
                    <a:pt x="5079" y="138429"/>
                  </a:lnTo>
                  <a:close/>
                </a:path>
                <a:path w="373379" h="373379">
                  <a:moveTo>
                    <a:pt x="373379" y="138429"/>
                  </a:moveTo>
                  <a:lnTo>
                    <a:pt x="369570" y="138429"/>
                  </a:lnTo>
                  <a:lnTo>
                    <a:pt x="369570" y="158367"/>
                  </a:lnTo>
                  <a:lnTo>
                    <a:pt x="373379" y="155519"/>
                  </a:lnTo>
                  <a:lnTo>
                    <a:pt x="373379" y="138429"/>
                  </a:lnTo>
                  <a:close/>
                </a:path>
                <a:path w="373379" h="373379">
                  <a:moveTo>
                    <a:pt x="193372" y="0"/>
                  </a:moveTo>
                  <a:lnTo>
                    <a:pt x="180007" y="0"/>
                  </a:lnTo>
                  <a:lnTo>
                    <a:pt x="178435" y="5079"/>
                  </a:lnTo>
                  <a:lnTo>
                    <a:pt x="194945" y="5079"/>
                  </a:lnTo>
                  <a:lnTo>
                    <a:pt x="193372" y="0"/>
                  </a:lnTo>
                  <a:close/>
                </a:path>
              </a:pathLst>
            </a:custGeom>
            <a:solidFill>
              <a:srgbClr val="0E16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" name="object 34"/>
            <p:cNvSpPr/>
            <p:nvPr/>
          </p:nvSpPr>
          <p:spPr>
            <a:xfrm>
              <a:off x="7719059" y="5380990"/>
              <a:ext cx="364490" cy="364490"/>
            </a:xfrm>
            <a:custGeom>
              <a:avLst/>
              <a:gdLst/>
              <a:ahLst/>
              <a:cxnLst/>
              <a:rect l="l" t="t" r="r" b="b"/>
              <a:pathLst>
                <a:path w="364490" h="364489">
                  <a:moveTo>
                    <a:pt x="94403" y="359410"/>
                  </a:moveTo>
                  <a:lnTo>
                    <a:pt x="61199" y="359410"/>
                  </a:lnTo>
                  <a:lnTo>
                    <a:pt x="59599" y="364490"/>
                  </a:lnTo>
                  <a:lnTo>
                    <a:pt x="87695" y="364490"/>
                  </a:lnTo>
                  <a:lnTo>
                    <a:pt x="94403" y="359410"/>
                  </a:lnTo>
                  <a:close/>
                </a:path>
                <a:path w="364490" h="364489">
                  <a:moveTo>
                    <a:pt x="300750" y="359410"/>
                  </a:moveTo>
                  <a:lnTo>
                    <a:pt x="267970" y="359410"/>
                  </a:lnTo>
                  <a:lnTo>
                    <a:pt x="274613" y="364490"/>
                  </a:lnTo>
                  <a:lnTo>
                    <a:pt x="302350" y="364490"/>
                  </a:lnTo>
                  <a:lnTo>
                    <a:pt x="300750" y="359410"/>
                  </a:lnTo>
                  <a:close/>
                </a:path>
                <a:path w="364490" h="364489">
                  <a:moveTo>
                    <a:pt x="3810" y="133350"/>
                  </a:moveTo>
                  <a:lnTo>
                    <a:pt x="0" y="133350"/>
                  </a:lnTo>
                  <a:lnTo>
                    <a:pt x="0" y="154441"/>
                  </a:lnTo>
                  <a:lnTo>
                    <a:pt x="3810" y="157318"/>
                  </a:lnTo>
                  <a:lnTo>
                    <a:pt x="3810" y="133350"/>
                  </a:lnTo>
                  <a:close/>
                </a:path>
                <a:path w="364490" h="364489">
                  <a:moveTo>
                    <a:pt x="364490" y="133350"/>
                  </a:moveTo>
                  <a:lnTo>
                    <a:pt x="359410" y="133350"/>
                  </a:lnTo>
                  <a:lnTo>
                    <a:pt x="359410" y="157085"/>
                  </a:lnTo>
                  <a:lnTo>
                    <a:pt x="364490" y="153287"/>
                  </a:lnTo>
                  <a:lnTo>
                    <a:pt x="364490" y="133350"/>
                  </a:lnTo>
                  <a:close/>
                </a:path>
                <a:path w="364490" h="364489">
                  <a:moveTo>
                    <a:pt x="189865" y="0"/>
                  </a:moveTo>
                  <a:lnTo>
                    <a:pt x="173355" y="0"/>
                  </a:lnTo>
                  <a:lnTo>
                    <a:pt x="172175" y="3810"/>
                  </a:lnTo>
                  <a:lnTo>
                    <a:pt x="191044" y="3810"/>
                  </a:lnTo>
                  <a:lnTo>
                    <a:pt x="189865" y="0"/>
                  </a:lnTo>
                  <a:close/>
                </a:path>
              </a:pathLst>
            </a:custGeom>
            <a:solidFill>
              <a:srgbClr val="0F1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722869" y="5384800"/>
              <a:ext cx="355600" cy="355600"/>
            </a:xfrm>
            <a:custGeom>
              <a:avLst/>
              <a:gdLst/>
              <a:ahLst/>
              <a:cxnLst/>
              <a:rect l="l" t="t" r="r" b="b"/>
              <a:pathLst>
                <a:path w="355600" h="355600">
                  <a:moveTo>
                    <a:pt x="97301" y="350520"/>
                  </a:moveTo>
                  <a:lnTo>
                    <a:pt x="58989" y="350520"/>
                  </a:lnTo>
                  <a:lnTo>
                    <a:pt x="57389" y="355600"/>
                  </a:lnTo>
                  <a:lnTo>
                    <a:pt x="90593" y="355600"/>
                  </a:lnTo>
                  <a:lnTo>
                    <a:pt x="97301" y="350520"/>
                  </a:lnTo>
                  <a:close/>
                </a:path>
                <a:path w="355600" h="355600">
                  <a:moveTo>
                    <a:pt x="295339" y="350520"/>
                  </a:moveTo>
                  <a:lnTo>
                    <a:pt x="257516" y="350520"/>
                  </a:lnTo>
                  <a:lnTo>
                    <a:pt x="264159" y="355600"/>
                  </a:lnTo>
                  <a:lnTo>
                    <a:pt x="296939" y="355600"/>
                  </a:lnTo>
                  <a:lnTo>
                    <a:pt x="295339" y="350520"/>
                  </a:lnTo>
                  <a:close/>
                </a:path>
                <a:path w="355600" h="355600">
                  <a:moveTo>
                    <a:pt x="5079" y="129540"/>
                  </a:moveTo>
                  <a:lnTo>
                    <a:pt x="0" y="129540"/>
                  </a:lnTo>
                  <a:lnTo>
                    <a:pt x="0" y="153508"/>
                  </a:lnTo>
                  <a:lnTo>
                    <a:pt x="5079" y="157343"/>
                  </a:lnTo>
                  <a:lnTo>
                    <a:pt x="5079" y="129540"/>
                  </a:lnTo>
                  <a:close/>
                </a:path>
                <a:path w="355600" h="355600">
                  <a:moveTo>
                    <a:pt x="355600" y="129540"/>
                  </a:moveTo>
                  <a:lnTo>
                    <a:pt x="350520" y="129540"/>
                  </a:lnTo>
                  <a:lnTo>
                    <a:pt x="350520" y="157073"/>
                  </a:lnTo>
                  <a:lnTo>
                    <a:pt x="355600" y="153275"/>
                  </a:lnTo>
                  <a:lnTo>
                    <a:pt x="355600" y="129540"/>
                  </a:lnTo>
                  <a:close/>
                </a:path>
                <a:path w="355600" h="355600">
                  <a:moveTo>
                    <a:pt x="187234" y="0"/>
                  </a:moveTo>
                  <a:lnTo>
                    <a:pt x="168365" y="0"/>
                  </a:lnTo>
                  <a:lnTo>
                    <a:pt x="166793" y="5080"/>
                  </a:lnTo>
                  <a:lnTo>
                    <a:pt x="188806" y="5080"/>
                  </a:lnTo>
                  <a:lnTo>
                    <a:pt x="187234" y="0"/>
                  </a:lnTo>
                  <a:close/>
                </a:path>
              </a:pathLst>
            </a:custGeom>
            <a:solidFill>
              <a:srgbClr val="0F1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727949" y="5389880"/>
              <a:ext cx="345440" cy="345440"/>
            </a:xfrm>
            <a:custGeom>
              <a:avLst/>
              <a:gdLst/>
              <a:ahLst/>
              <a:cxnLst/>
              <a:rect l="l" t="t" r="r" b="b"/>
              <a:pathLst>
                <a:path w="345440" h="345439">
                  <a:moveTo>
                    <a:pt x="98929" y="340360"/>
                  </a:moveTo>
                  <a:lnTo>
                    <a:pt x="55509" y="340360"/>
                  </a:lnTo>
                  <a:lnTo>
                    <a:pt x="53909" y="345440"/>
                  </a:lnTo>
                  <a:lnTo>
                    <a:pt x="92221" y="345440"/>
                  </a:lnTo>
                  <a:lnTo>
                    <a:pt x="98929" y="340360"/>
                  </a:lnTo>
                  <a:close/>
                </a:path>
                <a:path w="345440" h="345439">
                  <a:moveTo>
                    <a:pt x="288659" y="340360"/>
                  </a:moveTo>
                  <a:lnTo>
                    <a:pt x="245793" y="340360"/>
                  </a:lnTo>
                  <a:lnTo>
                    <a:pt x="252436" y="345440"/>
                  </a:lnTo>
                  <a:lnTo>
                    <a:pt x="290259" y="345440"/>
                  </a:lnTo>
                  <a:lnTo>
                    <a:pt x="288659" y="340360"/>
                  </a:lnTo>
                  <a:close/>
                </a:path>
                <a:path w="345440" h="345439">
                  <a:moveTo>
                    <a:pt x="5079" y="124460"/>
                  </a:moveTo>
                  <a:lnTo>
                    <a:pt x="0" y="124460"/>
                  </a:lnTo>
                  <a:lnTo>
                    <a:pt x="0" y="152263"/>
                  </a:lnTo>
                  <a:lnTo>
                    <a:pt x="5079" y="156097"/>
                  </a:lnTo>
                  <a:lnTo>
                    <a:pt x="5079" y="124460"/>
                  </a:lnTo>
                  <a:close/>
                </a:path>
                <a:path w="345440" h="345439">
                  <a:moveTo>
                    <a:pt x="345440" y="124460"/>
                  </a:moveTo>
                  <a:lnTo>
                    <a:pt x="341629" y="124460"/>
                  </a:lnTo>
                  <a:lnTo>
                    <a:pt x="341629" y="154841"/>
                  </a:lnTo>
                  <a:lnTo>
                    <a:pt x="345440" y="151993"/>
                  </a:lnTo>
                  <a:lnTo>
                    <a:pt x="345440" y="124460"/>
                  </a:lnTo>
                  <a:close/>
                </a:path>
                <a:path w="345440" h="345439">
                  <a:moveTo>
                    <a:pt x="183726" y="0"/>
                  </a:moveTo>
                  <a:lnTo>
                    <a:pt x="161713" y="0"/>
                  </a:lnTo>
                  <a:lnTo>
                    <a:pt x="160140" y="5080"/>
                  </a:lnTo>
                  <a:lnTo>
                    <a:pt x="185299" y="5080"/>
                  </a:lnTo>
                  <a:lnTo>
                    <a:pt x="183726" y="0"/>
                  </a:lnTo>
                  <a:close/>
                </a:path>
              </a:pathLst>
            </a:custGeom>
            <a:solidFill>
              <a:srgbClr val="0F1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733029" y="5394960"/>
              <a:ext cx="336550" cy="335280"/>
            </a:xfrm>
            <a:custGeom>
              <a:avLst/>
              <a:gdLst/>
              <a:ahLst/>
              <a:cxnLst/>
              <a:rect l="l" t="t" r="r" b="b"/>
              <a:pathLst>
                <a:path w="336550" h="335279">
                  <a:moveTo>
                    <a:pt x="98880" y="331470"/>
                  </a:moveTo>
                  <a:lnTo>
                    <a:pt x="51629" y="331470"/>
                  </a:lnTo>
                  <a:lnTo>
                    <a:pt x="50429" y="335279"/>
                  </a:lnTo>
                  <a:lnTo>
                    <a:pt x="93849" y="335279"/>
                  </a:lnTo>
                  <a:lnTo>
                    <a:pt x="98880" y="331470"/>
                  </a:lnTo>
                  <a:close/>
                </a:path>
                <a:path w="336550" h="335279">
                  <a:moveTo>
                    <a:pt x="282380" y="331470"/>
                  </a:moveTo>
                  <a:lnTo>
                    <a:pt x="235731" y="331470"/>
                  </a:lnTo>
                  <a:lnTo>
                    <a:pt x="240713" y="335279"/>
                  </a:lnTo>
                  <a:lnTo>
                    <a:pt x="283579" y="335279"/>
                  </a:lnTo>
                  <a:lnTo>
                    <a:pt x="282380" y="331470"/>
                  </a:lnTo>
                  <a:close/>
                </a:path>
                <a:path w="336550" h="335279">
                  <a:moveTo>
                    <a:pt x="5079" y="119379"/>
                  </a:moveTo>
                  <a:lnTo>
                    <a:pt x="0" y="119379"/>
                  </a:lnTo>
                  <a:lnTo>
                    <a:pt x="0" y="151017"/>
                  </a:lnTo>
                  <a:lnTo>
                    <a:pt x="5079" y="154852"/>
                  </a:lnTo>
                  <a:lnTo>
                    <a:pt x="5079" y="119379"/>
                  </a:lnTo>
                  <a:close/>
                </a:path>
                <a:path w="336550" h="335279">
                  <a:moveTo>
                    <a:pt x="336550" y="119379"/>
                  </a:moveTo>
                  <a:lnTo>
                    <a:pt x="331470" y="119379"/>
                  </a:lnTo>
                  <a:lnTo>
                    <a:pt x="331470" y="153559"/>
                  </a:lnTo>
                  <a:lnTo>
                    <a:pt x="336550" y="149761"/>
                  </a:lnTo>
                  <a:lnTo>
                    <a:pt x="336550" y="119379"/>
                  </a:lnTo>
                  <a:close/>
                </a:path>
                <a:path w="336550" h="335279">
                  <a:moveTo>
                    <a:pt x="180219" y="0"/>
                  </a:moveTo>
                  <a:lnTo>
                    <a:pt x="155060" y="0"/>
                  </a:lnTo>
                  <a:lnTo>
                    <a:pt x="153881" y="3809"/>
                  </a:lnTo>
                  <a:lnTo>
                    <a:pt x="181398" y="3809"/>
                  </a:lnTo>
                  <a:lnTo>
                    <a:pt x="180219" y="0"/>
                  </a:lnTo>
                  <a:close/>
                </a:path>
              </a:pathLst>
            </a:custGeom>
            <a:solidFill>
              <a:srgbClr val="101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738109" y="5398770"/>
              <a:ext cx="326390" cy="327660"/>
            </a:xfrm>
            <a:custGeom>
              <a:avLst/>
              <a:gdLst/>
              <a:ahLst/>
              <a:cxnLst/>
              <a:rect l="l" t="t" r="r" b="b"/>
              <a:pathLst>
                <a:path w="326390" h="327660">
                  <a:moveTo>
                    <a:pt x="100509" y="322580"/>
                  </a:moveTo>
                  <a:lnTo>
                    <a:pt x="48149" y="322580"/>
                  </a:lnTo>
                  <a:lnTo>
                    <a:pt x="46549" y="327659"/>
                  </a:lnTo>
                  <a:lnTo>
                    <a:pt x="93800" y="327659"/>
                  </a:lnTo>
                  <a:lnTo>
                    <a:pt x="100509" y="322580"/>
                  </a:lnTo>
                  <a:close/>
                </a:path>
                <a:path w="326390" h="327660">
                  <a:moveTo>
                    <a:pt x="275700" y="322580"/>
                  </a:moveTo>
                  <a:lnTo>
                    <a:pt x="224008" y="322580"/>
                  </a:lnTo>
                  <a:lnTo>
                    <a:pt x="230651" y="327659"/>
                  </a:lnTo>
                  <a:lnTo>
                    <a:pt x="277300" y="327659"/>
                  </a:lnTo>
                  <a:lnTo>
                    <a:pt x="275700" y="322580"/>
                  </a:lnTo>
                  <a:close/>
                </a:path>
                <a:path w="326390" h="327660">
                  <a:moveTo>
                    <a:pt x="3810" y="115569"/>
                  </a:moveTo>
                  <a:lnTo>
                    <a:pt x="0" y="115569"/>
                  </a:lnTo>
                  <a:lnTo>
                    <a:pt x="0" y="151042"/>
                  </a:lnTo>
                  <a:lnTo>
                    <a:pt x="3810" y="153919"/>
                  </a:lnTo>
                  <a:lnTo>
                    <a:pt x="3810" y="115569"/>
                  </a:lnTo>
                  <a:close/>
                </a:path>
                <a:path w="326390" h="327660">
                  <a:moveTo>
                    <a:pt x="326390" y="115569"/>
                  </a:moveTo>
                  <a:lnTo>
                    <a:pt x="321310" y="115569"/>
                  </a:lnTo>
                  <a:lnTo>
                    <a:pt x="321310" y="153546"/>
                  </a:lnTo>
                  <a:lnTo>
                    <a:pt x="326390" y="149749"/>
                  </a:lnTo>
                  <a:lnTo>
                    <a:pt x="326390" y="115569"/>
                  </a:lnTo>
                  <a:close/>
                </a:path>
                <a:path w="326390" h="327660">
                  <a:moveTo>
                    <a:pt x="176318" y="0"/>
                  </a:moveTo>
                  <a:lnTo>
                    <a:pt x="148801" y="0"/>
                  </a:lnTo>
                  <a:lnTo>
                    <a:pt x="147229" y="5079"/>
                  </a:lnTo>
                  <a:lnTo>
                    <a:pt x="177890" y="5079"/>
                  </a:lnTo>
                  <a:lnTo>
                    <a:pt x="176318" y="0"/>
                  </a:lnTo>
                  <a:close/>
                </a:path>
              </a:pathLst>
            </a:custGeom>
            <a:solidFill>
              <a:srgbClr val="101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741919" y="5403850"/>
              <a:ext cx="317500" cy="317500"/>
            </a:xfrm>
            <a:custGeom>
              <a:avLst/>
              <a:gdLst/>
              <a:ahLst/>
              <a:cxnLst/>
              <a:rect l="l" t="t" r="r" b="b"/>
              <a:pathLst>
                <a:path w="317500" h="317500">
                  <a:moveTo>
                    <a:pt x="103407" y="312419"/>
                  </a:moveTo>
                  <a:lnTo>
                    <a:pt x="45939" y="312419"/>
                  </a:lnTo>
                  <a:lnTo>
                    <a:pt x="44339" y="317500"/>
                  </a:lnTo>
                  <a:lnTo>
                    <a:pt x="96699" y="317500"/>
                  </a:lnTo>
                  <a:lnTo>
                    <a:pt x="103407" y="312419"/>
                  </a:lnTo>
                  <a:close/>
                </a:path>
                <a:path w="317500" h="317500">
                  <a:moveTo>
                    <a:pt x="270289" y="312419"/>
                  </a:moveTo>
                  <a:lnTo>
                    <a:pt x="213555" y="312419"/>
                  </a:lnTo>
                  <a:lnTo>
                    <a:pt x="220198" y="317500"/>
                  </a:lnTo>
                  <a:lnTo>
                    <a:pt x="271889" y="317500"/>
                  </a:lnTo>
                  <a:lnTo>
                    <a:pt x="270289" y="312419"/>
                  </a:lnTo>
                  <a:close/>
                </a:path>
                <a:path w="317500" h="317500">
                  <a:moveTo>
                    <a:pt x="5079" y="110490"/>
                  </a:moveTo>
                  <a:lnTo>
                    <a:pt x="0" y="110490"/>
                  </a:lnTo>
                  <a:lnTo>
                    <a:pt x="0" y="148839"/>
                  </a:lnTo>
                  <a:lnTo>
                    <a:pt x="5079" y="152673"/>
                  </a:lnTo>
                  <a:lnTo>
                    <a:pt x="5079" y="110490"/>
                  </a:lnTo>
                  <a:close/>
                </a:path>
                <a:path w="317500" h="317500">
                  <a:moveTo>
                    <a:pt x="317500" y="110490"/>
                  </a:moveTo>
                  <a:lnTo>
                    <a:pt x="313689" y="110490"/>
                  </a:lnTo>
                  <a:lnTo>
                    <a:pt x="313689" y="151314"/>
                  </a:lnTo>
                  <a:lnTo>
                    <a:pt x="317500" y="148466"/>
                  </a:lnTo>
                  <a:lnTo>
                    <a:pt x="317500" y="110490"/>
                  </a:lnTo>
                  <a:close/>
                </a:path>
                <a:path w="317500" h="317500">
                  <a:moveTo>
                    <a:pt x="174080" y="0"/>
                  </a:moveTo>
                  <a:lnTo>
                    <a:pt x="143419" y="0"/>
                  </a:lnTo>
                  <a:lnTo>
                    <a:pt x="141846" y="5080"/>
                  </a:lnTo>
                  <a:lnTo>
                    <a:pt x="175653" y="5080"/>
                  </a:lnTo>
                  <a:lnTo>
                    <a:pt x="174080" y="0"/>
                  </a:lnTo>
                  <a:close/>
                </a:path>
              </a:pathLst>
            </a:custGeom>
            <a:solidFill>
              <a:srgbClr val="101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746999" y="5408930"/>
              <a:ext cx="308610" cy="307340"/>
            </a:xfrm>
            <a:custGeom>
              <a:avLst/>
              <a:gdLst/>
              <a:ahLst/>
              <a:cxnLst/>
              <a:rect l="l" t="t" r="r" b="b"/>
              <a:pathLst>
                <a:path w="308609" h="307339">
                  <a:moveTo>
                    <a:pt x="103358" y="303530"/>
                  </a:moveTo>
                  <a:lnTo>
                    <a:pt x="42059" y="303530"/>
                  </a:lnTo>
                  <a:lnTo>
                    <a:pt x="40859" y="307340"/>
                  </a:lnTo>
                  <a:lnTo>
                    <a:pt x="98327" y="307340"/>
                  </a:lnTo>
                  <a:lnTo>
                    <a:pt x="103358" y="303530"/>
                  </a:lnTo>
                  <a:close/>
                </a:path>
                <a:path w="308609" h="307339">
                  <a:moveTo>
                    <a:pt x="264009" y="303530"/>
                  </a:moveTo>
                  <a:lnTo>
                    <a:pt x="203493" y="303530"/>
                  </a:lnTo>
                  <a:lnTo>
                    <a:pt x="208475" y="307340"/>
                  </a:lnTo>
                  <a:lnTo>
                    <a:pt x="265209" y="307340"/>
                  </a:lnTo>
                  <a:lnTo>
                    <a:pt x="264009" y="303530"/>
                  </a:lnTo>
                  <a:close/>
                </a:path>
                <a:path w="308609" h="307339">
                  <a:moveTo>
                    <a:pt x="5079" y="105410"/>
                  </a:moveTo>
                  <a:lnTo>
                    <a:pt x="0" y="105410"/>
                  </a:lnTo>
                  <a:lnTo>
                    <a:pt x="0" y="147593"/>
                  </a:lnTo>
                  <a:lnTo>
                    <a:pt x="5079" y="151428"/>
                  </a:lnTo>
                  <a:lnTo>
                    <a:pt x="5079" y="105410"/>
                  </a:lnTo>
                  <a:close/>
                </a:path>
                <a:path w="308609" h="307339">
                  <a:moveTo>
                    <a:pt x="308609" y="105410"/>
                  </a:moveTo>
                  <a:lnTo>
                    <a:pt x="303529" y="105410"/>
                  </a:lnTo>
                  <a:lnTo>
                    <a:pt x="303529" y="150032"/>
                  </a:lnTo>
                  <a:lnTo>
                    <a:pt x="308609" y="146234"/>
                  </a:lnTo>
                  <a:lnTo>
                    <a:pt x="308609" y="105410"/>
                  </a:lnTo>
                  <a:close/>
                </a:path>
                <a:path w="308609" h="307339">
                  <a:moveTo>
                    <a:pt x="170573" y="0"/>
                  </a:moveTo>
                  <a:lnTo>
                    <a:pt x="136766" y="0"/>
                  </a:lnTo>
                  <a:lnTo>
                    <a:pt x="135587" y="3810"/>
                  </a:lnTo>
                  <a:lnTo>
                    <a:pt x="171752" y="3810"/>
                  </a:lnTo>
                  <a:lnTo>
                    <a:pt x="170573" y="0"/>
                  </a:lnTo>
                  <a:close/>
                </a:path>
              </a:pathLst>
            </a:custGeom>
            <a:solidFill>
              <a:srgbClr val="111A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1" name="object 41"/>
            <p:cNvSpPr/>
            <p:nvPr/>
          </p:nvSpPr>
          <p:spPr>
            <a:xfrm>
              <a:off x="7752080" y="5412740"/>
              <a:ext cx="298450" cy="299720"/>
            </a:xfrm>
            <a:custGeom>
              <a:avLst/>
              <a:gdLst/>
              <a:ahLst/>
              <a:cxnLst/>
              <a:rect l="l" t="t" r="r" b="b"/>
              <a:pathLst>
                <a:path w="298450" h="299720">
                  <a:moveTo>
                    <a:pt x="8890" y="101600"/>
                  </a:moveTo>
                  <a:lnTo>
                    <a:pt x="3810" y="101600"/>
                  </a:lnTo>
                  <a:lnTo>
                    <a:pt x="0" y="101600"/>
                  </a:lnTo>
                  <a:lnTo>
                    <a:pt x="0" y="147624"/>
                  </a:lnTo>
                  <a:lnTo>
                    <a:pt x="3810" y="150507"/>
                  </a:lnTo>
                  <a:lnTo>
                    <a:pt x="8890" y="154330"/>
                  </a:lnTo>
                  <a:lnTo>
                    <a:pt x="8890" y="101600"/>
                  </a:lnTo>
                  <a:close/>
                </a:path>
                <a:path w="298450" h="299720">
                  <a:moveTo>
                    <a:pt x="111683" y="289560"/>
                  </a:moveTo>
                  <a:lnTo>
                    <a:pt x="40170" y="289560"/>
                  </a:lnTo>
                  <a:lnTo>
                    <a:pt x="38569" y="294640"/>
                  </a:lnTo>
                  <a:lnTo>
                    <a:pt x="36969" y="299720"/>
                  </a:lnTo>
                  <a:lnTo>
                    <a:pt x="98272" y="299720"/>
                  </a:lnTo>
                  <a:lnTo>
                    <a:pt x="104978" y="294640"/>
                  </a:lnTo>
                  <a:lnTo>
                    <a:pt x="111683" y="289560"/>
                  </a:lnTo>
                  <a:close/>
                </a:path>
                <a:path w="298450" h="299720">
                  <a:moveTo>
                    <a:pt x="169811" y="10160"/>
                  </a:moveTo>
                  <a:lnTo>
                    <a:pt x="168236" y="5080"/>
                  </a:lnTo>
                  <a:lnTo>
                    <a:pt x="166662" y="0"/>
                  </a:lnTo>
                  <a:lnTo>
                    <a:pt x="130505" y="0"/>
                  </a:lnTo>
                  <a:lnTo>
                    <a:pt x="128930" y="5080"/>
                  </a:lnTo>
                  <a:lnTo>
                    <a:pt x="127355" y="10160"/>
                  </a:lnTo>
                  <a:lnTo>
                    <a:pt x="169811" y="10160"/>
                  </a:lnTo>
                  <a:close/>
                </a:path>
                <a:path w="298450" h="299720">
                  <a:moveTo>
                    <a:pt x="258927" y="299720"/>
                  </a:moveTo>
                  <a:lnTo>
                    <a:pt x="257327" y="294640"/>
                  </a:lnTo>
                  <a:lnTo>
                    <a:pt x="255727" y="289560"/>
                  </a:lnTo>
                  <a:lnTo>
                    <a:pt x="185115" y="289560"/>
                  </a:lnTo>
                  <a:lnTo>
                    <a:pt x="191770" y="294640"/>
                  </a:lnTo>
                  <a:lnTo>
                    <a:pt x="198412" y="299720"/>
                  </a:lnTo>
                  <a:lnTo>
                    <a:pt x="258927" y="299720"/>
                  </a:lnTo>
                  <a:close/>
                </a:path>
                <a:path w="298450" h="299720">
                  <a:moveTo>
                    <a:pt x="298450" y="101600"/>
                  </a:moveTo>
                  <a:lnTo>
                    <a:pt x="293370" y="101600"/>
                  </a:lnTo>
                  <a:lnTo>
                    <a:pt x="288290" y="101600"/>
                  </a:lnTo>
                  <a:lnTo>
                    <a:pt x="288290" y="153822"/>
                  </a:lnTo>
                  <a:lnTo>
                    <a:pt x="293370" y="150025"/>
                  </a:lnTo>
                  <a:lnTo>
                    <a:pt x="298450" y="146227"/>
                  </a:lnTo>
                  <a:lnTo>
                    <a:pt x="298450" y="101600"/>
                  </a:lnTo>
                  <a:close/>
                </a:path>
              </a:pathLst>
            </a:custGeom>
            <a:solidFill>
              <a:srgbClr val="111B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2" name="object 42"/>
            <p:cNvSpPr/>
            <p:nvPr/>
          </p:nvSpPr>
          <p:spPr>
            <a:xfrm>
              <a:off x="7760969" y="5422900"/>
              <a:ext cx="279400" cy="279400"/>
            </a:xfrm>
            <a:custGeom>
              <a:avLst/>
              <a:gdLst/>
              <a:ahLst/>
              <a:cxnLst/>
              <a:rect l="l" t="t" r="r" b="b"/>
              <a:pathLst>
                <a:path w="279400" h="279400">
                  <a:moveTo>
                    <a:pt x="107836" y="275590"/>
                  </a:moveTo>
                  <a:lnTo>
                    <a:pt x="32489" y="275590"/>
                  </a:lnTo>
                  <a:lnTo>
                    <a:pt x="31289" y="279400"/>
                  </a:lnTo>
                  <a:lnTo>
                    <a:pt x="102804" y="279400"/>
                  </a:lnTo>
                  <a:lnTo>
                    <a:pt x="107836" y="275590"/>
                  </a:lnTo>
                  <a:close/>
                </a:path>
                <a:path w="279400" h="279400">
                  <a:moveTo>
                    <a:pt x="245639" y="275590"/>
                  </a:moveTo>
                  <a:lnTo>
                    <a:pt x="171254" y="275590"/>
                  </a:lnTo>
                  <a:lnTo>
                    <a:pt x="176236" y="279400"/>
                  </a:lnTo>
                  <a:lnTo>
                    <a:pt x="246839" y="279400"/>
                  </a:lnTo>
                  <a:lnTo>
                    <a:pt x="245639" y="275590"/>
                  </a:lnTo>
                  <a:close/>
                </a:path>
                <a:path w="279400" h="279400">
                  <a:moveTo>
                    <a:pt x="5079" y="91440"/>
                  </a:moveTo>
                  <a:lnTo>
                    <a:pt x="0" y="91440"/>
                  </a:lnTo>
                  <a:lnTo>
                    <a:pt x="0" y="144169"/>
                  </a:lnTo>
                  <a:lnTo>
                    <a:pt x="5079" y="148004"/>
                  </a:lnTo>
                  <a:lnTo>
                    <a:pt x="5079" y="91440"/>
                  </a:lnTo>
                  <a:close/>
                </a:path>
                <a:path w="279400" h="279400">
                  <a:moveTo>
                    <a:pt x="279400" y="91440"/>
                  </a:moveTo>
                  <a:lnTo>
                    <a:pt x="275589" y="91440"/>
                  </a:lnTo>
                  <a:lnTo>
                    <a:pt x="275589" y="146506"/>
                  </a:lnTo>
                  <a:lnTo>
                    <a:pt x="279400" y="143657"/>
                  </a:lnTo>
                  <a:lnTo>
                    <a:pt x="279400" y="91440"/>
                  </a:lnTo>
                  <a:close/>
                </a:path>
                <a:path w="279400" h="279400">
                  <a:moveTo>
                    <a:pt x="160927" y="0"/>
                  </a:moveTo>
                  <a:lnTo>
                    <a:pt x="118472" y="0"/>
                  </a:lnTo>
                  <a:lnTo>
                    <a:pt x="116900" y="5080"/>
                  </a:lnTo>
                  <a:lnTo>
                    <a:pt x="162499" y="5080"/>
                  </a:lnTo>
                  <a:lnTo>
                    <a:pt x="160927" y="0"/>
                  </a:lnTo>
                  <a:close/>
                </a:path>
              </a:pathLst>
            </a:custGeom>
            <a:solidFill>
              <a:srgbClr val="121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766049" y="5427980"/>
              <a:ext cx="270510" cy="270510"/>
            </a:xfrm>
            <a:custGeom>
              <a:avLst/>
              <a:gdLst/>
              <a:ahLst/>
              <a:cxnLst/>
              <a:rect l="l" t="t" r="r" b="b"/>
              <a:pathLst>
                <a:path w="270509" h="270510">
                  <a:moveTo>
                    <a:pt x="109464" y="265430"/>
                  </a:moveTo>
                  <a:lnTo>
                    <a:pt x="29009" y="265430"/>
                  </a:lnTo>
                  <a:lnTo>
                    <a:pt x="27409" y="270510"/>
                  </a:lnTo>
                  <a:lnTo>
                    <a:pt x="102756" y="270510"/>
                  </a:lnTo>
                  <a:lnTo>
                    <a:pt x="109464" y="265430"/>
                  </a:lnTo>
                  <a:close/>
                </a:path>
                <a:path w="270509" h="270510">
                  <a:moveTo>
                    <a:pt x="238959" y="265430"/>
                  </a:moveTo>
                  <a:lnTo>
                    <a:pt x="159531" y="265430"/>
                  </a:lnTo>
                  <a:lnTo>
                    <a:pt x="166174" y="270510"/>
                  </a:lnTo>
                  <a:lnTo>
                    <a:pt x="240559" y="270510"/>
                  </a:lnTo>
                  <a:lnTo>
                    <a:pt x="238959" y="265430"/>
                  </a:lnTo>
                  <a:close/>
                </a:path>
                <a:path w="270509" h="270510">
                  <a:moveTo>
                    <a:pt x="3809" y="86360"/>
                  </a:moveTo>
                  <a:lnTo>
                    <a:pt x="0" y="86360"/>
                  </a:lnTo>
                  <a:lnTo>
                    <a:pt x="0" y="142924"/>
                  </a:lnTo>
                  <a:lnTo>
                    <a:pt x="3809" y="145800"/>
                  </a:lnTo>
                  <a:lnTo>
                    <a:pt x="3809" y="86360"/>
                  </a:lnTo>
                  <a:close/>
                </a:path>
                <a:path w="270509" h="270510">
                  <a:moveTo>
                    <a:pt x="270509" y="86360"/>
                  </a:moveTo>
                  <a:lnTo>
                    <a:pt x="265429" y="86360"/>
                  </a:lnTo>
                  <a:lnTo>
                    <a:pt x="265429" y="145223"/>
                  </a:lnTo>
                  <a:lnTo>
                    <a:pt x="270509" y="141426"/>
                  </a:lnTo>
                  <a:lnTo>
                    <a:pt x="270509" y="86360"/>
                  </a:lnTo>
                  <a:close/>
                </a:path>
                <a:path w="270509" h="270510">
                  <a:moveTo>
                    <a:pt x="157419" y="0"/>
                  </a:moveTo>
                  <a:lnTo>
                    <a:pt x="111820" y="0"/>
                  </a:lnTo>
                  <a:lnTo>
                    <a:pt x="110641" y="3810"/>
                  </a:lnTo>
                  <a:lnTo>
                    <a:pt x="158598" y="3810"/>
                  </a:lnTo>
                  <a:lnTo>
                    <a:pt x="157419" y="0"/>
                  </a:lnTo>
                  <a:close/>
                </a:path>
              </a:pathLst>
            </a:custGeom>
            <a:solidFill>
              <a:srgbClr val="121C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769859" y="5431790"/>
              <a:ext cx="261620" cy="261620"/>
            </a:xfrm>
            <a:custGeom>
              <a:avLst/>
              <a:gdLst/>
              <a:ahLst/>
              <a:cxnLst/>
              <a:rect l="l" t="t" r="r" b="b"/>
              <a:pathLst>
                <a:path w="261620" h="261620">
                  <a:moveTo>
                    <a:pt x="112362" y="256540"/>
                  </a:moveTo>
                  <a:lnTo>
                    <a:pt x="26799" y="256540"/>
                  </a:lnTo>
                  <a:lnTo>
                    <a:pt x="25200" y="261620"/>
                  </a:lnTo>
                  <a:lnTo>
                    <a:pt x="105654" y="261620"/>
                  </a:lnTo>
                  <a:lnTo>
                    <a:pt x="112362" y="256540"/>
                  </a:lnTo>
                  <a:close/>
                </a:path>
                <a:path w="261620" h="261620">
                  <a:moveTo>
                    <a:pt x="233550" y="256540"/>
                  </a:moveTo>
                  <a:lnTo>
                    <a:pt x="149078" y="256540"/>
                  </a:lnTo>
                  <a:lnTo>
                    <a:pt x="155721" y="261620"/>
                  </a:lnTo>
                  <a:lnTo>
                    <a:pt x="235149" y="261620"/>
                  </a:lnTo>
                  <a:lnTo>
                    <a:pt x="233550" y="256540"/>
                  </a:lnTo>
                  <a:close/>
                </a:path>
                <a:path w="261620" h="261620">
                  <a:moveTo>
                    <a:pt x="5080" y="82550"/>
                  </a:moveTo>
                  <a:lnTo>
                    <a:pt x="0" y="82550"/>
                  </a:lnTo>
                  <a:lnTo>
                    <a:pt x="0" y="141990"/>
                  </a:lnTo>
                  <a:lnTo>
                    <a:pt x="5080" y="145825"/>
                  </a:lnTo>
                  <a:lnTo>
                    <a:pt x="5080" y="82550"/>
                  </a:lnTo>
                  <a:close/>
                </a:path>
                <a:path w="261620" h="261620">
                  <a:moveTo>
                    <a:pt x="261620" y="82550"/>
                  </a:moveTo>
                  <a:lnTo>
                    <a:pt x="256540" y="82550"/>
                  </a:lnTo>
                  <a:lnTo>
                    <a:pt x="256540" y="145211"/>
                  </a:lnTo>
                  <a:lnTo>
                    <a:pt x="261620" y="141413"/>
                  </a:lnTo>
                  <a:lnTo>
                    <a:pt x="261620" y="82550"/>
                  </a:lnTo>
                  <a:close/>
                </a:path>
                <a:path w="261620" h="261620">
                  <a:moveTo>
                    <a:pt x="154788" y="0"/>
                  </a:moveTo>
                  <a:lnTo>
                    <a:pt x="106831" y="0"/>
                  </a:lnTo>
                  <a:lnTo>
                    <a:pt x="105258" y="5080"/>
                  </a:lnTo>
                  <a:lnTo>
                    <a:pt x="156361" y="5080"/>
                  </a:lnTo>
                  <a:lnTo>
                    <a:pt x="154788" y="0"/>
                  </a:lnTo>
                  <a:close/>
                </a:path>
              </a:pathLst>
            </a:custGeom>
            <a:solidFill>
              <a:srgbClr val="131D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5" name="object 45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7774939" y="5436870"/>
              <a:ext cx="251459" cy="251460"/>
            </a:xfrm>
            <a:prstGeom prst="rect">
              <a:avLst/>
            </a:prstGeom>
          </p:spPr>
        </p:pic>
      </p:grpSp>
      <p:grpSp>
        <p:nvGrpSpPr>
          <p:cNvPr id="46" name="object 46"/>
          <p:cNvGrpSpPr/>
          <p:nvPr/>
        </p:nvGrpSpPr>
        <p:grpSpPr>
          <a:xfrm>
            <a:off x="8296909" y="5280659"/>
            <a:ext cx="599440" cy="636270"/>
            <a:chOff x="8296909" y="5280659"/>
            <a:chExt cx="599440" cy="636270"/>
          </a:xfrm>
        </p:grpSpPr>
        <p:sp>
          <p:nvSpPr>
            <p:cNvPr id="47" name="object 47"/>
            <p:cNvSpPr/>
            <p:nvPr/>
          </p:nvSpPr>
          <p:spPr>
            <a:xfrm>
              <a:off x="8296909" y="5280659"/>
              <a:ext cx="599440" cy="636270"/>
            </a:xfrm>
            <a:custGeom>
              <a:avLst/>
              <a:gdLst/>
              <a:ahLst/>
              <a:cxnLst/>
              <a:rect l="l" t="t" r="r" b="b"/>
              <a:pathLst>
                <a:path w="599440" h="636270">
                  <a:moveTo>
                    <a:pt x="352345" y="628649"/>
                  </a:moveTo>
                  <a:lnTo>
                    <a:pt x="347246" y="628649"/>
                  </a:lnTo>
                  <a:lnTo>
                    <a:pt x="351790" y="636269"/>
                  </a:lnTo>
                  <a:lnTo>
                    <a:pt x="352345" y="628649"/>
                  </a:lnTo>
                  <a:close/>
                </a:path>
                <a:path w="599440" h="636270">
                  <a:moveTo>
                    <a:pt x="6350" y="487492"/>
                  </a:moveTo>
                  <a:lnTo>
                    <a:pt x="0" y="495299"/>
                  </a:lnTo>
                  <a:lnTo>
                    <a:pt x="6350" y="493545"/>
                  </a:lnTo>
                  <a:lnTo>
                    <a:pt x="6350" y="487492"/>
                  </a:lnTo>
                  <a:close/>
                </a:path>
                <a:path w="599440" h="636270">
                  <a:moveTo>
                    <a:pt x="593090" y="327637"/>
                  </a:moveTo>
                  <a:lnTo>
                    <a:pt x="593090" y="331919"/>
                  </a:lnTo>
                  <a:lnTo>
                    <a:pt x="599440" y="330199"/>
                  </a:lnTo>
                  <a:lnTo>
                    <a:pt x="593090" y="327637"/>
                  </a:lnTo>
                  <a:close/>
                </a:path>
                <a:path w="599440" h="636270">
                  <a:moveTo>
                    <a:pt x="403860" y="0"/>
                  </a:moveTo>
                  <a:lnTo>
                    <a:pt x="399734" y="5080"/>
                  </a:lnTo>
                  <a:lnTo>
                    <a:pt x="403407" y="5080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0D1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8303259" y="5285739"/>
              <a:ext cx="586740" cy="623570"/>
            </a:xfrm>
            <a:custGeom>
              <a:avLst/>
              <a:gdLst/>
              <a:ahLst/>
              <a:cxnLst/>
              <a:rect l="l" t="t" r="r" b="b"/>
              <a:pathLst>
                <a:path w="586740" h="623570">
                  <a:moveTo>
                    <a:pt x="346458" y="617220"/>
                  </a:moveTo>
                  <a:lnTo>
                    <a:pt x="337110" y="617220"/>
                  </a:lnTo>
                  <a:lnTo>
                    <a:pt x="340896" y="623570"/>
                  </a:lnTo>
                  <a:lnTo>
                    <a:pt x="345995" y="623570"/>
                  </a:lnTo>
                  <a:lnTo>
                    <a:pt x="346458" y="617220"/>
                  </a:lnTo>
                  <a:close/>
                </a:path>
                <a:path w="586740" h="623570">
                  <a:moveTo>
                    <a:pt x="7620" y="473043"/>
                  </a:moveTo>
                  <a:lnTo>
                    <a:pt x="0" y="482412"/>
                  </a:lnTo>
                  <a:lnTo>
                    <a:pt x="0" y="488465"/>
                  </a:lnTo>
                  <a:lnTo>
                    <a:pt x="7620" y="486360"/>
                  </a:lnTo>
                  <a:lnTo>
                    <a:pt x="7620" y="473043"/>
                  </a:lnTo>
                  <a:close/>
                </a:path>
                <a:path w="586740" h="623570">
                  <a:moveTo>
                    <a:pt x="580390" y="319995"/>
                  </a:moveTo>
                  <a:lnTo>
                    <a:pt x="580390" y="328558"/>
                  </a:lnTo>
                  <a:lnTo>
                    <a:pt x="586740" y="326839"/>
                  </a:lnTo>
                  <a:lnTo>
                    <a:pt x="586740" y="322557"/>
                  </a:lnTo>
                  <a:lnTo>
                    <a:pt x="580390" y="319995"/>
                  </a:lnTo>
                  <a:close/>
                </a:path>
                <a:path w="586740" h="623570">
                  <a:moveTo>
                    <a:pt x="397057" y="0"/>
                  </a:moveTo>
                  <a:lnTo>
                    <a:pt x="393384" y="0"/>
                  </a:lnTo>
                  <a:lnTo>
                    <a:pt x="387196" y="7620"/>
                  </a:lnTo>
                  <a:lnTo>
                    <a:pt x="396379" y="7620"/>
                  </a:lnTo>
                  <a:lnTo>
                    <a:pt x="397057" y="0"/>
                  </a:lnTo>
                  <a:close/>
                </a:path>
              </a:pathLst>
            </a:custGeom>
            <a:solidFill>
              <a:srgbClr val="0D1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9" name="object 49"/>
            <p:cNvSpPr/>
            <p:nvPr/>
          </p:nvSpPr>
          <p:spPr>
            <a:xfrm>
              <a:off x="8310879" y="5293359"/>
              <a:ext cx="572770" cy="609600"/>
            </a:xfrm>
            <a:custGeom>
              <a:avLst/>
              <a:gdLst/>
              <a:ahLst/>
              <a:cxnLst/>
              <a:rect l="l" t="t" r="r" b="b"/>
              <a:pathLst>
                <a:path w="572770" h="609600">
                  <a:moveTo>
                    <a:pt x="339301" y="603250"/>
                  </a:moveTo>
                  <a:lnTo>
                    <a:pt x="325703" y="603250"/>
                  </a:lnTo>
                  <a:lnTo>
                    <a:pt x="329490" y="609599"/>
                  </a:lnTo>
                  <a:lnTo>
                    <a:pt x="338838" y="609599"/>
                  </a:lnTo>
                  <a:lnTo>
                    <a:pt x="339301" y="603250"/>
                  </a:lnTo>
                  <a:close/>
                </a:path>
                <a:path w="572770" h="609600">
                  <a:moveTo>
                    <a:pt x="6350" y="457616"/>
                  </a:moveTo>
                  <a:lnTo>
                    <a:pt x="0" y="465423"/>
                  </a:lnTo>
                  <a:lnTo>
                    <a:pt x="0" y="478740"/>
                  </a:lnTo>
                  <a:lnTo>
                    <a:pt x="6350" y="476986"/>
                  </a:lnTo>
                  <a:lnTo>
                    <a:pt x="6350" y="457616"/>
                  </a:lnTo>
                  <a:close/>
                </a:path>
                <a:path w="572770" h="609600">
                  <a:moveTo>
                    <a:pt x="566420" y="309813"/>
                  </a:moveTo>
                  <a:lnTo>
                    <a:pt x="566420" y="322657"/>
                  </a:lnTo>
                  <a:lnTo>
                    <a:pt x="572770" y="320938"/>
                  </a:lnTo>
                  <a:lnTo>
                    <a:pt x="572770" y="312375"/>
                  </a:lnTo>
                  <a:lnTo>
                    <a:pt x="566420" y="309813"/>
                  </a:lnTo>
                  <a:close/>
                </a:path>
                <a:path w="572770" h="609600">
                  <a:moveTo>
                    <a:pt x="388759" y="0"/>
                  </a:moveTo>
                  <a:lnTo>
                    <a:pt x="379576" y="0"/>
                  </a:lnTo>
                  <a:lnTo>
                    <a:pt x="374419" y="6349"/>
                  </a:lnTo>
                  <a:lnTo>
                    <a:pt x="388194" y="6349"/>
                  </a:lnTo>
                  <a:lnTo>
                    <a:pt x="388759" y="0"/>
                  </a:lnTo>
                  <a:close/>
                </a:path>
              </a:pathLst>
            </a:custGeom>
            <a:solidFill>
              <a:srgbClr val="0D1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0" name="object 50"/>
            <p:cNvSpPr/>
            <p:nvPr/>
          </p:nvSpPr>
          <p:spPr>
            <a:xfrm>
              <a:off x="8317229" y="5299709"/>
              <a:ext cx="560070" cy="596900"/>
            </a:xfrm>
            <a:custGeom>
              <a:avLst/>
              <a:gdLst/>
              <a:ahLst/>
              <a:cxnLst/>
              <a:rect l="l" t="t" r="r" b="b"/>
              <a:pathLst>
                <a:path w="560070" h="596900">
                  <a:moveTo>
                    <a:pt x="333507" y="589280"/>
                  </a:moveTo>
                  <a:lnTo>
                    <a:pt x="314810" y="589280"/>
                  </a:lnTo>
                  <a:lnTo>
                    <a:pt x="319353" y="596899"/>
                  </a:lnTo>
                  <a:lnTo>
                    <a:pt x="332951" y="596899"/>
                  </a:lnTo>
                  <a:lnTo>
                    <a:pt x="333507" y="589280"/>
                  </a:lnTo>
                  <a:close/>
                </a:path>
                <a:path w="560070" h="596900">
                  <a:moveTo>
                    <a:pt x="6350" y="443459"/>
                  </a:moveTo>
                  <a:lnTo>
                    <a:pt x="0" y="451266"/>
                  </a:lnTo>
                  <a:lnTo>
                    <a:pt x="0" y="470636"/>
                  </a:lnTo>
                  <a:lnTo>
                    <a:pt x="6350" y="468882"/>
                  </a:lnTo>
                  <a:lnTo>
                    <a:pt x="6350" y="443459"/>
                  </a:lnTo>
                  <a:close/>
                </a:path>
                <a:path w="560070" h="596900">
                  <a:moveTo>
                    <a:pt x="552450" y="300388"/>
                  </a:moveTo>
                  <a:lnTo>
                    <a:pt x="552450" y="318370"/>
                  </a:lnTo>
                  <a:lnTo>
                    <a:pt x="560070" y="316307"/>
                  </a:lnTo>
                  <a:lnTo>
                    <a:pt x="560070" y="303463"/>
                  </a:lnTo>
                  <a:lnTo>
                    <a:pt x="552450" y="300388"/>
                  </a:lnTo>
                  <a:close/>
                </a:path>
                <a:path w="560070" h="596900">
                  <a:moveTo>
                    <a:pt x="381844" y="0"/>
                  </a:moveTo>
                  <a:lnTo>
                    <a:pt x="368069" y="0"/>
                  </a:lnTo>
                  <a:lnTo>
                    <a:pt x="362913" y="6349"/>
                  </a:lnTo>
                  <a:lnTo>
                    <a:pt x="381279" y="6349"/>
                  </a:lnTo>
                  <a:lnTo>
                    <a:pt x="381844" y="0"/>
                  </a:lnTo>
                  <a:close/>
                </a:path>
              </a:pathLst>
            </a:custGeom>
            <a:solidFill>
              <a:srgbClr val="0E1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323579" y="5306059"/>
              <a:ext cx="546100" cy="582930"/>
            </a:xfrm>
            <a:custGeom>
              <a:avLst/>
              <a:gdLst/>
              <a:ahLst/>
              <a:cxnLst/>
              <a:rect l="l" t="t" r="r" b="b"/>
              <a:pathLst>
                <a:path w="546100" h="582929">
                  <a:moveTo>
                    <a:pt x="327620" y="576579"/>
                  </a:moveTo>
                  <a:lnTo>
                    <a:pt x="304673" y="576579"/>
                  </a:lnTo>
                  <a:lnTo>
                    <a:pt x="308460" y="582929"/>
                  </a:lnTo>
                  <a:lnTo>
                    <a:pt x="327157" y="582929"/>
                  </a:lnTo>
                  <a:lnTo>
                    <a:pt x="327620" y="576579"/>
                  </a:lnTo>
                  <a:close/>
                </a:path>
                <a:path w="546100" h="582929">
                  <a:moveTo>
                    <a:pt x="6350" y="429301"/>
                  </a:moveTo>
                  <a:lnTo>
                    <a:pt x="0" y="437109"/>
                  </a:lnTo>
                  <a:lnTo>
                    <a:pt x="0" y="462532"/>
                  </a:lnTo>
                  <a:lnTo>
                    <a:pt x="6350" y="460778"/>
                  </a:lnTo>
                  <a:lnTo>
                    <a:pt x="6350" y="429301"/>
                  </a:lnTo>
                  <a:close/>
                </a:path>
                <a:path w="546100" h="582929">
                  <a:moveTo>
                    <a:pt x="539750" y="291476"/>
                  </a:moveTo>
                  <a:lnTo>
                    <a:pt x="539750" y="313739"/>
                  </a:lnTo>
                  <a:lnTo>
                    <a:pt x="546100" y="312020"/>
                  </a:lnTo>
                  <a:lnTo>
                    <a:pt x="546100" y="294038"/>
                  </a:lnTo>
                  <a:lnTo>
                    <a:pt x="539750" y="291476"/>
                  </a:lnTo>
                  <a:close/>
                </a:path>
                <a:path w="546100" h="582929">
                  <a:moveTo>
                    <a:pt x="374929" y="0"/>
                  </a:moveTo>
                  <a:lnTo>
                    <a:pt x="356563" y="0"/>
                  </a:lnTo>
                  <a:lnTo>
                    <a:pt x="351406" y="6350"/>
                  </a:lnTo>
                  <a:lnTo>
                    <a:pt x="374364" y="6350"/>
                  </a:lnTo>
                  <a:lnTo>
                    <a:pt x="374929" y="0"/>
                  </a:lnTo>
                  <a:close/>
                </a:path>
              </a:pathLst>
            </a:custGeom>
            <a:solidFill>
              <a:srgbClr val="0E16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329929" y="5312409"/>
              <a:ext cx="533400" cy="570230"/>
            </a:xfrm>
            <a:custGeom>
              <a:avLst/>
              <a:gdLst/>
              <a:ahLst/>
              <a:cxnLst/>
              <a:rect l="l" t="t" r="r" b="b"/>
              <a:pathLst>
                <a:path w="533400" h="570229">
                  <a:moveTo>
                    <a:pt x="321733" y="563879"/>
                  </a:moveTo>
                  <a:lnTo>
                    <a:pt x="294537" y="563879"/>
                  </a:lnTo>
                  <a:lnTo>
                    <a:pt x="298323" y="570229"/>
                  </a:lnTo>
                  <a:lnTo>
                    <a:pt x="321270" y="570229"/>
                  </a:lnTo>
                  <a:lnTo>
                    <a:pt x="321733" y="563879"/>
                  </a:lnTo>
                  <a:close/>
                </a:path>
                <a:path w="533400" h="570229">
                  <a:moveTo>
                    <a:pt x="7620" y="413582"/>
                  </a:moveTo>
                  <a:lnTo>
                    <a:pt x="0" y="422951"/>
                  </a:lnTo>
                  <a:lnTo>
                    <a:pt x="0" y="454428"/>
                  </a:lnTo>
                  <a:lnTo>
                    <a:pt x="7620" y="452323"/>
                  </a:lnTo>
                  <a:lnTo>
                    <a:pt x="7620" y="413582"/>
                  </a:lnTo>
                  <a:close/>
                </a:path>
                <a:path w="533400" h="570229">
                  <a:moveTo>
                    <a:pt x="527050" y="282563"/>
                  </a:moveTo>
                  <a:lnTo>
                    <a:pt x="527050" y="309108"/>
                  </a:lnTo>
                  <a:lnTo>
                    <a:pt x="533400" y="307389"/>
                  </a:lnTo>
                  <a:lnTo>
                    <a:pt x="533400" y="285126"/>
                  </a:lnTo>
                  <a:lnTo>
                    <a:pt x="527050" y="282563"/>
                  </a:lnTo>
                  <a:close/>
                </a:path>
                <a:path w="533400" h="570229">
                  <a:moveTo>
                    <a:pt x="1270" y="69849"/>
                  </a:moveTo>
                  <a:lnTo>
                    <a:pt x="7620" y="80544"/>
                  </a:lnTo>
                  <a:lnTo>
                    <a:pt x="7620" y="72427"/>
                  </a:lnTo>
                  <a:lnTo>
                    <a:pt x="1270" y="69849"/>
                  </a:lnTo>
                  <a:close/>
                </a:path>
                <a:path w="533400" h="570229">
                  <a:moveTo>
                    <a:pt x="368014" y="0"/>
                  </a:moveTo>
                  <a:lnTo>
                    <a:pt x="345056" y="0"/>
                  </a:lnTo>
                  <a:lnTo>
                    <a:pt x="338868" y="7620"/>
                  </a:lnTo>
                  <a:lnTo>
                    <a:pt x="367335" y="7620"/>
                  </a:lnTo>
                  <a:lnTo>
                    <a:pt x="368014" y="0"/>
                  </a:lnTo>
                  <a:close/>
                </a:path>
              </a:pathLst>
            </a:custGeom>
            <a:solidFill>
              <a:srgbClr val="0E16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337549" y="5320029"/>
              <a:ext cx="519430" cy="556260"/>
            </a:xfrm>
            <a:custGeom>
              <a:avLst/>
              <a:gdLst/>
              <a:ahLst/>
              <a:cxnLst/>
              <a:rect l="l" t="t" r="r" b="b"/>
              <a:pathLst>
                <a:path w="519429" h="556260">
                  <a:moveTo>
                    <a:pt x="314576" y="549910"/>
                  </a:moveTo>
                  <a:lnTo>
                    <a:pt x="283131" y="549910"/>
                  </a:lnTo>
                  <a:lnTo>
                    <a:pt x="286917" y="556260"/>
                  </a:lnTo>
                  <a:lnTo>
                    <a:pt x="314113" y="556260"/>
                  </a:lnTo>
                  <a:lnTo>
                    <a:pt x="314576" y="549910"/>
                  </a:lnTo>
                  <a:close/>
                </a:path>
                <a:path w="519429" h="556260">
                  <a:moveTo>
                    <a:pt x="6350" y="398155"/>
                  </a:moveTo>
                  <a:lnTo>
                    <a:pt x="0" y="405962"/>
                  </a:lnTo>
                  <a:lnTo>
                    <a:pt x="0" y="444703"/>
                  </a:lnTo>
                  <a:lnTo>
                    <a:pt x="6350" y="442949"/>
                  </a:lnTo>
                  <a:lnTo>
                    <a:pt x="6350" y="398155"/>
                  </a:lnTo>
                  <a:close/>
                </a:path>
                <a:path w="519429" h="556260">
                  <a:moveTo>
                    <a:pt x="513079" y="272381"/>
                  </a:moveTo>
                  <a:lnTo>
                    <a:pt x="513079" y="303207"/>
                  </a:lnTo>
                  <a:lnTo>
                    <a:pt x="519429" y="301488"/>
                  </a:lnTo>
                  <a:lnTo>
                    <a:pt x="519429" y="274943"/>
                  </a:lnTo>
                  <a:lnTo>
                    <a:pt x="513079" y="272381"/>
                  </a:lnTo>
                  <a:close/>
                </a:path>
                <a:path w="519429" h="556260">
                  <a:moveTo>
                    <a:pt x="0" y="64807"/>
                  </a:moveTo>
                  <a:lnTo>
                    <a:pt x="0" y="72924"/>
                  </a:lnTo>
                  <a:lnTo>
                    <a:pt x="6350" y="83619"/>
                  </a:lnTo>
                  <a:lnTo>
                    <a:pt x="6350" y="67384"/>
                  </a:lnTo>
                  <a:lnTo>
                    <a:pt x="0" y="64807"/>
                  </a:lnTo>
                  <a:close/>
                </a:path>
                <a:path w="519429" h="556260">
                  <a:moveTo>
                    <a:pt x="359715" y="0"/>
                  </a:moveTo>
                  <a:lnTo>
                    <a:pt x="331248" y="0"/>
                  </a:lnTo>
                  <a:lnTo>
                    <a:pt x="326091" y="6350"/>
                  </a:lnTo>
                  <a:lnTo>
                    <a:pt x="359150" y="6350"/>
                  </a:lnTo>
                  <a:lnTo>
                    <a:pt x="359715" y="0"/>
                  </a:lnTo>
                  <a:close/>
                </a:path>
              </a:pathLst>
            </a:custGeom>
            <a:solidFill>
              <a:srgbClr val="0F1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4" name="object 54"/>
            <p:cNvSpPr/>
            <p:nvPr/>
          </p:nvSpPr>
          <p:spPr>
            <a:xfrm>
              <a:off x="8343899" y="5326379"/>
              <a:ext cx="506730" cy="543560"/>
            </a:xfrm>
            <a:custGeom>
              <a:avLst/>
              <a:gdLst/>
              <a:ahLst/>
              <a:cxnLst/>
              <a:rect l="l" t="t" r="r" b="b"/>
              <a:pathLst>
                <a:path w="506729" h="543560">
                  <a:moveTo>
                    <a:pt x="308689" y="537210"/>
                  </a:moveTo>
                  <a:lnTo>
                    <a:pt x="272994" y="537210"/>
                  </a:lnTo>
                  <a:lnTo>
                    <a:pt x="276781" y="543560"/>
                  </a:lnTo>
                  <a:lnTo>
                    <a:pt x="308226" y="543560"/>
                  </a:lnTo>
                  <a:lnTo>
                    <a:pt x="308689" y="537210"/>
                  </a:lnTo>
                  <a:close/>
                </a:path>
                <a:path w="506729" h="543560">
                  <a:moveTo>
                    <a:pt x="6350" y="383998"/>
                  </a:moveTo>
                  <a:lnTo>
                    <a:pt x="0" y="391805"/>
                  </a:lnTo>
                  <a:lnTo>
                    <a:pt x="0" y="436599"/>
                  </a:lnTo>
                  <a:lnTo>
                    <a:pt x="6350" y="434845"/>
                  </a:lnTo>
                  <a:lnTo>
                    <a:pt x="6350" y="383998"/>
                  </a:lnTo>
                  <a:close/>
                </a:path>
                <a:path w="506729" h="543560">
                  <a:moveTo>
                    <a:pt x="499109" y="262956"/>
                  </a:moveTo>
                  <a:lnTo>
                    <a:pt x="499109" y="298920"/>
                  </a:lnTo>
                  <a:lnTo>
                    <a:pt x="506729" y="296857"/>
                  </a:lnTo>
                  <a:lnTo>
                    <a:pt x="506729" y="266031"/>
                  </a:lnTo>
                  <a:lnTo>
                    <a:pt x="499109" y="262956"/>
                  </a:lnTo>
                  <a:close/>
                </a:path>
                <a:path w="506729" h="543560">
                  <a:moveTo>
                    <a:pt x="0" y="61034"/>
                  </a:moveTo>
                  <a:lnTo>
                    <a:pt x="0" y="77269"/>
                  </a:lnTo>
                  <a:lnTo>
                    <a:pt x="6350" y="87964"/>
                  </a:lnTo>
                  <a:lnTo>
                    <a:pt x="6350" y="63612"/>
                  </a:lnTo>
                  <a:lnTo>
                    <a:pt x="0" y="61034"/>
                  </a:lnTo>
                  <a:close/>
                </a:path>
                <a:path w="506729" h="543560">
                  <a:moveTo>
                    <a:pt x="352800" y="0"/>
                  </a:moveTo>
                  <a:lnTo>
                    <a:pt x="319741" y="0"/>
                  </a:lnTo>
                  <a:lnTo>
                    <a:pt x="314584" y="6350"/>
                  </a:lnTo>
                  <a:lnTo>
                    <a:pt x="352235" y="6350"/>
                  </a:lnTo>
                  <a:lnTo>
                    <a:pt x="352800" y="0"/>
                  </a:lnTo>
                  <a:close/>
                </a:path>
              </a:pathLst>
            </a:custGeom>
            <a:solidFill>
              <a:srgbClr val="0F1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5" name="object 55"/>
            <p:cNvSpPr/>
            <p:nvPr/>
          </p:nvSpPr>
          <p:spPr>
            <a:xfrm>
              <a:off x="8350249" y="5332729"/>
              <a:ext cx="492759" cy="530860"/>
            </a:xfrm>
            <a:custGeom>
              <a:avLst/>
              <a:gdLst/>
              <a:ahLst/>
              <a:cxnLst/>
              <a:rect l="l" t="t" r="r" b="b"/>
              <a:pathLst>
                <a:path w="492759" h="530860">
                  <a:moveTo>
                    <a:pt x="302895" y="523240"/>
                  </a:moveTo>
                  <a:lnTo>
                    <a:pt x="262101" y="523240"/>
                  </a:lnTo>
                  <a:lnTo>
                    <a:pt x="266644" y="530860"/>
                  </a:lnTo>
                  <a:lnTo>
                    <a:pt x="302339" y="530860"/>
                  </a:lnTo>
                  <a:lnTo>
                    <a:pt x="302895" y="523240"/>
                  </a:lnTo>
                  <a:close/>
                </a:path>
                <a:path w="492759" h="530860">
                  <a:moveTo>
                    <a:pt x="6350" y="369840"/>
                  </a:moveTo>
                  <a:lnTo>
                    <a:pt x="0" y="377648"/>
                  </a:lnTo>
                  <a:lnTo>
                    <a:pt x="0" y="428495"/>
                  </a:lnTo>
                  <a:lnTo>
                    <a:pt x="6350" y="426741"/>
                  </a:lnTo>
                  <a:lnTo>
                    <a:pt x="6350" y="369840"/>
                  </a:lnTo>
                  <a:close/>
                </a:path>
                <a:path w="492759" h="530860">
                  <a:moveTo>
                    <a:pt x="486409" y="254044"/>
                  </a:moveTo>
                  <a:lnTo>
                    <a:pt x="486409" y="294289"/>
                  </a:lnTo>
                  <a:lnTo>
                    <a:pt x="492759" y="292570"/>
                  </a:lnTo>
                  <a:lnTo>
                    <a:pt x="492759" y="256606"/>
                  </a:lnTo>
                  <a:lnTo>
                    <a:pt x="486409" y="254044"/>
                  </a:lnTo>
                  <a:close/>
                </a:path>
                <a:path w="492759" h="530860">
                  <a:moveTo>
                    <a:pt x="0" y="57262"/>
                  </a:moveTo>
                  <a:lnTo>
                    <a:pt x="0" y="81614"/>
                  </a:lnTo>
                  <a:lnTo>
                    <a:pt x="6350" y="92308"/>
                  </a:lnTo>
                  <a:lnTo>
                    <a:pt x="6350" y="59839"/>
                  </a:lnTo>
                  <a:lnTo>
                    <a:pt x="0" y="57262"/>
                  </a:lnTo>
                  <a:close/>
                </a:path>
                <a:path w="492759" h="530860">
                  <a:moveTo>
                    <a:pt x="345885" y="0"/>
                  </a:moveTo>
                  <a:lnTo>
                    <a:pt x="308234" y="0"/>
                  </a:lnTo>
                  <a:lnTo>
                    <a:pt x="303078" y="6350"/>
                  </a:lnTo>
                  <a:lnTo>
                    <a:pt x="345320" y="6350"/>
                  </a:lnTo>
                  <a:lnTo>
                    <a:pt x="345885" y="0"/>
                  </a:lnTo>
                  <a:close/>
                </a:path>
              </a:pathLst>
            </a:custGeom>
            <a:solidFill>
              <a:srgbClr val="0F1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356599" y="5339079"/>
              <a:ext cx="480059" cy="516890"/>
            </a:xfrm>
            <a:custGeom>
              <a:avLst/>
              <a:gdLst/>
              <a:ahLst/>
              <a:cxnLst/>
              <a:rect l="l" t="t" r="r" b="b"/>
              <a:pathLst>
                <a:path w="480059" h="516889">
                  <a:moveTo>
                    <a:pt x="297008" y="510540"/>
                  </a:moveTo>
                  <a:lnTo>
                    <a:pt x="251964" y="510540"/>
                  </a:lnTo>
                  <a:lnTo>
                    <a:pt x="255751" y="516890"/>
                  </a:lnTo>
                  <a:lnTo>
                    <a:pt x="296545" y="516890"/>
                  </a:lnTo>
                  <a:lnTo>
                    <a:pt x="297008" y="510540"/>
                  </a:lnTo>
                  <a:close/>
                </a:path>
                <a:path w="480059" h="516889">
                  <a:moveTo>
                    <a:pt x="7620" y="354121"/>
                  </a:moveTo>
                  <a:lnTo>
                    <a:pt x="0" y="363490"/>
                  </a:lnTo>
                  <a:lnTo>
                    <a:pt x="0" y="420391"/>
                  </a:lnTo>
                  <a:lnTo>
                    <a:pt x="7620" y="418286"/>
                  </a:lnTo>
                  <a:lnTo>
                    <a:pt x="7620" y="354121"/>
                  </a:lnTo>
                  <a:close/>
                </a:path>
                <a:path w="480059" h="516889">
                  <a:moveTo>
                    <a:pt x="473709" y="245132"/>
                  </a:moveTo>
                  <a:lnTo>
                    <a:pt x="473709" y="289658"/>
                  </a:lnTo>
                  <a:lnTo>
                    <a:pt x="480059" y="287939"/>
                  </a:lnTo>
                  <a:lnTo>
                    <a:pt x="480059" y="247694"/>
                  </a:lnTo>
                  <a:lnTo>
                    <a:pt x="473709" y="245132"/>
                  </a:lnTo>
                  <a:close/>
                </a:path>
                <a:path w="480059" h="516889">
                  <a:moveTo>
                    <a:pt x="0" y="53489"/>
                  </a:moveTo>
                  <a:lnTo>
                    <a:pt x="0" y="85958"/>
                  </a:lnTo>
                  <a:lnTo>
                    <a:pt x="7620" y="98792"/>
                  </a:lnTo>
                  <a:lnTo>
                    <a:pt x="7620" y="56582"/>
                  </a:lnTo>
                  <a:lnTo>
                    <a:pt x="0" y="53489"/>
                  </a:lnTo>
                  <a:close/>
                </a:path>
                <a:path w="480059" h="516889">
                  <a:moveTo>
                    <a:pt x="338970" y="0"/>
                  </a:moveTo>
                  <a:lnTo>
                    <a:pt x="296728" y="0"/>
                  </a:lnTo>
                  <a:lnTo>
                    <a:pt x="290540" y="7620"/>
                  </a:lnTo>
                  <a:lnTo>
                    <a:pt x="338292" y="7620"/>
                  </a:lnTo>
                  <a:lnTo>
                    <a:pt x="338970" y="0"/>
                  </a:lnTo>
                  <a:close/>
                </a:path>
              </a:pathLst>
            </a:custGeom>
            <a:solidFill>
              <a:srgbClr val="101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7" name="object 57"/>
            <p:cNvSpPr/>
            <p:nvPr/>
          </p:nvSpPr>
          <p:spPr>
            <a:xfrm>
              <a:off x="8364219" y="5346699"/>
              <a:ext cx="466090" cy="502920"/>
            </a:xfrm>
            <a:custGeom>
              <a:avLst/>
              <a:gdLst/>
              <a:ahLst/>
              <a:cxnLst/>
              <a:rect l="l" t="t" r="r" b="b"/>
              <a:pathLst>
                <a:path w="466090" h="502920">
                  <a:moveTo>
                    <a:pt x="289851" y="496569"/>
                  </a:moveTo>
                  <a:lnTo>
                    <a:pt x="240558" y="496569"/>
                  </a:lnTo>
                  <a:lnTo>
                    <a:pt x="244344" y="502919"/>
                  </a:lnTo>
                  <a:lnTo>
                    <a:pt x="289388" y="502919"/>
                  </a:lnTo>
                  <a:lnTo>
                    <a:pt x="289851" y="496569"/>
                  </a:lnTo>
                  <a:close/>
                </a:path>
                <a:path w="466090" h="502920">
                  <a:moveTo>
                    <a:pt x="6350" y="338694"/>
                  </a:moveTo>
                  <a:lnTo>
                    <a:pt x="0" y="346501"/>
                  </a:lnTo>
                  <a:lnTo>
                    <a:pt x="0" y="410666"/>
                  </a:lnTo>
                  <a:lnTo>
                    <a:pt x="6350" y="408911"/>
                  </a:lnTo>
                  <a:lnTo>
                    <a:pt x="6350" y="338694"/>
                  </a:lnTo>
                  <a:close/>
                </a:path>
                <a:path w="466090" h="502920">
                  <a:moveTo>
                    <a:pt x="459739" y="234949"/>
                  </a:moveTo>
                  <a:lnTo>
                    <a:pt x="459739" y="283757"/>
                  </a:lnTo>
                  <a:lnTo>
                    <a:pt x="466089" y="282038"/>
                  </a:lnTo>
                  <a:lnTo>
                    <a:pt x="466089" y="237512"/>
                  </a:lnTo>
                  <a:lnTo>
                    <a:pt x="459739" y="234949"/>
                  </a:lnTo>
                  <a:close/>
                </a:path>
                <a:path w="466090" h="502920">
                  <a:moveTo>
                    <a:pt x="0" y="48962"/>
                  </a:moveTo>
                  <a:lnTo>
                    <a:pt x="0" y="91172"/>
                  </a:lnTo>
                  <a:lnTo>
                    <a:pt x="6350" y="101867"/>
                  </a:lnTo>
                  <a:lnTo>
                    <a:pt x="6350" y="51539"/>
                  </a:lnTo>
                  <a:lnTo>
                    <a:pt x="0" y="48962"/>
                  </a:lnTo>
                  <a:close/>
                </a:path>
                <a:path w="466090" h="502920">
                  <a:moveTo>
                    <a:pt x="330672" y="0"/>
                  </a:moveTo>
                  <a:lnTo>
                    <a:pt x="282920" y="0"/>
                  </a:lnTo>
                  <a:lnTo>
                    <a:pt x="277763" y="6350"/>
                  </a:lnTo>
                  <a:lnTo>
                    <a:pt x="330106" y="6350"/>
                  </a:lnTo>
                  <a:lnTo>
                    <a:pt x="330672" y="0"/>
                  </a:lnTo>
                  <a:close/>
                </a:path>
              </a:pathLst>
            </a:custGeom>
            <a:solidFill>
              <a:srgbClr val="101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8" name="object 58"/>
            <p:cNvSpPr/>
            <p:nvPr/>
          </p:nvSpPr>
          <p:spPr>
            <a:xfrm>
              <a:off x="8370569" y="5353049"/>
              <a:ext cx="453390" cy="490220"/>
            </a:xfrm>
            <a:custGeom>
              <a:avLst/>
              <a:gdLst/>
              <a:ahLst/>
              <a:cxnLst/>
              <a:rect l="l" t="t" r="r" b="b"/>
              <a:pathLst>
                <a:path w="453390" h="490220">
                  <a:moveTo>
                    <a:pt x="283964" y="483869"/>
                  </a:moveTo>
                  <a:lnTo>
                    <a:pt x="230422" y="483869"/>
                  </a:lnTo>
                  <a:lnTo>
                    <a:pt x="234208" y="490219"/>
                  </a:lnTo>
                  <a:lnTo>
                    <a:pt x="283501" y="490219"/>
                  </a:lnTo>
                  <a:lnTo>
                    <a:pt x="283964" y="483869"/>
                  </a:lnTo>
                  <a:close/>
                </a:path>
                <a:path w="453390" h="490220">
                  <a:moveTo>
                    <a:pt x="6350" y="324537"/>
                  </a:moveTo>
                  <a:lnTo>
                    <a:pt x="0" y="332344"/>
                  </a:lnTo>
                  <a:lnTo>
                    <a:pt x="0" y="402561"/>
                  </a:lnTo>
                  <a:lnTo>
                    <a:pt x="6350" y="400807"/>
                  </a:lnTo>
                  <a:lnTo>
                    <a:pt x="6350" y="324537"/>
                  </a:lnTo>
                  <a:close/>
                </a:path>
                <a:path w="453390" h="490220">
                  <a:moveTo>
                    <a:pt x="445770" y="225525"/>
                  </a:moveTo>
                  <a:lnTo>
                    <a:pt x="445770" y="279470"/>
                  </a:lnTo>
                  <a:lnTo>
                    <a:pt x="453389" y="277407"/>
                  </a:lnTo>
                  <a:lnTo>
                    <a:pt x="453389" y="228599"/>
                  </a:lnTo>
                  <a:lnTo>
                    <a:pt x="445770" y="225525"/>
                  </a:lnTo>
                  <a:close/>
                </a:path>
                <a:path w="453390" h="490220">
                  <a:moveTo>
                    <a:pt x="0" y="45189"/>
                  </a:moveTo>
                  <a:lnTo>
                    <a:pt x="0" y="95517"/>
                  </a:lnTo>
                  <a:lnTo>
                    <a:pt x="6350" y="106212"/>
                  </a:lnTo>
                  <a:lnTo>
                    <a:pt x="6350" y="47766"/>
                  </a:lnTo>
                  <a:lnTo>
                    <a:pt x="0" y="45189"/>
                  </a:lnTo>
                  <a:close/>
                </a:path>
                <a:path w="453390" h="490220">
                  <a:moveTo>
                    <a:pt x="323756" y="0"/>
                  </a:moveTo>
                  <a:lnTo>
                    <a:pt x="271413" y="0"/>
                  </a:lnTo>
                  <a:lnTo>
                    <a:pt x="266256" y="6350"/>
                  </a:lnTo>
                  <a:lnTo>
                    <a:pt x="323191" y="6350"/>
                  </a:lnTo>
                  <a:lnTo>
                    <a:pt x="323756" y="0"/>
                  </a:lnTo>
                  <a:close/>
                </a:path>
              </a:pathLst>
            </a:custGeom>
            <a:solidFill>
              <a:srgbClr val="101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8376919" y="5359399"/>
              <a:ext cx="439420" cy="477520"/>
            </a:xfrm>
            <a:custGeom>
              <a:avLst/>
              <a:gdLst/>
              <a:ahLst/>
              <a:cxnLst/>
              <a:rect l="l" t="t" r="r" b="b"/>
              <a:pathLst>
                <a:path w="439420" h="477520">
                  <a:moveTo>
                    <a:pt x="278169" y="469900"/>
                  </a:moveTo>
                  <a:lnTo>
                    <a:pt x="219528" y="469900"/>
                  </a:lnTo>
                  <a:lnTo>
                    <a:pt x="224072" y="477519"/>
                  </a:lnTo>
                  <a:lnTo>
                    <a:pt x="277614" y="477519"/>
                  </a:lnTo>
                  <a:lnTo>
                    <a:pt x="278169" y="469900"/>
                  </a:lnTo>
                  <a:close/>
                </a:path>
                <a:path w="439420" h="477520">
                  <a:moveTo>
                    <a:pt x="6350" y="310379"/>
                  </a:moveTo>
                  <a:lnTo>
                    <a:pt x="0" y="318187"/>
                  </a:lnTo>
                  <a:lnTo>
                    <a:pt x="0" y="394457"/>
                  </a:lnTo>
                  <a:lnTo>
                    <a:pt x="6350" y="392703"/>
                  </a:lnTo>
                  <a:lnTo>
                    <a:pt x="6350" y="310379"/>
                  </a:lnTo>
                  <a:close/>
                </a:path>
                <a:path w="439420" h="477520">
                  <a:moveTo>
                    <a:pt x="433070" y="216612"/>
                  </a:moveTo>
                  <a:lnTo>
                    <a:pt x="433070" y="274839"/>
                  </a:lnTo>
                  <a:lnTo>
                    <a:pt x="439420" y="273120"/>
                  </a:lnTo>
                  <a:lnTo>
                    <a:pt x="439420" y="219175"/>
                  </a:lnTo>
                  <a:lnTo>
                    <a:pt x="433070" y="216612"/>
                  </a:lnTo>
                  <a:close/>
                </a:path>
                <a:path w="439420" h="477520">
                  <a:moveTo>
                    <a:pt x="0" y="41416"/>
                  </a:moveTo>
                  <a:lnTo>
                    <a:pt x="0" y="99862"/>
                  </a:lnTo>
                  <a:lnTo>
                    <a:pt x="6350" y="110556"/>
                  </a:lnTo>
                  <a:lnTo>
                    <a:pt x="6350" y="43994"/>
                  </a:lnTo>
                  <a:lnTo>
                    <a:pt x="0" y="41416"/>
                  </a:lnTo>
                  <a:close/>
                </a:path>
                <a:path w="439420" h="477520">
                  <a:moveTo>
                    <a:pt x="316841" y="0"/>
                  </a:moveTo>
                  <a:lnTo>
                    <a:pt x="259906" y="0"/>
                  </a:lnTo>
                  <a:lnTo>
                    <a:pt x="254750" y="6350"/>
                  </a:lnTo>
                  <a:lnTo>
                    <a:pt x="316276" y="6350"/>
                  </a:lnTo>
                  <a:lnTo>
                    <a:pt x="316841" y="0"/>
                  </a:lnTo>
                  <a:close/>
                </a:path>
              </a:pathLst>
            </a:custGeom>
            <a:solidFill>
              <a:srgbClr val="111A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8383270" y="5365749"/>
              <a:ext cx="426720" cy="463550"/>
            </a:xfrm>
            <a:custGeom>
              <a:avLst/>
              <a:gdLst/>
              <a:ahLst/>
              <a:cxnLst/>
              <a:rect l="l" t="t" r="r" b="b"/>
              <a:pathLst>
                <a:path w="426720" h="463550">
                  <a:moveTo>
                    <a:pt x="13970" y="286854"/>
                  </a:moveTo>
                  <a:lnTo>
                    <a:pt x="7620" y="294665"/>
                  </a:lnTo>
                  <a:lnTo>
                    <a:pt x="0" y="304038"/>
                  </a:lnTo>
                  <a:lnTo>
                    <a:pt x="0" y="386359"/>
                  </a:lnTo>
                  <a:lnTo>
                    <a:pt x="7620" y="384251"/>
                  </a:lnTo>
                  <a:lnTo>
                    <a:pt x="13970" y="382498"/>
                  </a:lnTo>
                  <a:lnTo>
                    <a:pt x="13970" y="286854"/>
                  </a:lnTo>
                  <a:close/>
                </a:path>
                <a:path w="426720" h="463550">
                  <a:moveTo>
                    <a:pt x="13970" y="43319"/>
                  </a:moveTo>
                  <a:lnTo>
                    <a:pt x="7620" y="40741"/>
                  </a:lnTo>
                  <a:lnTo>
                    <a:pt x="0" y="37655"/>
                  </a:lnTo>
                  <a:lnTo>
                    <a:pt x="0" y="104216"/>
                  </a:lnTo>
                  <a:lnTo>
                    <a:pt x="7620" y="117043"/>
                  </a:lnTo>
                  <a:lnTo>
                    <a:pt x="13970" y="127736"/>
                  </a:lnTo>
                  <a:lnTo>
                    <a:pt x="13970" y="43319"/>
                  </a:lnTo>
                  <a:close/>
                </a:path>
                <a:path w="426720" h="463550">
                  <a:moveTo>
                    <a:pt x="272745" y="450862"/>
                  </a:moveTo>
                  <a:lnTo>
                    <a:pt x="205600" y="450862"/>
                  </a:lnTo>
                  <a:lnTo>
                    <a:pt x="209384" y="457200"/>
                  </a:lnTo>
                  <a:lnTo>
                    <a:pt x="213169" y="463550"/>
                  </a:lnTo>
                  <a:lnTo>
                    <a:pt x="271818" y="463550"/>
                  </a:lnTo>
                  <a:lnTo>
                    <a:pt x="272275" y="457200"/>
                  </a:lnTo>
                  <a:lnTo>
                    <a:pt x="272745" y="450862"/>
                  </a:lnTo>
                  <a:close/>
                </a:path>
                <a:path w="426720" h="463550">
                  <a:moveTo>
                    <a:pt x="309918" y="0"/>
                  </a:moveTo>
                  <a:lnTo>
                    <a:pt x="248399" y="0"/>
                  </a:lnTo>
                  <a:lnTo>
                    <a:pt x="242201" y="7620"/>
                  </a:lnTo>
                  <a:lnTo>
                    <a:pt x="237045" y="13982"/>
                  </a:lnTo>
                  <a:lnTo>
                    <a:pt x="308673" y="13982"/>
                  </a:lnTo>
                  <a:lnTo>
                    <a:pt x="309245" y="7620"/>
                  </a:lnTo>
                  <a:lnTo>
                    <a:pt x="309918" y="0"/>
                  </a:lnTo>
                  <a:close/>
                </a:path>
                <a:path w="426720" h="463550">
                  <a:moveTo>
                    <a:pt x="426720" y="210273"/>
                  </a:moveTo>
                  <a:lnTo>
                    <a:pt x="420370" y="207708"/>
                  </a:lnTo>
                  <a:lnTo>
                    <a:pt x="414020" y="205143"/>
                  </a:lnTo>
                  <a:lnTo>
                    <a:pt x="414020" y="271932"/>
                  </a:lnTo>
                  <a:lnTo>
                    <a:pt x="420370" y="270217"/>
                  </a:lnTo>
                  <a:lnTo>
                    <a:pt x="426720" y="268490"/>
                  </a:lnTo>
                  <a:lnTo>
                    <a:pt x="426720" y="210273"/>
                  </a:lnTo>
                  <a:close/>
                </a:path>
              </a:pathLst>
            </a:custGeom>
            <a:solidFill>
              <a:srgbClr val="111B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8397240" y="5379719"/>
              <a:ext cx="400050" cy="436880"/>
            </a:xfrm>
            <a:custGeom>
              <a:avLst/>
              <a:gdLst/>
              <a:ahLst/>
              <a:cxnLst/>
              <a:rect l="l" t="t" r="r" b="b"/>
              <a:pathLst>
                <a:path w="400050" h="436879">
                  <a:moveTo>
                    <a:pt x="6350" y="265087"/>
                  </a:moveTo>
                  <a:lnTo>
                    <a:pt x="0" y="272884"/>
                  </a:lnTo>
                  <a:lnTo>
                    <a:pt x="0" y="368528"/>
                  </a:lnTo>
                  <a:lnTo>
                    <a:pt x="6350" y="366776"/>
                  </a:lnTo>
                  <a:lnTo>
                    <a:pt x="6350" y="265087"/>
                  </a:lnTo>
                  <a:close/>
                </a:path>
                <a:path w="400050" h="436879">
                  <a:moveTo>
                    <a:pt x="6350" y="31927"/>
                  </a:moveTo>
                  <a:lnTo>
                    <a:pt x="0" y="29349"/>
                  </a:lnTo>
                  <a:lnTo>
                    <a:pt x="0" y="113766"/>
                  </a:lnTo>
                  <a:lnTo>
                    <a:pt x="6350" y="124472"/>
                  </a:lnTo>
                  <a:lnTo>
                    <a:pt x="6350" y="31927"/>
                  </a:lnTo>
                  <a:close/>
                </a:path>
                <a:path w="400050" h="436879">
                  <a:moveTo>
                    <a:pt x="259232" y="430542"/>
                  </a:moveTo>
                  <a:lnTo>
                    <a:pt x="187845" y="430542"/>
                  </a:lnTo>
                  <a:lnTo>
                    <a:pt x="191630" y="436880"/>
                  </a:lnTo>
                  <a:lnTo>
                    <a:pt x="258775" y="436880"/>
                  </a:lnTo>
                  <a:lnTo>
                    <a:pt x="259232" y="430542"/>
                  </a:lnTo>
                  <a:close/>
                </a:path>
                <a:path w="400050" h="436879">
                  <a:moveTo>
                    <a:pt x="294703" y="0"/>
                  </a:moveTo>
                  <a:lnTo>
                    <a:pt x="223075" y="0"/>
                  </a:lnTo>
                  <a:lnTo>
                    <a:pt x="217919" y="6350"/>
                  </a:lnTo>
                  <a:lnTo>
                    <a:pt x="294144" y="6350"/>
                  </a:lnTo>
                  <a:lnTo>
                    <a:pt x="294703" y="0"/>
                  </a:lnTo>
                  <a:close/>
                </a:path>
                <a:path w="400050" h="436879">
                  <a:moveTo>
                    <a:pt x="400050" y="191173"/>
                  </a:moveTo>
                  <a:lnTo>
                    <a:pt x="392430" y="188099"/>
                  </a:lnTo>
                  <a:lnTo>
                    <a:pt x="392430" y="260032"/>
                  </a:lnTo>
                  <a:lnTo>
                    <a:pt x="400050" y="257962"/>
                  </a:lnTo>
                  <a:lnTo>
                    <a:pt x="400050" y="191173"/>
                  </a:lnTo>
                  <a:close/>
                </a:path>
              </a:pathLst>
            </a:custGeom>
            <a:solidFill>
              <a:srgbClr val="121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2" name="object 62"/>
            <p:cNvSpPr/>
            <p:nvPr/>
          </p:nvSpPr>
          <p:spPr>
            <a:xfrm>
              <a:off x="8403590" y="5386069"/>
              <a:ext cx="386080" cy="424180"/>
            </a:xfrm>
            <a:custGeom>
              <a:avLst/>
              <a:gdLst/>
              <a:ahLst/>
              <a:cxnLst/>
              <a:rect l="l" t="t" r="r" b="b"/>
              <a:pathLst>
                <a:path w="386079" h="424179">
                  <a:moveTo>
                    <a:pt x="6350" y="250926"/>
                  </a:moveTo>
                  <a:lnTo>
                    <a:pt x="0" y="258737"/>
                  </a:lnTo>
                  <a:lnTo>
                    <a:pt x="0" y="360426"/>
                  </a:lnTo>
                  <a:lnTo>
                    <a:pt x="6350" y="358673"/>
                  </a:lnTo>
                  <a:lnTo>
                    <a:pt x="6350" y="250926"/>
                  </a:lnTo>
                  <a:close/>
                </a:path>
                <a:path w="386079" h="424179">
                  <a:moveTo>
                    <a:pt x="6350" y="28155"/>
                  </a:moveTo>
                  <a:lnTo>
                    <a:pt x="0" y="25577"/>
                  </a:lnTo>
                  <a:lnTo>
                    <a:pt x="0" y="118122"/>
                  </a:lnTo>
                  <a:lnTo>
                    <a:pt x="6350" y="128816"/>
                  </a:lnTo>
                  <a:lnTo>
                    <a:pt x="6350" y="28155"/>
                  </a:lnTo>
                  <a:close/>
                </a:path>
                <a:path w="386079" h="424179">
                  <a:moveTo>
                    <a:pt x="253441" y="416572"/>
                  </a:moveTo>
                  <a:lnTo>
                    <a:pt x="176949" y="416572"/>
                  </a:lnTo>
                  <a:lnTo>
                    <a:pt x="181495" y="424180"/>
                  </a:lnTo>
                  <a:lnTo>
                    <a:pt x="252882" y="424180"/>
                  </a:lnTo>
                  <a:lnTo>
                    <a:pt x="253441" y="416572"/>
                  </a:lnTo>
                  <a:close/>
                </a:path>
                <a:path w="386079" h="424179">
                  <a:moveTo>
                    <a:pt x="287794" y="0"/>
                  </a:moveTo>
                  <a:lnTo>
                    <a:pt x="211569" y="0"/>
                  </a:lnTo>
                  <a:lnTo>
                    <a:pt x="206413" y="6350"/>
                  </a:lnTo>
                  <a:lnTo>
                    <a:pt x="287223" y="6350"/>
                  </a:lnTo>
                  <a:lnTo>
                    <a:pt x="287794" y="0"/>
                  </a:lnTo>
                  <a:close/>
                </a:path>
                <a:path w="386079" h="424179">
                  <a:moveTo>
                    <a:pt x="386080" y="181749"/>
                  </a:moveTo>
                  <a:lnTo>
                    <a:pt x="379730" y="179184"/>
                  </a:lnTo>
                  <a:lnTo>
                    <a:pt x="379730" y="255397"/>
                  </a:lnTo>
                  <a:lnTo>
                    <a:pt x="386080" y="253682"/>
                  </a:lnTo>
                  <a:lnTo>
                    <a:pt x="386080" y="181749"/>
                  </a:lnTo>
                  <a:close/>
                </a:path>
              </a:pathLst>
            </a:custGeom>
            <a:solidFill>
              <a:srgbClr val="121C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3" name="object 63"/>
            <p:cNvSpPr/>
            <p:nvPr/>
          </p:nvSpPr>
          <p:spPr>
            <a:xfrm>
              <a:off x="8409940" y="5392419"/>
              <a:ext cx="373380" cy="410209"/>
            </a:xfrm>
            <a:custGeom>
              <a:avLst/>
              <a:gdLst/>
              <a:ahLst/>
              <a:cxnLst/>
              <a:rect l="l" t="t" r="r" b="b"/>
              <a:pathLst>
                <a:path w="373379" h="410210">
                  <a:moveTo>
                    <a:pt x="7620" y="235204"/>
                  </a:moveTo>
                  <a:lnTo>
                    <a:pt x="0" y="244576"/>
                  </a:lnTo>
                  <a:lnTo>
                    <a:pt x="0" y="352323"/>
                  </a:lnTo>
                  <a:lnTo>
                    <a:pt x="7620" y="350215"/>
                  </a:lnTo>
                  <a:lnTo>
                    <a:pt x="7620" y="235204"/>
                  </a:lnTo>
                  <a:close/>
                </a:path>
                <a:path w="373379" h="410210">
                  <a:moveTo>
                    <a:pt x="7620" y="24892"/>
                  </a:moveTo>
                  <a:lnTo>
                    <a:pt x="0" y="21805"/>
                  </a:lnTo>
                  <a:lnTo>
                    <a:pt x="0" y="122466"/>
                  </a:lnTo>
                  <a:lnTo>
                    <a:pt x="7620" y="135293"/>
                  </a:lnTo>
                  <a:lnTo>
                    <a:pt x="7620" y="24892"/>
                  </a:lnTo>
                  <a:close/>
                </a:path>
                <a:path w="373379" h="410210">
                  <a:moveTo>
                    <a:pt x="247548" y="403860"/>
                  </a:moveTo>
                  <a:lnTo>
                    <a:pt x="166814" y="403860"/>
                  </a:lnTo>
                  <a:lnTo>
                    <a:pt x="170599" y="410210"/>
                  </a:lnTo>
                  <a:lnTo>
                    <a:pt x="247091" y="410210"/>
                  </a:lnTo>
                  <a:lnTo>
                    <a:pt x="247548" y="403860"/>
                  </a:lnTo>
                  <a:close/>
                </a:path>
                <a:path w="373379" h="410210">
                  <a:moveTo>
                    <a:pt x="280873" y="0"/>
                  </a:moveTo>
                  <a:lnTo>
                    <a:pt x="200063" y="0"/>
                  </a:lnTo>
                  <a:lnTo>
                    <a:pt x="193878" y="7620"/>
                  </a:lnTo>
                  <a:lnTo>
                    <a:pt x="280200" y="7620"/>
                  </a:lnTo>
                  <a:lnTo>
                    <a:pt x="280873" y="0"/>
                  </a:lnTo>
                  <a:close/>
                </a:path>
                <a:path w="373379" h="410210">
                  <a:moveTo>
                    <a:pt x="373380" y="172834"/>
                  </a:moveTo>
                  <a:lnTo>
                    <a:pt x="367030" y="170281"/>
                  </a:lnTo>
                  <a:lnTo>
                    <a:pt x="367030" y="250761"/>
                  </a:lnTo>
                  <a:lnTo>
                    <a:pt x="373380" y="249047"/>
                  </a:lnTo>
                  <a:lnTo>
                    <a:pt x="373380" y="172834"/>
                  </a:lnTo>
                  <a:close/>
                </a:path>
              </a:pathLst>
            </a:custGeom>
            <a:solidFill>
              <a:srgbClr val="131D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417560" y="5400039"/>
              <a:ext cx="359410" cy="396240"/>
            </a:xfrm>
            <a:custGeom>
              <a:avLst/>
              <a:gdLst/>
              <a:ahLst/>
              <a:cxnLst/>
              <a:rect l="l" t="t" r="r" b="b"/>
              <a:pathLst>
                <a:path w="359409" h="396239">
                  <a:moveTo>
                    <a:pt x="6350" y="219773"/>
                  </a:moveTo>
                  <a:lnTo>
                    <a:pt x="0" y="227584"/>
                  </a:lnTo>
                  <a:lnTo>
                    <a:pt x="0" y="342595"/>
                  </a:lnTo>
                  <a:lnTo>
                    <a:pt x="6350" y="340842"/>
                  </a:lnTo>
                  <a:lnTo>
                    <a:pt x="6350" y="219773"/>
                  </a:lnTo>
                  <a:close/>
                </a:path>
                <a:path w="359409" h="396239">
                  <a:moveTo>
                    <a:pt x="6350" y="19850"/>
                  </a:moveTo>
                  <a:lnTo>
                    <a:pt x="0" y="17272"/>
                  </a:lnTo>
                  <a:lnTo>
                    <a:pt x="0" y="127673"/>
                  </a:lnTo>
                  <a:lnTo>
                    <a:pt x="6350" y="138366"/>
                  </a:lnTo>
                  <a:lnTo>
                    <a:pt x="6350" y="19850"/>
                  </a:lnTo>
                  <a:close/>
                </a:path>
                <a:path w="359409" h="396239">
                  <a:moveTo>
                    <a:pt x="240398" y="389902"/>
                  </a:moveTo>
                  <a:lnTo>
                    <a:pt x="155409" y="389902"/>
                  </a:lnTo>
                  <a:lnTo>
                    <a:pt x="159194" y="396240"/>
                  </a:lnTo>
                  <a:lnTo>
                    <a:pt x="239928" y="396240"/>
                  </a:lnTo>
                  <a:lnTo>
                    <a:pt x="240398" y="389902"/>
                  </a:lnTo>
                  <a:close/>
                </a:path>
                <a:path w="359409" h="396239">
                  <a:moveTo>
                    <a:pt x="272580" y="0"/>
                  </a:moveTo>
                  <a:lnTo>
                    <a:pt x="186258" y="0"/>
                  </a:lnTo>
                  <a:lnTo>
                    <a:pt x="181102" y="6350"/>
                  </a:lnTo>
                  <a:lnTo>
                    <a:pt x="272008" y="6350"/>
                  </a:lnTo>
                  <a:lnTo>
                    <a:pt x="272580" y="0"/>
                  </a:lnTo>
                  <a:close/>
                </a:path>
                <a:path w="359409" h="396239">
                  <a:moveTo>
                    <a:pt x="359410" y="162661"/>
                  </a:moveTo>
                  <a:lnTo>
                    <a:pt x="353060" y="160096"/>
                  </a:lnTo>
                  <a:lnTo>
                    <a:pt x="353060" y="244868"/>
                  </a:lnTo>
                  <a:lnTo>
                    <a:pt x="359410" y="243141"/>
                  </a:lnTo>
                  <a:lnTo>
                    <a:pt x="359410" y="162661"/>
                  </a:lnTo>
                  <a:close/>
                </a:path>
              </a:pathLst>
            </a:custGeom>
            <a:solidFill>
              <a:srgbClr val="131E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5" name="object 65"/>
            <p:cNvSpPr/>
            <p:nvPr/>
          </p:nvSpPr>
          <p:spPr>
            <a:xfrm>
              <a:off x="8423910" y="5406389"/>
              <a:ext cx="346710" cy="383540"/>
            </a:xfrm>
            <a:custGeom>
              <a:avLst/>
              <a:gdLst/>
              <a:ahLst/>
              <a:cxnLst/>
              <a:rect l="l" t="t" r="r" b="b"/>
              <a:pathLst>
                <a:path w="346709" h="383539">
                  <a:moveTo>
                    <a:pt x="6350" y="205625"/>
                  </a:moveTo>
                  <a:lnTo>
                    <a:pt x="0" y="213423"/>
                  </a:lnTo>
                  <a:lnTo>
                    <a:pt x="0" y="334492"/>
                  </a:lnTo>
                  <a:lnTo>
                    <a:pt x="6350" y="332740"/>
                  </a:lnTo>
                  <a:lnTo>
                    <a:pt x="6350" y="205625"/>
                  </a:lnTo>
                  <a:close/>
                </a:path>
                <a:path w="346709" h="383539">
                  <a:moveTo>
                    <a:pt x="6350" y="16078"/>
                  </a:moveTo>
                  <a:lnTo>
                    <a:pt x="0" y="13500"/>
                  </a:lnTo>
                  <a:lnTo>
                    <a:pt x="0" y="132016"/>
                  </a:lnTo>
                  <a:lnTo>
                    <a:pt x="6350" y="142709"/>
                  </a:lnTo>
                  <a:lnTo>
                    <a:pt x="6350" y="16078"/>
                  </a:lnTo>
                  <a:close/>
                </a:path>
                <a:path w="346709" h="383539">
                  <a:moveTo>
                    <a:pt x="234505" y="377202"/>
                  </a:moveTo>
                  <a:lnTo>
                    <a:pt x="145275" y="377202"/>
                  </a:lnTo>
                  <a:lnTo>
                    <a:pt x="149059" y="383540"/>
                  </a:lnTo>
                  <a:lnTo>
                    <a:pt x="234048" y="383540"/>
                  </a:lnTo>
                  <a:lnTo>
                    <a:pt x="234505" y="377202"/>
                  </a:lnTo>
                  <a:close/>
                </a:path>
                <a:path w="346709" h="383539">
                  <a:moveTo>
                    <a:pt x="265658" y="0"/>
                  </a:moveTo>
                  <a:lnTo>
                    <a:pt x="174752" y="0"/>
                  </a:lnTo>
                  <a:lnTo>
                    <a:pt x="169595" y="6350"/>
                  </a:lnTo>
                  <a:lnTo>
                    <a:pt x="265099" y="6350"/>
                  </a:lnTo>
                  <a:lnTo>
                    <a:pt x="265658" y="0"/>
                  </a:lnTo>
                  <a:close/>
                </a:path>
                <a:path w="346709" h="383539">
                  <a:moveTo>
                    <a:pt x="346710" y="153746"/>
                  </a:moveTo>
                  <a:lnTo>
                    <a:pt x="339090" y="150672"/>
                  </a:lnTo>
                  <a:lnTo>
                    <a:pt x="339090" y="240576"/>
                  </a:lnTo>
                  <a:lnTo>
                    <a:pt x="346710" y="238518"/>
                  </a:lnTo>
                  <a:lnTo>
                    <a:pt x="346710" y="153746"/>
                  </a:lnTo>
                  <a:close/>
                </a:path>
              </a:pathLst>
            </a:custGeom>
            <a:solidFill>
              <a:srgbClr val="131E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6" name="object 66"/>
            <p:cNvSpPr/>
            <p:nvPr/>
          </p:nvSpPr>
          <p:spPr>
            <a:xfrm>
              <a:off x="8430260" y="5412739"/>
              <a:ext cx="332740" cy="370840"/>
            </a:xfrm>
            <a:custGeom>
              <a:avLst/>
              <a:gdLst/>
              <a:ahLst/>
              <a:cxnLst/>
              <a:rect l="l" t="t" r="r" b="b"/>
              <a:pathLst>
                <a:path w="332740" h="370839">
                  <a:moveTo>
                    <a:pt x="6350" y="191465"/>
                  </a:moveTo>
                  <a:lnTo>
                    <a:pt x="0" y="199275"/>
                  </a:lnTo>
                  <a:lnTo>
                    <a:pt x="0" y="326390"/>
                  </a:lnTo>
                  <a:lnTo>
                    <a:pt x="6350" y="324637"/>
                  </a:lnTo>
                  <a:lnTo>
                    <a:pt x="6350" y="191465"/>
                  </a:lnTo>
                  <a:close/>
                </a:path>
                <a:path w="332740" h="370839">
                  <a:moveTo>
                    <a:pt x="6350" y="12306"/>
                  </a:moveTo>
                  <a:lnTo>
                    <a:pt x="0" y="9728"/>
                  </a:lnTo>
                  <a:lnTo>
                    <a:pt x="0" y="136359"/>
                  </a:lnTo>
                  <a:lnTo>
                    <a:pt x="6350" y="147053"/>
                  </a:lnTo>
                  <a:lnTo>
                    <a:pt x="6350" y="12306"/>
                  </a:lnTo>
                  <a:close/>
                </a:path>
                <a:path w="332740" h="370839">
                  <a:moveTo>
                    <a:pt x="228714" y="363220"/>
                  </a:moveTo>
                  <a:lnTo>
                    <a:pt x="134378" y="363220"/>
                  </a:lnTo>
                  <a:lnTo>
                    <a:pt x="138925" y="370840"/>
                  </a:lnTo>
                  <a:lnTo>
                    <a:pt x="228155" y="370840"/>
                  </a:lnTo>
                  <a:lnTo>
                    <a:pt x="228714" y="363220"/>
                  </a:lnTo>
                  <a:close/>
                </a:path>
                <a:path w="332740" h="370839">
                  <a:moveTo>
                    <a:pt x="258749" y="0"/>
                  </a:moveTo>
                  <a:lnTo>
                    <a:pt x="163245" y="0"/>
                  </a:lnTo>
                  <a:lnTo>
                    <a:pt x="158089" y="6362"/>
                  </a:lnTo>
                  <a:lnTo>
                    <a:pt x="258178" y="6362"/>
                  </a:lnTo>
                  <a:lnTo>
                    <a:pt x="258749" y="0"/>
                  </a:lnTo>
                  <a:close/>
                </a:path>
                <a:path w="332740" h="370839">
                  <a:moveTo>
                    <a:pt x="332740" y="144322"/>
                  </a:moveTo>
                  <a:lnTo>
                    <a:pt x="326390" y="141757"/>
                  </a:lnTo>
                  <a:lnTo>
                    <a:pt x="326390" y="235940"/>
                  </a:lnTo>
                  <a:lnTo>
                    <a:pt x="332740" y="234226"/>
                  </a:lnTo>
                  <a:lnTo>
                    <a:pt x="332740" y="144322"/>
                  </a:lnTo>
                  <a:close/>
                </a:path>
              </a:pathLst>
            </a:custGeom>
            <a:solidFill>
              <a:srgbClr val="141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8436610" y="5419089"/>
              <a:ext cx="320040" cy="356870"/>
            </a:xfrm>
            <a:custGeom>
              <a:avLst/>
              <a:gdLst/>
              <a:ahLst/>
              <a:cxnLst/>
              <a:rect l="l" t="t" r="r" b="b"/>
              <a:pathLst>
                <a:path w="320040" h="356870">
                  <a:moveTo>
                    <a:pt x="7620" y="175742"/>
                  </a:moveTo>
                  <a:lnTo>
                    <a:pt x="0" y="185115"/>
                  </a:lnTo>
                  <a:lnTo>
                    <a:pt x="0" y="318287"/>
                  </a:lnTo>
                  <a:lnTo>
                    <a:pt x="7620" y="316179"/>
                  </a:lnTo>
                  <a:lnTo>
                    <a:pt x="7620" y="175742"/>
                  </a:lnTo>
                  <a:close/>
                </a:path>
                <a:path w="320040" h="356870">
                  <a:moveTo>
                    <a:pt x="7620" y="9055"/>
                  </a:moveTo>
                  <a:lnTo>
                    <a:pt x="0" y="5956"/>
                  </a:lnTo>
                  <a:lnTo>
                    <a:pt x="0" y="140703"/>
                  </a:lnTo>
                  <a:lnTo>
                    <a:pt x="7620" y="153543"/>
                  </a:lnTo>
                  <a:lnTo>
                    <a:pt x="7620" y="9055"/>
                  </a:lnTo>
                  <a:close/>
                </a:path>
                <a:path w="320040" h="356870">
                  <a:moveTo>
                    <a:pt x="222821" y="350532"/>
                  </a:moveTo>
                  <a:lnTo>
                    <a:pt x="124244" y="350532"/>
                  </a:lnTo>
                  <a:lnTo>
                    <a:pt x="128028" y="356870"/>
                  </a:lnTo>
                  <a:lnTo>
                    <a:pt x="222364" y="356870"/>
                  </a:lnTo>
                  <a:lnTo>
                    <a:pt x="222821" y="350532"/>
                  </a:lnTo>
                  <a:close/>
                </a:path>
                <a:path w="320040" h="356870">
                  <a:moveTo>
                    <a:pt x="251828" y="0"/>
                  </a:moveTo>
                  <a:lnTo>
                    <a:pt x="151739" y="0"/>
                  </a:lnTo>
                  <a:lnTo>
                    <a:pt x="145554" y="7620"/>
                  </a:lnTo>
                  <a:lnTo>
                    <a:pt x="251155" y="7620"/>
                  </a:lnTo>
                  <a:lnTo>
                    <a:pt x="251828" y="0"/>
                  </a:lnTo>
                  <a:close/>
                </a:path>
                <a:path w="320040" h="356870">
                  <a:moveTo>
                    <a:pt x="320040" y="135407"/>
                  </a:moveTo>
                  <a:lnTo>
                    <a:pt x="313690" y="132842"/>
                  </a:lnTo>
                  <a:lnTo>
                    <a:pt x="313690" y="231317"/>
                  </a:lnTo>
                  <a:lnTo>
                    <a:pt x="320040" y="229590"/>
                  </a:lnTo>
                  <a:lnTo>
                    <a:pt x="320040" y="135407"/>
                  </a:lnTo>
                  <a:close/>
                </a:path>
              </a:pathLst>
            </a:custGeom>
            <a:solidFill>
              <a:srgbClr val="141F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8444230" y="5426709"/>
              <a:ext cx="306070" cy="342900"/>
            </a:xfrm>
            <a:custGeom>
              <a:avLst/>
              <a:gdLst/>
              <a:ahLst/>
              <a:cxnLst/>
              <a:rect l="l" t="t" r="r" b="b"/>
              <a:pathLst>
                <a:path w="306070" h="342900">
                  <a:moveTo>
                    <a:pt x="6350" y="160312"/>
                  </a:moveTo>
                  <a:lnTo>
                    <a:pt x="0" y="168122"/>
                  </a:lnTo>
                  <a:lnTo>
                    <a:pt x="0" y="308559"/>
                  </a:lnTo>
                  <a:lnTo>
                    <a:pt x="6350" y="306806"/>
                  </a:lnTo>
                  <a:lnTo>
                    <a:pt x="6350" y="160312"/>
                  </a:lnTo>
                  <a:close/>
                </a:path>
                <a:path w="306070" h="342900">
                  <a:moveTo>
                    <a:pt x="6350" y="6350"/>
                  </a:moveTo>
                  <a:lnTo>
                    <a:pt x="5867" y="6350"/>
                  </a:lnTo>
                  <a:lnTo>
                    <a:pt x="5867" y="1270"/>
                  </a:lnTo>
                  <a:lnTo>
                    <a:pt x="0" y="1270"/>
                  </a:lnTo>
                  <a:lnTo>
                    <a:pt x="0" y="6350"/>
                  </a:lnTo>
                  <a:lnTo>
                    <a:pt x="0" y="146050"/>
                  </a:lnTo>
                  <a:lnTo>
                    <a:pt x="3086" y="146050"/>
                  </a:lnTo>
                  <a:lnTo>
                    <a:pt x="3086" y="156210"/>
                  </a:lnTo>
                  <a:lnTo>
                    <a:pt x="6350" y="156210"/>
                  </a:lnTo>
                  <a:lnTo>
                    <a:pt x="6350" y="146050"/>
                  </a:lnTo>
                  <a:lnTo>
                    <a:pt x="6350" y="6350"/>
                  </a:lnTo>
                  <a:close/>
                </a:path>
                <a:path w="306070" h="342900">
                  <a:moveTo>
                    <a:pt x="215671" y="336550"/>
                  </a:moveTo>
                  <a:lnTo>
                    <a:pt x="112839" y="336550"/>
                  </a:lnTo>
                  <a:lnTo>
                    <a:pt x="116624" y="342900"/>
                  </a:lnTo>
                  <a:lnTo>
                    <a:pt x="215201" y="342900"/>
                  </a:lnTo>
                  <a:lnTo>
                    <a:pt x="215671" y="336550"/>
                  </a:lnTo>
                  <a:close/>
                </a:path>
                <a:path w="306070" h="342900">
                  <a:moveTo>
                    <a:pt x="243535" y="0"/>
                  </a:moveTo>
                  <a:lnTo>
                    <a:pt x="137934" y="0"/>
                  </a:lnTo>
                  <a:lnTo>
                    <a:pt x="132778" y="6350"/>
                  </a:lnTo>
                  <a:lnTo>
                    <a:pt x="242963" y="6350"/>
                  </a:lnTo>
                  <a:lnTo>
                    <a:pt x="243535" y="0"/>
                  </a:lnTo>
                  <a:close/>
                </a:path>
                <a:path w="306070" h="342900">
                  <a:moveTo>
                    <a:pt x="306070" y="125222"/>
                  </a:moveTo>
                  <a:lnTo>
                    <a:pt x="299720" y="122656"/>
                  </a:lnTo>
                  <a:lnTo>
                    <a:pt x="299720" y="225412"/>
                  </a:lnTo>
                  <a:lnTo>
                    <a:pt x="306070" y="223697"/>
                  </a:lnTo>
                  <a:lnTo>
                    <a:pt x="306070" y="125222"/>
                  </a:lnTo>
                  <a:close/>
                </a:path>
              </a:pathLst>
            </a:custGeom>
            <a:solidFill>
              <a:srgbClr val="142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8450579" y="5433059"/>
              <a:ext cx="293370" cy="330200"/>
            </a:xfrm>
            <a:custGeom>
              <a:avLst/>
              <a:gdLst/>
              <a:ahLst/>
              <a:cxnLst/>
              <a:rect l="l" t="t" r="r" b="b"/>
              <a:pathLst>
                <a:path w="293370" h="330200">
                  <a:moveTo>
                    <a:pt x="209788" y="323849"/>
                  </a:moveTo>
                  <a:lnTo>
                    <a:pt x="102704" y="323849"/>
                  </a:lnTo>
                  <a:lnTo>
                    <a:pt x="106490" y="330199"/>
                  </a:lnTo>
                  <a:lnTo>
                    <a:pt x="209325" y="330199"/>
                  </a:lnTo>
                  <a:lnTo>
                    <a:pt x="209788" y="323849"/>
                  </a:lnTo>
                  <a:close/>
                </a:path>
                <a:path w="293370" h="330200">
                  <a:moveTo>
                    <a:pt x="5779" y="0"/>
                  </a:moveTo>
                  <a:lnTo>
                    <a:pt x="0" y="0"/>
                  </a:lnTo>
                  <a:lnTo>
                    <a:pt x="0" y="150261"/>
                  </a:lnTo>
                  <a:lnTo>
                    <a:pt x="1270" y="152399"/>
                  </a:lnTo>
                  <a:lnTo>
                    <a:pt x="0" y="153961"/>
                  </a:lnTo>
                  <a:lnTo>
                    <a:pt x="0" y="300449"/>
                  </a:lnTo>
                  <a:lnTo>
                    <a:pt x="6350" y="298695"/>
                  </a:lnTo>
                  <a:lnTo>
                    <a:pt x="6350" y="6350"/>
                  </a:lnTo>
                  <a:lnTo>
                    <a:pt x="21424" y="6350"/>
                  </a:lnTo>
                  <a:lnTo>
                    <a:pt x="5779" y="0"/>
                  </a:lnTo>
                  <a:close/>
                </a:path>
                <a:path w="293370" h="330200">
                  <a:moveTo>
                    <a:pt x="285750" y="113230"/>
                  </a:moveTo>
                  <a:lnTo>
                    <a:pt x="285750" y="221120"/>
                  </a:lnTo>
                  <a:lnTo>
                    <a:pt x="293370" y="219057"/>
                  </a:lnTo>
                  <a:lnTo>
                    <a:pt x="293370" y="116305"/>
                  </a:lnTo>
                  <a:lnTo>
                    <a:pt x="285750" y="113230"/>
                  </a:lnTo>
                  <a:close/>
                </a:path>
                <a:path w="293370" h="330200">
                  <a:moveTo>
                    <a:pt x="236625" y="0"/>
                  </a:moveTo>
                  <a:lnTo>
                    <a:pt x="126428" y="0"/>
                  </a:lnTo>
                  <a:lnTo>
                    <a:pt x="121272" y="6350"/>
                  </a:lnTo>
                  <a:lnTo>
                    <a:pt x="236060" y="6350"/>
                  </a:lnTo>
                  <a:lnTo>
                    <a:pt x="236625" y="0"/>
                  </a:lnTo>
                  <a:close/>
                </a:path>
              </a:pathLst>
            </a:custGeom>
            <a:solidFill>
              <a:srgbClr val="152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8456929" y="5439409"/>
              <a:ext cx="279400" cy="317500"/>
            </a:xfrm>
            <a:custGeom>
              <a:avLst/>
              <a:gdLst/>
              <a:ahLst/>
              <a:cxnLst/>
              <a:rect l="l" t="t" r="r" b="b"/>
              <a:pathLst>
                <a:path w="279400" h="317500">
                  <a:moveTo>
                    <a:pt x="203993" y="309879"/>
                  </a:moveTo>
                  <a:lnTo>
                    <a:pt x="91810" y="309879"/>
                  </a:lnTo>
                  <a:lnTo>
                    <a:pt x="96354" y="317499"/>
                  </a:lnTo>
                  <a:lnTo>
                    <a:pt x="203438" y="317499"/>
                  </a:lnTo>
                  <a:lnTo>
                    <a:pt x="203993" y="309879"/>
                  </a:lnTo>
                  <a:close/>
                </a:path>
                <a:path w="279400" h="317500">
                  <a:moveTo>
                    <a:pt x="15074" y="0"/>
                  </a:moveTo>
                  <a:lnTo>
                    <a:pt x="0" y="0"/>
                  </a:lnTo>
                  <a:lnTo>
                    <a:pt x="0" y="292345"/>
                  </a:lnTo>
                  <a:lnTo>
                    <a:pt x="7620" y="290240"/>
                  </a:lnTo>
                  <a:lnTo>
                    <a:pt x="7620" y="7620"/>
                  </a:lnTo>
                  <a:lnTo>
                    <a:pt x="33848" y="7620"/>
                  </a:lnTo>
                  <a:lnTo>
                    <a:pt x="15074" y="0"/>
                  </a:lnTo>
                  <a:close/>
                </a:path>
                <a:path w="279400" h="317500">
                  <a:moveTo>
                    <a:pt x="273050" y="104318"/>
                  </a:moveTo>
                  <a:lnTo>
                    <a:pt x="273050" y="216489"/>
                  </a:lnTo>
                  <a:lnTo>
                    <a:pt x="279400" y="214770"/>
                  </a:lnTo>
                  <a:lnTo>
                    <a:pt x="279400" y="106880"/>
                  </a:lnTo>
                  <a:lnTo>
                    <a:pt x="273050" y="104318"/>
                  </a:lnTo>
                  <a:close/>
                </a:path>
                <a:path w="279400" h="317500">
                  <a:moveTo>
                    <a:pt x="229710" y="0"/>
                  </a:moveTo>
                  <a:lnTo>
                    <a:pt x="114922" y="0"/>
                  </a:lnTo>
                  <a:lnTo>
                    <a:pt x="108734" y="7620"/>
                  </a:lnTo>
                  <a:lnTo>
                    <a:pt x="229032" y="7620"/>
                  </a:lnTo>
                  <a:lnTo>
                    <a:pt x="229710" y="0"/>
                  </a:lnTo>
                  <a:close/>
                </a:path>
              </a:pathLst>
            </a:custGeom>
            <a:solidFill>
              <a:srgbClr val="1521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8464549" y="5447029"/>
              <a:ext cx="265430" cy="302260"/>
            </a:xfrm>
            <a:custGeom>
              <a:avLst/>
              <a:gdLst/>
              <a:ahLst/>
              <a:cxnLst/>
              <a:rect l="l" t="t" r="r" b="b"/>
              <a:pathLst>
                <a:path w="265429" h="302260">
                  <a:moveTo>
                    <a:pt x="196836" y="295910"/>
                  </a:moveTo>
                  <a:lnTo>
                    <a:pt x="80404" y="295910"/>
                  </a:lnTo>
                  <a:lnTo>
                    <a:pt x="84190" y="302260"/>
                  </a:lnTo>
                  <a:lnTo>
                    <a:pt x="196373" y="302260"/>
                  </a:lnTo>
                  <a:lnTo>
                    <a:pt x="196836" y="295910"/>
                  </a:lnTo>
                  <a:close/>
                </a:path>
                <a:path w="265429" h="302260">
                  <a:moveTo>
                    <a:pt x="26228" y="0"/>
                  </a:moveTo>
                  <a:lnTo>
                    <a:pt x="0" y="0"/>
                  </a:lnTo>
                  <a:lnTo>
                    <a:pt x="0" y="282620"/>
                  </a:lnTo>
                  <a:lnTo>
                    <a:pt x="6350" y="280866"/>
                  </a:lnTo>
                  <a:lnTo>
                    <a:pt x="6350" y="6350"/>
                  </a:lnTo>
                  <a:lnTo>
                    <a:pt x="41873" y="6350"/>
                  </a:lnTo>
                  <a:lnTo>
                    <a:pt x="26228" y="0"/>
                  </a:lnTo>
                  <a:close/>
                </a:path>
                <a:path w="265429" h="302260">
                  <a:moveTo>
                    <a:pt x="259079" y="94135"/>
                  </a:moveTo>
                  <a:lnTo>
                    <a:pt x="259079" y="210588"/>
                  </a:lnTo>
                  <a:lnTo>
                    <a:pt x="265429" y="208869"/>
                  </a:lnTo>
                  <a:lnTo>
                    <a:pt x="265429" y="96698"/>
                  </a:lnTo>
                  <a:lnTo>
                    <a:pt x="259079" y="94135"/>
                  </a:lnTo>
                  <a:close/>
                </a:path>
                <a:path w="265429" h="302260">
                  <a:moveTo>
                    <a:pt x="221412" y="0"/>
                  </a:moveTo>
                  <a:lnTo>
                    <a:pt x="101114" y="0"/>
                  </a:lnTo>
                  <a:lnTo>
                    <a:pt x="95957" y="6350"/>
                  </a:lnTo>
                  <a:lnTo>
                    <a:pt x="220847" y="6350"/>
                  </a:lnTo>
                  <a:lnTo>
                    <a:pt x="221412" y="0"/>
                  </a:lnTo>
                  <a:close/>
                </a:path>
              </a:pathLst>
            </a:custGeom>
            <a:solidFill>
              <a:srgbClr val="152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8470899" y="5453379"/>
              <a:ext cx="252729" cy="289560"/>
            </a:xfrm>
            <a:custGeom>
              <a:avLst/>
              <a:gdLst/>
              <a:ahLst/>
              <a:cxnLst/>
              <a:rect l="l" t="t" r="r" b="b"/>
              <a:pathLst>
                <a:path w="252729" h="289560">
                  <a:moveTo>
                    <a:pt x="190949" y="283210"/>
                  </a:moveTo>
                  <a:lnTo>
                    <a:pt x="70268" y="283210"/>
                  </a:lnTo>
                  <a:lnTo>
                    <a:pt x="74054" y="289560"/>
                  </a:lnTo>
                  <a:lnTo>
                    <a:pt x="190486" y="289560"/>
                  </a:lnTo>
                  <a:lnTo>
                    <a:pt x="190949" y="283210"/>
                  </a:lnTo>
                  <a:close/>
                </a:path>
                <a:path w="252729" h="289560">
                  <a:moveTo>
                    <a:pt x="35523" y="0"/>
                  </a:moveTo>
                  <a:lnTo>
                    <a:pt x="0" y="0"/>
                  </a:lnTo>
                  <a:lnTo>
                    <a:pt x="0" y="274516"/>
                  </a:lnTo>
                  <a:lnTo>
                    <a:pt x="6350" y="272762"/>
                  </a:lnTo>
                  <a:lnTo>
                    <a:pt x="6350" y="6350"/>
                  </a:lnTo>
                  <a:lnTo>
                    <a:pt x="51168" y="6350"/>
                  </a:lnTo>
                  <a:lnTo>
                    <a:pt x="35523" y="0"/>
                  </a:lnTo>
                  <a:close/>
                </a:path>
                <a:path w="252729" h="289560">
                  <a:moveTo>
                    <a:pt x="246379" y="85223"/>
                  </a:moveTo>
                  <a:lnTo>
                    <a:pt x="246379" y="205957"/>
                  </a:lnTo>
                  <a:lnTo>
                    <a:pt x="252729" y="204238"/>
                  </a:lnTo>
                  <a:lnTo>
                    <a:pt x="252729" y="87785"/>
                  </a:lnTo>
                  <a:lnTo>
                    <a:pt x="246379" y="85223"/>
                  </a:lnTo>
                  <a:close/>
                </a:path>
                <a:path w="252729" h="289560">
                  <a:moveTo>
                    <a:pt x="214497" y="0"/>
                  </a:moveTo>
                  <a:lnTo>
                    <a:pt x="89607" y="0"/>
                  </a:lnTo>
                  <a:lnTo>
                    <a:pt x="84450" y="6350"/>
                  </a:lnTo>
                  <a:lnTo>
                    <a:pt x="213931" y="6350"/>
                  </a:lnTo>
                  <a:lnTo>
                    <a:pt x="214497" y="0"/>
                  </a:lnTo>
                  <a:close/>
                </a:path>
              </a:pathLst>
            </a:custGeom>
            <a:solidFill>
              <a:srgbClr val="162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3" name="object 73"/>
            <p:cNvSpPr/>
            <p:nvPr/>
          </p:nvSpPr>
          <p:spPr>
            <a:xfrm>
              <a:off x="8477249" y="5459729"/>
              <a:ext cx="240029" cy="276860"/>
            </a:xfrm>
            <a:custGeom>
              <a:avLst/>
              <a:gdLst/>
              <a:ahLst/>
              <a:cxnLst/>
              <a:rect l="l" t="t" r="r" b="b"/>
              <a:pathLst>
                <a:path w="240029" h="276860">
                  <a:moveTo>
                    <a:pt x="185062" y="270510"/>
                  </a:moveTo>
                  <a:lnTo>
                    <a:pt x="60131" y="270510"/>
                  </a:lnTo>
                  <a:lnTo>
                    <a:pt x="63918" y="276860"/>
                  </a:lnTo>
                  <a:lnTo>
                    <a:pt x="184599" y="276860"/>
                  </a:lnTo>
                  <a:lnTo>
                    <a:pt x="185062" y="270510"/>
                  </a:lnTo>
                  <a:close/>
                </a:path>
                <a:path w="240029" h="276860">
                  <a:moveTo>
                    <a:pt x="44818" y="0"/>
                  </a:moveTo>
                  <a:lnTo>
                    <a:pt x="0" y="0"/>
                  </a:lnTo>
                  <a:lnTo>
                    <a:pt x="0" y="266412"/>
                  </a:lnTo>
                  <a:lnTo>
                    <a:pt x="6350" y="264658"/>
                  </a:lnTo>
                  <a:lnTo>
                    <a:pt x="6350" y="6350"/>
                  </a:lnTo>
                  <a:lnTo>
                    <a:pt x="60463" y="6350"/>
                  </a:lnTo>
                  <a:lnTo>
                    <a:pt x="44818" y="0"/>
                  </a:lnTo>
                  <a:close/>
                </a:path>
                <a:path w="240029" h="276860">
                  <a:moveTo>
                    <a:pt x="232409" y="75798"/>
                  </a:moveTo>
                  <a:lnTo>
                    <a:pt x="232409" y="201670"/>
                  </a:lnTo>
                  <a:lnTo>
                    <a:pt x="240029" y="199607"/>
                  </a:lnTo>
                  <a:lnTo>
                    <a:pt x="240029" y="78873"/>
                  </a:lnTo>
                  <a:lnTo>
                    <a:pt x="232409" y="75798"/>
                  </a:lnTo>
                  <a:close/>
                </a:path>
                <a:path w="240029" h="276860">
                  <a:moveTo>
                    <a:pt x="207581" y="0"/>
                  </a:moveTo>
                  <a:lnTo>
                    <a:pt x="78100" y="0"/>
                  </a:lnTo>
                  <a:lnTo>
                    <a:pt x="72944" y="6350"/>
                  </a:lnTo>
                  <a:lnTo>
                    <a:pt x="207016" y="6350"/>
                  </a:lnTo>
                  <a:lnTo>
                    <a:pt x="207581" y="0"/>
                  </a:lnTo>
                  <a:close/>
                </a:path>
              </a:pathLst>
            </a:custGeom>
            <a:solidFill>
              <a:srgbClr val="162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4" name="object 74"/>
            <p:cNvSpPr/>
            <p:nvPr/>
          </p:nvSpPr>
          <p:spPr>
            <a:xfrm>
              <a:off x="8483599" y="5466079"/>
              <a:ext cx="226060" cy="264160"/>
            </a:xfrm>
            <a:custGeom>
              <a:avLst/>
              <a:gdLst/>
              <a:ahLst/>
              <a:cxnLst/>
              <a:rect l="l" t="t" r="r" b="b"/>
              <a:pathLst>
                <a:path w="226059" h="264160">
                  <a:moveTo>
                    <a:pt x="179268" y="256540"/>
                  </a:moveTo>
                  <a:lnTo>
                    <a:pt x="49238" y="256540"/>
                  </a:lnTo>
                  <a:lnTo>
                    <a:pt x="53781" y="264160"/>
                  </a:lnTo>
                  <a:lnTo>
                    <a:pt x="178712" y="264160"/>
                  </a:lnTo>
                  <a:lnTo>
                    <a:pt x="179268" y="256540"/>
                  </a:lnTo>
                  <a:close/>
                </a:path>
                <a:path w="226059" h="264160">
                  <a:moveTo>
                    <a:pt x="54113" y="0"/>
                  </a:moveTo>
                  <a:lnTo>
                    <a:pt x="0" y="0"/>
                  </a:lnTo>
                  <a:lnTo>
                    <a:pt x="0" y="258308"/>
                  </a:lnTo>
                  <a:lnTo>
                    <a:pt x="7620" y="256203"/>
                  </a:lnTo>
                  <a:lnTo>
                    <a:pt x="7620" y="7620"/>
                  </a:lnTo>
                  <a:lnTo>
                    <a:pt x="199988" y="7620"/>
                  </a:lnTo>
                  <a:lnTo>
                    <a:pt x="200327" y="3810"/>
                  </a:lnTo>
                  <a:lnTo>
                    <a:pt x="63500" y="3810"/>
                  </a:lnTo>
                  <a:lnTo>
                    <a:pt x="54113" y="0"/>
                  </a:lnTo>
                  <a:close/>
                </a:path>
                <a:path w="226059" h="264160">
                  <a:moveTo>
                    <a:pt x="219709" y="66886"/>
                  </a:moveTo>
                  <a:lnTo>
                    <a:pt x="219709" y="197039"/>
                  </a:lnTo>
                  <a:lnTo>
                    <a:pt x="226059" y="195320"/>
                  </a:lnTo>
                  <a:lnTo>
                    <a:pt x="226059" y="69448"/>
                  </a:lnTo>
                  <a:lnTo>
                    <a:pt x="219709" y="66886"/>
                  </a:lnTo>
                  <a:close/>
                </a:path>
                <a:path w="226059" h="264160">
                  <a:moveTo>
                    <a:pt x="200666" y="0"/>
                  </a:moveTo>
                  <a:lnTo>
                    <a:pt x="66594" y="0"/>
                  </a:lnTo>
                  <a:lnTo>
                    <a:pt x="63500" y="3810"/>
                  </a:lnTo>
                  <a:lnTo>
                    <a:pt x="200327" y="3810"/>
                  </a:lnTo>
                  <a:lnTo>
                    <a:pt x="200666" y="0"/>
                  </a:lnTo>
                  <a:close/>
                </a:path>
              </a:pathLst>
            </a:custGeom>
            <a:solidFill>
              <a:srgbClr val="162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75" name="object 7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8491219" y="5473699"/>
              <a:ext cx="212089" cy="248919"/>
            </a:xfrm>
            <a:prstGeom prst="rect">
              <a:avLst/>
            </a:prstGeom>
          </p:spPr>
        </p:pic>
      </p:grpSp>
      <p:grpSp>
        <p:nvGrpSpPr>
          <p:cNvPr id="76" name="object 76"/>
          <p:cNvGrpSpPr/>
          <p:nvPr/>
        </p:nvGrpSpPr>
        <p:grpSpPr>
          <a:xfrm>
            <a:off x="7056119" y="6024879"/>
            <a:ext cx="449580" cy="476250"/>
            <a:chOff x="7056119" y="6024879"/>
            <a:chExt cx="449580" cy="476250"/>
          </a:xfrm>
        </p:grpSpPr>
        <p:sp>
          <p:nvSpPr>
            <p:cNvPr id="77" name="object 77"/>
            <p:cNvSpPr/>
            <p:nvPr/>
          </p:nvSpPr>
          <p:spPr>
            <a:xfrm>
              <a:off x="7056119" y="6024879"/>
              <a:ext cx="449580" cy="476250"/>
            </a:xfrm>
            <a:custGeom>
              <a:avLst/>
              <a:gdLst/>
              <a:ahLst/>
              <a:cxnLst/>
              <a:rect l="l" t="t" r="r" b="b"/>
              <a:pathLst>
                <a:path w="449579" h="476250">
                  <a:moveTo>
                    <a:pt x="144247" y="471170"/>
                  </a:moveTo>
                  <a:lnTo>
                    <a:pt x="140232" y="471170"/>
                  </a:lnTo>
                  <a:lnTo>
                    <a:pt x="139700" y="476250"/>
                  </a:lnTo>
                  <a:lnTo>
                    <a:pt x="144247" y="471170"/>
                  </a:lnTo>
                  <a:close/>
                </a:path>
                <a:path w="449579" h="476250">
                  <a:moveTo>
                    <a:pt x="3809" y="213896"/>
                  </a:moveTo>
                  <a:lnTo>
                    <a:pt x="0" y="214630"/>
                  </a:lnTo>
                  <a:lnTo>
                    <a:pt x="3809" y="216550"/>
                  </a:lnTo>
                  <a:lnTo>
                    <a:pt x="3809" y="213896"/>
                  </a:lnTo>
                  <a:close/>
                </a:path>
                <a:path w="449579" h="476250">
                  <a:moveTo>
                    <a:pt x="449579" y="127000"/>
                  </a:moveTo>
                  <a:lnTo>
                    <a:pt x="445770" y="127733"/>
                  </a:lnTo>
                  <a:lnTo>
                    <a:pt x="445770" y="131255"/>
                  </a:lnTo>
                  <a:lnTo>
                    <a:pt x="449579" y="127000"/>
                  </a:lnTo>
                  <a:close/>
                </a:path>
                <a:path w="449579" h="476250">
                  <a:moveTo>
                    <a:pt x="190500" y="0"/>
                  </a:moveTo>
                  <a:lnTo>
                    <a:pt x="190233" y="2540"/>
                  </a:lnTo>
                  <a:lnTo>
                    <a:pt x="191890" y="2540"/>
                  </a:lnTo>
                  <a:lnTo>
                    <a:pt x="190500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8" name="object 78"/>
            <p:cNvSpPr/>
            <p:nvPr/>
          </p:nvSpPr>
          <p:spPr>
            <a:xfrm>
              <a:off x="7059929" y="6027419"/>
              <a:ext cx="441959" cy="468630"/>
            </a:xfrm>
            <a:custGeom>
              <a:avLst/>
              <a:gdLst/>
              <a:ahLst/>
              <a:cxnLst/>
              <a:rect l="l" t="t" r="r" b="b"/>
              <a:pathLst>
                <a:path w="441959" h="468629">
                  <a:moveTo>
                    <a:pt x="142711" y="466089"/>
                  </a:moveTo>
                  <a:lnTo>
                    <a:pt x="136689" y="466089"/>
                  </a:lnTo>
                  <a:lnTo>
                    <a:pt x="136422" y="468629"/>
                  </a:lnTo>
                  <a:lnTo>
                    <a:pt x="140437" y="468629"/>
                  </a:lnTo>
                  <a:lnTo>
                    <a:pt x="142711" y="466089"/>
                  </a:lnTo>
                  <a:close/>
                </a:path>
                <a:path w="441959" h="468629">
                  <a:moveTo>
                    <a:pt x="3810" y="210622"/>
                  </a:moveTo>
                  <a:lnTo>
                    <a:pt x="0" y="211356"/>
                  </a:lnTo>
                  <a:lnTo>
                    <a:pt x="0" y="214010"/>
                  </a:lnTo>
                  <a:lnTo>
                    <a:pt x="3810" y="215930"/>
                  </a:lnTo>
                  <a:lnTo>
                    <a:pt x="3810" y="210622"/>
                  </a:lnTo>
                  <a:close/>
                </a:path>
                <a:path w="441959" h="468629">
                  <a:moveTo>
                    <a:pt x="441960" y="125193"/>
                  </a:moveTo>
                  <a:lnTo>
                    <a:pt x="439420" y="125682"/>
                  </a:lnTo>
                  <a:lnTo>
                    <a:pt x="439420" y="131553"/>
                  </a:lnTo>
                  <a:lnTo>
                    <a:pt x="441960" y="128715"/>
                  </a:lnTo>
                  <a:lnTo>
                    <a:pt x="441960" y="125193"/>
                  </a:lnTo>
                  <a:close/>
                </a:path>
                <a:path w="441959" h="468629">
                  <a:moveTo>
                    <a:pt x="188080" y="0"/>
                  </a:moveTo>
                  <a:lnTo>
                    <a:pt x="186423" y="0"/>
                  </a:lnTo>
                  <a:lnTo>
                    <a:pt x="186023" y="3809"/>
                  </a:lnTo>
                  <a:lnTo>
                    <a:pt x="190167" y="3809"/>
                  </a:lnTo>
                  <a:lnTo>
                    <a:pt x="188080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9" name="object 79"/>
            <p:cNvSpPr/>
            <p:nvPr/>
          </p:nvSpPr>
          <p:spPr>
            <a:xfrm>
              <a:off x="7063739" y="6031229"/>
              <a:ext cx="435609" cy="462280"/>
            </a:xfrm>
            <a:custGeom>
              <a:avLst/>
              <a:gdLst/>
              <a:ahLst/>
              <a:cxnLst/>
              <a:rect l="l" t="t" r="r" b="b"/>
              <a:pathLst>
                <a:path w="435609" h="462279">
                  <a:moveTo>
                    <a:pt x="142312" y="458470"/>
                  </a:moveTo>
                  <a:lnTo>
                    <a:pt x="133278" y="458470"/>
                  </a:lnTo>
                  <a:lnTo>
                    <a:pt x="132879" y="462280"/>
                  </a:lnTo>
                  <a:lnTo>
                    <a:pt x="138901" y="462280"/>
                  </a:lnTo>
                  <a:lnTo>
                    <a:pt x="142312" y="458470"/>
                  </a:lnTo>
                  <a:close/>
                </a:path>
                <a:path w="435609" h="462279">
                  <a:moveTo>
                    <a:pt x="3809" y="206078"/>
                  </a:moveTo>
                  <a:lnTo>
                    <a:pt x="0" y="206812"/>
                  </a:lnTo>
                  <a:lnTo>
                    <a:pt x="0" y="212120"/>
                  </a:lnTo>
                  <a:lnTo>
                    <a:pt x="3809" y="214040"/>
                  </a:lnTo>
                  <a:lnTo>
                    <a:pt x="3809" y="206078"/>
                  </a:lnTo>
                  <a:close/>
                </a:path>
                <a:path w="435609" h="462279">
                  <a:moveTo>
                    <a:pt x="435609" y="121872"/>
                  </a:moveTo>
                  <a:lnTo>
                    <a:pt x="431800" y="122606"/>
                  </a:lnTo>
                  <a:lnTo>
                    <a:pt x="431800" y="131998"/>
                  </a:lnTo>
                  <a:lnTo>
                    <a:pt x="435609" y="127743"/>
                  </a:lnTo>
                  <a:lnTo>
                    <a:pt x="435609" y="121872"/>
                  </a:lnTo>
                  <a:close/>
                </a:path>
                <a:path w="435609" h="462279">
                  <a:moveTo>
                    <a:pt x="186357" y="0"/>
                  </a:moveTo>
                  <a:lnTo>
                    <a:pt x="182213" y="0"/>
                  </a:lnTo>
                  <a:lnTo>
                    <a:pt x="181814" y="3810"/>
                  </a:lnTo>
                  <a:lnTo>
                    <a:pt x="188443" y="3810"/>
                  </a:lnTo>
                  <a:lnTo>
                    <a:pt x="186357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0" name="object 80"/>
            <p:cNvSpPr/>
            <p:nvPr/>
          </p:nvSpPr>
          <p:spPr>
            <a:xfrm>
              <a:off x="7067549" y="6035039"/>
              <a:ext cx="427990" cy="454659"/>
            </a:xfrm>
            <a:custGeom>
              <a:avLst/>
              <a:gdLst/>
              <a:ahLst/>
              <a:cxnLst/>
              <a:rect l="l" t="t" r="r" b="b"/>
              <a:pathLst>
                <a:path w="427990" h="454660">
                  <a:moveTo>
                    <a:pt x="141913" y="450850"/>
                  </a:moveTo>
                  <a:lnTo>
                    <a:pt x="129868" y="450850"/>
                  </a:lnTo>
                  <a:lnTo>
                    <a:pt x="129468" y="454660"/>
                  </a:lnTo>
                  <a:lnTo>
                    <a:pt x="138502" y="454660"/>
                  </a:lnTo>
                  <a:lnTo>
                    <a:pt x="141913" y="450850"/>
                  </a:lnTo>
                  <a:close/>
                </a:path>
                <a:path w="427990" h="454660">
                  <a:moveTo>
                    <a:pt x="3809" y="201534"/>
                  </a:moveTo>
                  <a:lnTo>
                    <a:pt x="0" y="202268"/>
                  </a:lnTo>
                  <a:lnTo>
                    <a:pt x="0" y="210230"/>
                  </a:lnTo>
                  <a:lnTo>
                    <a:pt x="3809" y="212150"/>
                  </a:lnTo>
                  <a:lnTo>
                    <a:pt x="3809" y="201534"/>
                  </a:lnTo>
                  <a:close/>
                </a:path>
                <a:path w="427990" h="454660">
                  <a:moveTo>
                    <a:pt x="427990" y="118796"/>
                  </a:moveTo>
                  <a:lnTo>
                    <a:pt x="424179" y="119530"/>
                  </a:lnTo>
                  <a:lnTo>
                    <a:pt x="424179" y="132444"/>
                  </a:lnTo>
                  <a:lnTo>
                    <a:pt x="427990" y="128188"/>
                  </a:lnTo>
                  <a:lnTo>
                    <a:pt x="427990" y="118796"/>
                  </a:lnTo>
                  <a:close/>
                </a:path>
                <a:path w="427990" h="454660">
                  <a:moveTo>
                    <a:pt x="184633" y="0"/>
                  </a:moveTo>
                  <a:lnTo>
                    <a:pt x="178004" y="0"/>
                  </a:lnTo>
                  <a:lnTo>
                    <a:pt x="177604" y="3810"/>
                  </a:lnTo>
                  <a:lnTo>
                    <a:pt x="186720" y="3810"/>
                  </a:lnTo>
                  <a:lnTo>
                    <a:pt x="184633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1" name="object 81"/>
            <p:cNvSpPr/>
            <p:nvPr/>
          </p:nvSpPr>
          <p:spPr>
            <a:xfrm>
              <a:off x="7071359" y="6038849"/>
              <a:ext cx="420370" cy="447040"/>
            </a:xfrm>
            <a:custGeom>
              <a:avLst/>
              <a:gdLst/>
              <a:ahLst/>
              <a:cxnLst/>
              <a:rect l="l" t="t" r="r" b="b"/>
              <a:pathLst>
                <a:path w="420370" h="447039">
                  <a:moveTo>
                    <a:pt x="141514" y="443230"/>
                  </a:moveTo>
                  <a:lnTo>
                    <a:pt x="126458" y="443230"/>
                  </a:lnTo>
                  <a:lnTo>
                    <a:pt x="126058" y="447040"/>
                  </a:lnTo>
                  <a:lnTo>
                    <a:pt x="138103" y="447040"/>
                  </a:lnTo>
                  <a:lnTo>
                    <a:pt x="141514" y="443230"/>
                  </a:lnTo>
                  <a:close/>
                </a:path>
                <a:path w="420370" h="447039">
                  <a:moveTo>
                    <a:pt x="2540" y="197235"/>
                  </a:moveTo>
                  <a:lnTo>
                    <a:pt x="0" y="197724"/>
                  </a:lnTo>
                  <a:lnTo>
                    <a:pt x="0" y="208340"/>
                  </a:lnTo>
                  <a:lnTo>
                    <a:pt x="2540" y="209621"/>
                  </a:lnTo>
                  <a:lnTo>
                    <a:pt x="2540" y="197235"/>
                  </a:lnTo>
                  <a:close/>
                </a:path>
                <a:path w="420370" h="447039">
                  <a:moveTo>
                    <a:pt x="420370" y="115720"/>
                  </a:moveTo>
                  <a:lnTo>
                    <a:pt x="416560" y="116454"/>
                  </a:lnTo>
                  <a:lnTo>
                    <a:pt x="416560" y="132890"/>
                  </a:lnTo>
                  <a:lnTo>
                    <a:pt x="420370" y="128634"/>
                  </a:lnTo>
                  <a:lnTo>
                    <a:pt x="420370" y="115720"/>
                  </a:lnTo>
                  <a:close/>
                </a:path>
                <a:path w="420370" h="447039">
                  <a:moveTo>
                    <a:pt x="182910" y="0"/>
                  </a:moveTo>
                  <a:lnTo>
                    <a:pt x="173794" y="0"/>
                  </a:lnTo>
                  <a:lnTo>
                    <a:pt x="173528" y="2540"/>
                  </a:lnTo>
                  <a:lnTo>
                    <a:pt x="184301" y="2540"/>
                  </a:lnTo>
                  <a:lnTo>
                    <a:pt x="182910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2" name="object 82"/>
            <p:cNvSpPr/>
            <p:nvPr/>
          </p:nvSpPr>
          <p:spPr>
            <a:xfrm>
              <a:off x="7073899" y="6041389"/>
              <a:ext cx="414020" cy="440690"/>
            </a:xfrm>
            <a:custGeom>
              <a:avLst/>
              <a:gdLst/>
              <a:ahLst/>
              <a:cxnLst/>
              <a:rect l="l" t="t" r="r" b="b"/>
              <a:pathLst>
                <a:path w="414020" h="440689">
                  <a:moveTo>
                    <a:pt x="142385" y="436880"/>
                  </a:moveTo>
                  <a:lnTo>
                    <a:pt x="124317" y="436880"/>
                  </a:lnTo>
                  <a:lnTo>
                    <a:pt x="123918" y="440690"/>
                  </a:lnTo>
                  <a:lnTo>
                    <a:pt x="138974" y="440690"/>
                  </a:lnTo>
                  <a:lnTo>
                    <a:pt x="142385" y="436880"/>
                  </a:lnTo>
                  <a:close/>
                </a:path>
                <a:path w="414020" h="440689">
                  <a:moveTo>
                    <a:pt x="3809" y="193961"/>
                  </a:moveTo>
                  <a:lnTo>
                    <a:pt x="0" y="194695"/>
                  </a:lnTo>
                  <a:lnTo>
                    <a:pt x="0" y="207081"/>
                  </a:lnTo>
                  <a:lnTo>
                    <a:pt x="3809" y="209001"/>
                  </a:lnTo>
                  <a:lnTo>
                    <a:pt x="3809" y="193961"/>
                  </a:lnTo>
                  <a:close/>
                </a:path>
                <a:path w="414020" h="440689">
                  <a:moveTo>
                    <a:pt x="414020" y="113914"/>
                  </a:moveTo>
                  <a:lnTo>
                    <a:pt x="410209" y="114648"/>
                  </a:lnTo>
                  <a:lnTo>
                    <a:pt x="410209" y="134606"/>
                  </a:lnTo>
                  <a:lnTo>
                    <a:pt x="414020" y="130350"/>
                  </a:lnTo>
                  <a:lnTo>
                    <a:pt x="414020" y="113914"/>
                  </a:lnTo>
                  <a:close/>
                </a:path>
                <a:path w="414020" h="440689">
                  <a:moveTo>
                    <a:pt x="181761" y="0"/>
                  </a:moveTo>
                  <a:lnTo>
                    <a:pt x="170988" y="0"/>
                  </a:lnTo>
                  <a:lnTo>
                    <a:pt x="170588" y="3810"/>
                  </a:lnTo>
                  <a:lnTo>
                    <a:pt x="183847" y="3810"/>
                  </a:lnTo>
                  <a:lnTo>
                    <a:pt x="181761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3" name="object 83"/>
            <p:cNvSpPr/>
            <p:nvPr/>
          </p:nvSpPr>
          <p:spPr>
            <a:xfrm>
              <a:off x="7077709" y="6045199"/>
              <a:ext cx="406400" cy="433070"/>
            </a:xfrm>
            <a:custGeom>
              <a:avLst/>
              <a:gdLst/>
              <a:ahLst/>
              <a:cxnLst/>
              <a:rect l="l" t="t" r="r" b="b"/>
              <a:pathLst>
                <a:path w="406400" h="433070">
                  <a:moveTo>
                    <a:pt x="141986" y="429259"/>
                  </a:moveTo>
                  <a:lnTo>
                    <a:pt x="120907" y="429259"/>
                  </a:lnTo>
                  <a:lnTo>
                    <a:pt x="120507" y="433070"/>
                  </a:lnTo>
                  <a:lnTo>
                    <a:pt x="138575" y="433070"/>
                  </a:lnTo>
                  <a:lnTo>
                    <a:pt x="141986" y="429259"/>
                  </a:lnTo>
                  <a:close/>
                </a:path>
                <a:path w="406400" h="433070">
                  <a:moveTo>
                    <a:pt x="3810" y="189418"/>
                  </a:moveTo>
                  <a:lnTo>
                    <a:pt x="0" y="190151"/>
                  </a:lnTo>
                  <a:lnTo>
                    <a:pt x="0" y="205191"/>
                  </a:lnTo>
                  <a:lnTo>
                    <a:pt x="3810" y="207111"/>
                  </a:lnTo>
                  <a:lnTo>
                    <a:pt x="3810" y="189418"/>
                  </a:lnTo>
                  <a:close/>
                </a:path>
                <a:path w="406400" h="433070">
                  <a:moveTo>
                    <a:pt x="406400" y="110838"/>
                  </a:moveTo>
                  <a:lnTo>
                    <a:pt x="402590" y="111571"/>
                  </a:lnTo>
                  <a:lnTo>
                    <a:pt x="402590" y="135052"/>
                  </a:lnTo>
                  <a:lnTo>
                    <a:pt x="406400" y="130796"/>
                  </a:lnTo>
                  <a:lnTo>
                    <a:pt x="406400" y="110838"/>
                  </a:lnTo>
                  <a:close/>
                </a:path>
                <a:path w="406400" h="433070">
                  <a:moveTo>
                    <a:pt x="180037" y="0"/>
                  </a:moveTo>
                  <a:lnTo>
                    <a:pt x="166778" y="0"/>
                  </a:lnTo>
                  <a:lnTo>
                    <a:pt x="166378" y="3809"/>
                  </a:lnTo>
                  <a:lnTo>
                    <a:pt x="182124" y="3809"/>
                  </a:lnTo>
                  <a:lnTo>
                    <a:pt x="180037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4" name="object 84"/>
            <p:cNvSpPr/>
            <p:nvPr/>
          </p:nvSpPr>
          <p:spPr>
            <a:xfrm>
              <a:off x="7081519" y="6049009"/>
              <a:ext cx="398780" cy="425450"/>
            </a:xfrm>
            <a:custGeom>
              <a:avLst/>
              <a:gdLst/>
              <a:ahLst/>
              <a:cxnLst/>
              <a:rect l="l" t="t" r="r" b="b"/>
              <a:pathLst>
                <a:path w="398779" h="425450">
                  <a:moveTo>
                    <a:pt x="140449" y="422909"/>
                  </a:moveTo>
                  <a:lnTo>
                    <a:pt x="117363" y="422909"/>
                  </a:lnTo>
                  <a:lnTo>
                    <a:pt x="117097" y="425449"/>
                  </a:lnTo>
                  <a:lnTo>
                    <a:pt x="138175" y="425449"/>
                  </a:lnTo>
                  <a:lnTo>
                    <a:pt x="140449" y="422909"/>
                  </a:lnTo>
                  <a:close/>
                </a:path>
                <a:path w="398779" h="425450">
                  <a:moveTo>
                    <a:pt x="3809" y="184874"/>
                  </a:moveTo>
                  <a:lnTo>
                    <a:pt x="0" y="185608"/>
                  </a:lnTo>
                  <a:lnTo>
                    <a:pt x="0" y="203301"/>
                  </a:lnTo>
                  <a:lnTo>
                    <a:pt x="3809" y="205221"/>
                  </a:lnTo>
                  <a:lnTo>
                    <a:pt x="3809" y="184874"/>
                  </a:lnTo>
                  <a:close/>
                </a:path>
                <a:path w="398779" h="425450">
                  <a:moveTo>
                    <a:pt x="398779" y="107761"/>
                  </a:moveTo>
                  <a:lnTo>
                    <a:pt x="396239" y="108251"/>
                  </a:lnTo>
                  <a:lnTo>
                    <a:pt x="396239" y="134079"/>
                  </a:lnTo>
                  <a:lnTo>
                    <a:pt x="398779" y="131242"/>
                  </a:lnTo>
                  <a:lnTo>
                    <a:pt x="398779" y="107761"/>
                  </a:lnTo>
                  <a:close/>
                </a:path>
                <a:path w="398779" h="425450">
                  <a:moveTo>
                    <a:pt x="178314" y="0"/>
                  </a:moveTo>
                  <a:lnTo>
                    <a:pt x="162568" y="0"/>
                  </a:lnTo>
                  <a:lnTo>
                    <a:pt x="162169" y="3809"/>
                  </a:lnTo>
                  <a:lnTo>
                    <a:pt x="180400" y="3809"/>
                  </a:lnTo>
                  <a:lnTo>
                    <a:pt x="178314" y="0"/>
                  </a:lnTo>
                  <a:close/>
                </a:path>
              </a:pathLst>
            </a:custGeom>
            <a:solidFill>
              <a:srgbClr val="DBDBD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5" name="object 85"/>
            <p:cNvSpPr/>
            <p:nvPr/>
          </p:nvSpPr>
          <p:spPr>
            <a:xfrm>
              <a:off x="7085329" y="6052819"/>
              <a:ext cx="392430" cy="419100"/>
            </a:xfrm>
            <a:custGeom>
              <a:avLst/>
              <a:gdLst/>
              <a:ahLst/>
              <a:cxnLst/>
              <a:rect l="l" t="t" r="r" b="b"/>
              <a:pathLst>
                <a:path w="392429" h="419100">
                  <a:moveTo>
                    <a:pt x="140050" y="415290"/>
                  </a:moveTo>
                  <a:lnTo>
                    <a:pt x="113953" y="415290"/>
                  </a:lnTo>
                  <a:lnTo>
                    <a:pt x="113553" y="419099"/>
                  </a:lnTo>
                  <a:lnTo>
                    <a:pt x="136639" y="419099"/>
                  </a:lnTo>
                  <a:lnTo>
                    <a:pt x="140050" y="415290"/>
                  </a:lnTo>
                  <a:close/>
                </a:path>
                <a:path w="392429" h="419100">
                  <a:moveTo>
                    <a:pt x="3810" y="180330"/>
                  </a:moveTo>
                  <a:lnTo>
                    <a:pt x="0" y="181064"/>
                  </a:lnTo>
                  <a:lnTo>
                    <a:pt x="0" y="201411"/>
                  </a:lnTo>
                  <a:lnTo>
                    <a:pt x="3810" y="203332"/>
                  </a:lnTo>
                  <a:lnTo>
                    <a:pt x="3810" y="180330"/>
                  </a:lnTo>
                  <a:close/>
                </a:path>
                <a:path w="392429" h="419100">
                  <a:moveTo>
                    <a:pt x="392429" y="104441"/>
                  </a:moveTo>
                  <a:lnTo>
                    <a:pt x="388620" y="105174"/>
                  </a:lnTo>
                  <a:lnTo>
                    <a:pt x="388620" y="134525"/>
                  </a:lnTo>
                  <a:lnTo>
                    <a:pt x="392429" y="130269"/>
                  </a:lnTo>
                  <a:lnTo>
                    <a:pt x="392429" y="104441"/>
                  </a:lnTo>
                  <a:close/>
                </a:path>
                <a:path w="392429" h="419100">
                  <a:moveTo>
                    <a:pt x="176590" y="0"/>
                  </a:moveTo>
                  <a:lnTo>
                    <a:pt x="158359" y="0"/>
                  </a:lnTo>
                  <a:lnTo>
                    <a:pt x="157959" y="3809"/>
                  </a:lnTo>
                  <a:lnTo>
                    <a:pt x="178676" y="3809"/>
                  </a:lnTo>
                  <a:lnTo>
                    <a:pt x="176590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6" name="object 86"/>
            <p:cNvSpPr/>
            <p:nvPr/>
          </p:nvSpPr>
          <p:spPr>
            <a:xfrm>
              <a:off x="7089139" y="6056629"/>
              <a:ext cx="384810" cy="411480"/>
            </a:xfrm>
            <a:custGeom>
              <a:avLst/>
              <a:gdLst/>
              <a:ahLst/>
              <a:cxnLst/>
              <a:rect l="l" t="t" r="r" b="b"/>
              <a:pathLst>
                <a:path w="384809" h="411479">
                  <a:moveTo>
                    <a:pt x="139651" y="407670"/>
                  </a:moveTo>
                  <a:lnTo>
                    <a:pt x="110543" y="407670"/>
                  </a:lnTo>
                  <a:lnTo>
                    <a:pt x="110143" y="411480"/>
                  </a:lnTo>
                  <a:lnTo>
                    <a:pt x="136240" y="411480"/>
                  </a:lnTo>
                  <a:lnTo>
                    <a:pt x="139651" y="407670"/>
                  </a:lnTo>
                  <a:close/>
                </a:path>
                <a:path w="384809" h="411479">
                  <a:moveTo>
                    <a:pt x="381000" y="382877"/>
                  </a:moveTo>
                  <a:lnTo>
                    <a:pt x="381000" y="388000"/>
                  </a:lnTo>
                  <a:lnTo>
                    <a:pt x="384809" y="389890"/>
                  </a:lnTo>
                  <a:lnTo>
                    <a:pt x="381000" y="382877"/>
                  </a:lnTo>
                  <a:close/>
                </a:path>
                <a:path w="384809" h="411479">
                  <a:moveTo>
                    <a:pt x="3809" y="175786"/>
                  </a:moveTo>
                  <a:lnTo>
                    <a:pt x="0" y="176520"/>
                  </a:lnTo>
                  <a:lnTo>
                    <a:pt x="0" y="199522"/>
                  </a:lnTo>
                  <a:lnTo>
                    <a:pt x="3809" y="201442"/>
                  </a:lnTo>
                  <a:lnTo>
                    <a:pt x="3809" y="175786"/>
                  </a:lnTo>
                  <a:close/>
                </a:path>
                <a:path w="384809" h="411479">
                  <a:moveTo>
                    <a:pt x="384809" y="101364"/>
                  </a:moveTo>
                  <a:lnTo>
                    <a:pt x="381000" y="102098"/>
                  </a:lnTo>
                  <a:lnTo>
                    <a:pt x="381000" y="134971"/>
                  </a:lnTo>
                  <a:lnTo>
                    <a:pt x="384809" y="130715"/>
                  </a:lnTo>
                  <a:lnTo>
                    <a:pt x="384809" y="101364"/>
                  </a:lnTo>
                  <a:close/>
                </a:path>
                <a:path w="384809" h="411479">
                  <a:moveTo>
                    <a:pt x="174866" y="0"/>
                  </a:moveTo>
                  <a:lnTo>
                    <a:pt x="154149" y="0"/>
                  </a:lnTo>
                  <a:lnTo>
                    <a:pt x="153749" y="3810"/>
                  </a:lnTo>
                  <a:lnTo>
                    <a:pt x="176953" y="3810"/>
                  </a:lnTo>
                  <a:lnTo>
                    <a:pt x="174866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7" name="object 87"/>
            <p:cNvSpPr/>
            <p:nvPr/>
          </p:nvSpPr>
          <p:spPr>
            <a:xfrm>
              <a:off x="7092949" y="6060439"/>
              <a:ext cx="377190" cy="403860"/>
            </a:xfrm>
            <a:custGeom>
              <a:avLst/>
              <a:gdLst/>
              <a:ahLst/>
              <a:cxnLst/>
              <a:rect l="l" t="t" r="r" b="b"/>
              <a:pathLst>
                <a:path w="377190" h="403860">
                  <a:moveTo>
                    <a:pt x="139252" y="400050"/>
                  </a:moveTo>
                  <a:lnTo>
                    <a:pt x="107132" y="400050"/>
                  </a:lnTo>
                  <a:lnTo>
                    <a:pt x="106733" y="403860"/>
                  </a:lnTo>
                  <a:lnTo>
                    <a:pt x="135841" y="403860"/>
                  </a:lnTo>
                  <a:lnTo>
                    <a:pt x="139252" y="400050"/>
                  </a:lnTo>
                  <a:close/>
                </a:path>
                <a:path w="377190" h="403860">
                  <a:moveTo>
                    <a:pt x="373379" y="372054"/>
                  </a:moveTo>
                  <a:lnTo>
                    <a:pt x="373379" y="382300"/>
                  </a:lnTo>
                  <a:lnTo>
                    <a:pt x="377190" y="384190"/>
                  </a:lnTo>
                  <a:lnTo>
                    <a:pt x="377190" y="379067"/>
                  </a:lnTo>
                  <a:lnTo>
                    <a:pt x="373379" y="372054"/>
                  </a:lnTo>
                  <a:close/>
                </a:path>
                <a:path w="377190" h="403860">
                  <a:moveTo>
                    <a:pt x="2540" y="171487"/>
                  </a:moveTo>
                  <a:lnTo>
                    <a:pt x="0" y="171976"/>
                  </a:lnTo>
                  <a:lnTo>
                    <a:pt x="0" y="197632"/>
                  </a:lnTo>
                  <a:lnTo>
                    <a:pt x="2540" y="198912"/>
                  </a:lnTo>
                  <a:lnTo>
                    <a:pt x="2540" y="171487"/>
                  </a:lnTo>
                  <a:close/>
                </a:path>
                <a:path w="377190" h="403860">
                  <a:moveTo>
                    <a:pt x="377190" y="98288"/>
                  </a:moveTo>
                  <a:lnTo>
                    <a:pt x="373379" y="99022"/>
                  </a:lnTo>
                  <a:lnTo>
                    <a:pt x="373379" y="135417"/>
                  </a:lnTo>
                  <a:lnTo>
                    <a:pt x="377190" y="131161"/>
                  </a:lnTo>
                  <a:lnTo>
                    <a:pt x="377190" y="98288"/>
                  </a:lnTo>
                  <a:close/>
                </a:path>
                <a:path w="377190" h="403860">
                  <a:moveTo>
                    <a:pt x="173143" y="0"/>
                  </a:moveTo>
                  <a:lnTo>
                    <a:pt x="149939" y="0"/>
                  </a:lnTo>
                  <a:lnTo>
                    <a:pt x="149673" y="2540"/>
                  </a:lnTo>
                  <a:lnTo>
                    <a:pt x="174534" y="2540"/>
                  </a:lnTo>
                  <a:lnTo>
                    <a:pt x="173143" y="0"/>
                  </a:lnTo>
                  <a:close/>
                </a:path>
              </a:pathLst>
            </a:custGeom>
            <a:solidFill>
              <a:srgbClr val="D5D5D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8" name="object 88"/>
            <p:cNvSpPr/>
            <p:nvPr/>
          </p:nvSpPr>
          <p:spPr>
            <a:xfrm>
              <a:off x="7095489" y="6062979"/>
              <a:ext cx="370840" cy="397510"/>
            </a:xfrm>
            <a:custGeom>
              <a:avLst/>
              <a:gdLst/>
              <a:ahLst/>
              <a:cxnLst/>
              <a:rect l="l" t="t" r="r" b="b"/>
              <a:pathLst>
                <a:path w="370840" h="397510">
                  <a:moveTo>
                    <a:pt x="140123" y="393700"/>
                  </a:moveTo>
                  <a:lnTo>
                    <a:pt x="104992" y="393700"/>
                  </a:lnTo>
                  <a:lnTo>
                    <a:pt x="104592" y="397510"/>
                  </a:lnTo>
                  <a:lnTo>
                    <a:pt x="136712" y="397510"/>
                  </a:lnTo>
                  <a:lnTo>
                    <a:pt x="140123" y="393700"/>
                  </a:lnTo>
                  <a:close/>
                </a:path>
                <a:path w="370840" h="397510">
                  <a:moveTo>
                    <a:pt x="367029" y="362502"/>
                  </a:moveTo>
                  <a:lnTo>
                    <a:pt x="367029" y="377870"/>
                  </a:lnTo>
                  <a:lnTo>
                    <a:pt x="370839" y="379760"/>
                  </a:lnTo>
                  <a:lnTo>
                    <a:pt x="370839" y="369514"/>
                  </a:lnTo>
                  <a:lnTo>
                    <a:pt x="367029" y="362502"/>
                  </a:lnTo>
                  <a:close/>
                </a:path>
                <a:path w="370840" h="397510">
                  <a:moveTo>
                    <a:pt x="3809" y="168213"/>
                  </a:moveTo>
                  <a:lnTo>
                    <a:pt x="0" y="168947"/>
                  </a:lnTo>
                  <a:lnTo>
                    <a:pt x="0" y="196372"/>
                  </a:lnTo>
                  <a:lnTo>
                    <a:pt x="3809" y="198292"/>
                  </a:lnTo>
                  <a:lnTo>
                    <a:pt x="3809" y="168213"/>
                  </a:lnTo>
                  <a:close/>
                </a:path>
                <a:path w="370840" h="397510">
                  <a:moveTo>
                    <a:pt x="370839" y="96482"/>
                  </a:moveTo>
                  <a:lnTo>
                    <a:pt x="367029" y="97216"/>
                  </a:lnTo>
                  <a:lnTo>
                    <a:pt x="367029" y="137132"/>
                  </a:lnTo>
                  <a:lnTo>
                    <a:pt x="370839" y="132877"/>
                  </a:lnTo>
                  <a:lnTo>
                    <a:pt x="370839" y="96482"/>
                  </a:lnTo>
                  <a:close/>
                </a:path>
                <a:path w="370840" h="397510">
                  <a:moveTo>
                    <a:pt x="171994" y="0"/>
                  </a:moveTo>
                  <a:lnTo>
                    <a:pt x="147133" y="0"/>
                  </a:lnTo>
                  <a:lnTo>
                    <a:pt x="146600" y="5080"/>
                  </a:lnTo>
                  <a:lnTo>
                    <a:pt x="174776" y="5080"/>
                  </a:lnTo>
                  <a:lnTo>
                    <a:pt x="171994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9" name="object 89"/>
            <p:cNvSpPr/>
            <p:nvPr/>
          </p:nvSpPr>
          <p:spPr>
            <a:xfrm>
              <a:off x="7099299" y="6068059"/>
              <a:ext cx="363220" cy="388620"/>
            </a:xfrm>
            <a:custGeom>
              <a:avLst/>
              <a:gdLst/>
              <a:ahLst/>
              <a:cxnLst/>
              <a:rect l="l" t="t" r="r" b="b"/>
              <a:pathLst>
                <a:path w="363220" h="388620">
                  <a:moveTo>
                    <a:pt x="139724" y="384809"/>
                  </a:moveTo>
                  <a:lnTo>
                    <a:pt x="101582" y="384809"/>
                  </a:lnTo>
                  <a:lnTo>
                    <a:pt x="101182" y="388619"/>
                  </a:lnTo>
                  <a:lnTo>
                    <a:pt x="136313" y="388619"/>
                  </a:lnTo>
                  <a:lnTo>
                    <a:pt x="139724" y="384809"/>
                  </a:lnTo>
                  <a:close/>
                </a:path>
                <a:path w="363220" h="388620">
                  <a:moveTo>
                    <a:pt x="359409" y="350409"/>
                  </a:moveTo>
                  <a:lnTo>
                    <a:pt x="359409" y="370900"/>
                  </a:lnTo>
                  <a:lnTo>
                    <a:pt x="363220" y="372790"/>
                  </a:lnTo>
                  <a:lnTo>
                    <a:pt x="363220" y="357422"/>
                  </a:lnTo>
                  <a:lnTo>
                    <a:pt x="359409" y="350409"/>
                  </a:lnTo>
                  <a:close/>
                </a:path>
                <a:path w="363220" h="388620">
                  <a:moveTo>
                    <a:pt x="3809" y="162400"/>
                  </a:moveTo>
                  <a:lnTo>
                    <a:pt x="0" y="163133"/>
                  </a:lnTo>
                  <a:lnTo>
                    <a:pt x="0" y="193212"/>
                  </a:lnTo>
                  <a:lnTo>
                    <a:pt x="3809" y="195132"/>
                  </a:lnTo>
                  <a:lnTo>
                    <a:pt x="3809" y="162400"/>
                  </a:lnTo>
                  <a:close/>
                </a:path>
                <a:path w="363220" h="388620">
                  <a:moveTo>
                    <a:pt x="363220" y="92136"/>
                  </a:moveTo>
                  <a:lnTo>
                    <a:pt x="359409" y="92869"/>
                  </a:lnTo>
                  <a:lnTo>
                    <a:pt x="359409" y="136308"/>
                  </a:lnTo>
                  <a:lnTo>
                    <a:pt x="363220" y="132052"/>
                  </a:lnTo>
                  <a:lnTo>
                    <a:pt x="363220" y="92136"/>
                  </a:lnTo>
                  <a:close/>
                </a:path>
                <a:path w="363220" h="388620">
                  <a:moveTo>
                    <a:pt x="170966" y="0"/>
                  </a:moveTo>
                  <a:lnTo>
                    <a:pt x="142790" y="0"/>
                  </a:lnTo>
                  <a:lnTo>
                    <a:pt x="142524" y="2539"/>
                  </a:lnTo>
                  <a:lnTo>
                    <a:pt x="172357" y="2539"/>
                  </a:lnTo>
                  <a:lnTo>
                    <a:pt x="170966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0" name="object 90"/>
            <p:cNvSpPr/>
            <p:nvPr/>
          </p:nvSpPr>
          <p:spPr>
            <a:xfrm>
              <a:off x="7103109" y="6070599"/>
              <a:ext cx="355600" cy="382270"/>
            </a:xfrm>
            <a:custGeom>
              <a:avLst/>
              <a:gdLst/>
              <a:ahLst/>
              <a:cxnLst/>
              <a:rect l="l" t="t" r="r" b="b"/>
              <a:pathLst>
                <a:path w="355600" h="382270">
                  <a:moveTo>
                    <a:pt x="139325" y="378460"/>
                  </a:moveTo>
                  <a:lnTo>
                    <a:pt x="98171" y="378460"/>
                  </a:lnTo>
                  <a:lnTo>
                    <a:pt x="97772" y="382270"/>
                  </a:lnTo>
                  <a:lnTo>
                    <a:pt x="135914" y="382270"/>
                  </a:lnTo>
                  <a:lnTo>
                    <a:pt x="139325" y="378460"/>
                  </a:lnTo>
                  <a:close/>
                </a:path>
                <a:path w="355600" h="382270">
                  <a:moveTo>
                    <a:pt x="351790" y="340856"/>
                  </a:moveTo>
                  <a:lnTo>
                    <a:pt x="351790" y="366471"/>
                  </a:lnTo>
                  <a:lnTo>
                    <a:pt x="355600" y="368360"/>
                  </a:lnTo>
                  <a:lnTo>
                    <a:pt x="355600" y="347869"/>
                  </a:lnTo>
                  <a:lnTo>
                    <a:pt x="351790" y="340856"/>
                  </a:lnTo>
                  <a:close/>
                </a:path>
                <a:path w="355600" h="382270">
                  <a:moveTo>
                    <a:pt x="3810" y="159126"/>
                  </a:moveTo>
                  <a:lnTo>
                    <a:pt x="0" y="159860"/>
                  </a:lnTo>
                  <a:lnTo>
                    <a:pt x="0" y="192592"/>
                  </a:lnTo>
                  <a:lnTo>
                    <a:pt x="3810" y="194513"/>
                  </a:lnTo>
                  <a:lnTo>
                    <a:pt x="3810" y="159126"/>
                  </a:lnTo>
                  <a:close/>
                </a:path>
                <a:path w="355600" h="382270">
                  <a:moveTo>
                    <a:pt x="355600" y="90329"/>
                  </a:moveTo>
                  <a:lnTo>
                    <a:pt x="351790" y="91063"/>
                  </a:lnTo>
                  <a:lnTo>
                    <a:pt x="351790" y="138024"/>
                  </a:lnTo>
                  <a:lnTo>
                    <a:pt x="355600" y="133768"/>
                  </a:lnTo>
                  <a:lnTo>
                    <a:pt x="355600" y="90329"/>
                  </a:lnTo>
                  <a:close/>
                </a:path>
                <a:path w="355600" h="382270">
                  <a:moveTo>
                    <a:pt x="168547" y="0"/>
                  </a:moveTo>
                  <a:lnTo>
                    <a:pt x="138714" y="0"/>
                  </a:lnTo>
                  <a:lnTo>
                    <a:pt x="138314" y="3809"/>
                  </a:lnTo>
                  <a:lnTo>
                    <a:pt x="170633" y="3809"/>
                  </a:lnTo>
                  <a:lnTo>
                    <a:pt x="168547" y="0"/>
                  </a:lnTo>
                  <a:close/>
                </a:path>
              </a:pathLst>
            </a:custGeom>
            <a:solidFill>
              <a:srgbClr val="CF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1" name="object 91"/>
            <p:cNvSpPr/>
            <p:nvPr/>
          </p:nvSpPr>
          <p:spPr>
            <a:xfrm>
              <a:off x="7106919" y="6074409"/>
              <a:ext cx="347980" cy="374650"/>
            </a:xfrm>
            <a:custGeom>
              <a:avLst/>
              <a:gdLst/>
              <a:ahLst/>
              <a:cxnLst/>
              <a:rect l="l" t="t" r="r" b="b"/>
              <a:pathLst>
                <a:path w="347979" h="374650">
                  <a:moveTo>
                    <a:pt x="138925" y="370839"/>
                  </a:moveTo>
                  <a:lnTo>
                    <a:pt x="94761" y="370839"/>
                  </a:lnTo>
                  <a:lnTo>
                    <a:pt x="94361" y="374649"/>
                  </a:lnTo>
                  <a:lnTo>
                    <a:pt x="135515" y="374649"/>
                  </a:lnTo>
                  <a:lnTo>
                    <a:pt x="138925" y="370839"/>
                  </a:lnTo>
                  <a:close/>
                </a:path>
                <a:path w="347979" h="374650">
                  <a:moveTo>
                    <a:pt x="344170" y="330034"/>
                  </a:moveTo>
                  <a:lnTo>
                    <a:pt x="344170" y="360771"/>
                  </a:lnTo>
                  <a:lnTo>
                    <a:pt x="347979" y="362661"/>
                  </a:lnTo>
                  <a:lnTo>
                    <a:pt x="347979" y="337046"/>
                  </a:lnTo>
                  <a:lnTo>
                    <a:pt x="344170" y="330034"/>
                  </a:lnTo>
                  <a:close/>
                </a:path>
                <a:path w="347979" h="374650">
                  <a:moveTo>
                    <a:pt x="3809" y="154582"/>
                  </a:moveTo>
                  <a:lnTo>
                    <a:pt x="0" y="155316"/>
                  </a:lnTo>
                  <a:lnTo>
                    <a:pt x="0" y="190703"/>
                  </a:lnTo>
                  <a:lnTo>
                    <a:pt x="3809" y="192623"/>
                  </a:lnTo>
                  <a:lnTo>
                    <a:pt x="3809" y="154582"/>
                  </a:lnTo>
                  <a:close/>
                </a:path>
                <a:path w="347979" h="374650">
                  <a:moveTo>
                    <a:pt x="347979" y="87253"/>
                  </a:moveTo>
                  <a:lnTo>
                    <a:pt x="344170" y="87987"/>
                  </a:lnTo>
                  <a:lnTo>
                    <a:pt x="344170" y="138470"/>
                  </a:lnTo>
                  <a:lnTo>
                    <a:pt x="347979" y="134214"/>
                  </a:lnTo>
                  <a:lnTo>
                    <a:pt x="347979" y="87253"/>
                  </a:lnTo>
                  <a:close/>
                </a:path>
                <a:path w="347979" h="374650">
                  <a:moveTo>
                    <a:pt x="166823" y="0"/>
                  </a:moveTo>
                  <a:lnTo>
                    <a:pt x="134504" y="0"/>
                  </a:lnTo>
                  <a:lnTo>
                    <a:pt x="134104" y="3809"/>
                  </a:lnTo>
                  <a:lnTo>
                    <a:pt x="168909" y="3809"/>
                  </a:lnTo>
                  <a:lnTo>
                    <a:pt x="166823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2" name="object 92"/>
            <p:cNvSpPr/>
            <p:nvPr/>
          </p:nvSpPr>
          <p:spPr>
            <a:xfrm>
              <a:off x="7110729" y="6078219"/>
              <a:ext cx="340360" cy="367030"/>
            </a:xfrm>
            <a:custGeom>
              <a:avLst/>
              <a:gdLst/>
              <a:ahLst/>
              <a:cxnLst/>
              <a:rect l="l" t="t" r="r" b="b"/>
              <a:pathLst>
                <a:path w="340359" h="367029">
                  <a:moveTo>
                    <a:pt x="137389" y="364490"/>
                  </a:moveTo>
                  <a:lnTo>
                    <a:pt x="91217" y="364490"/>
                  </a:lnTo>
                  <a:lnTo>
                    <a:pt x="90951" y="367029"/>
                  </a:lnTo>
                  <a:lnTo>
                    <a:pt x="135115" y="367029"/>
                  </a:lnTo>
                  <a:lnTo>
                    <a:pt x="137389" y="364490"/>
                  </a:lnTo>
                  <a:close/>
                </a:path>
                <a:path w="340359" h="367029">
                  <a:moveTo>
                    <a:pt x="337820" y="321549"/>
                  </a:moveTo>
                  <a:lnTo>
                    <a:pt x="337820" y="355701"/>
                  </a:lnTo>
                  <a:lnTo>
                    <a:pt x="340360" y="356961"/>
                  </a:lnTo>
                  <a:lnTo>
                    <a:pt x="340360" y="326224"/>
                  </a:lnTo>
                  <a:lnTo>
                    <a:pt x="337820" y="321549"/>
                  </a:lnTo>
                  <a:close/>
                </a:path>
                <a:path w="340359" h="367029">
                  <a:moveTo>
                    <a:pt x="3810" y="150038"/>
                  </a:moveTo>
                  <a:lnTo>
                    <a:pt x="0" y="150772"/>
                  </a:lnTo>
                  <a:lnTo>
                    <a:pt x="0" y="188813"/>
                  </a:lnTo>
                  <a:lnTo>
                    <a:pt x="3810" y="190733"/>
                  </a:lnTo>
                  <a:lnTo>
                    <a:pt x="3810" y="150038"/>
                  </a:lnTo>
                  <a:close/>
                </a:path>
                <a:path w="340359" h="367029">
                  <a:moveTo>
                    <a:pt x="340360" y="84177"/>
                  </a:moveTo>
                  <a:lnTo>
                    <a:pt x="337820" y="84666"/>
                  </a:lnTo>
                  <a:lnTo>
                    <a:pt x="337820" y="137497"/>
                  </a:lnTo>
                  <a:lnTo>
                    <a:pt x="340360" y="134660"/>
                  </a:lnTo>
                  <a:lnTo>
                    <a:pt x="340360" y="84177"/>
                  </a:lnTo>
                  <a:close/>
                </a:path>
                <a:path w="340359" h="367029">
                  <a:moveTo>
                    <a:pt x="165100" y="0"/>
                  </a:moveTo>
                  <a:lnTo>
                    <a:pt x="130294" y="0"/>
                  </a:lnTo>
                  <a:lnTo>
                    <a:pt x="129895" y="3809"/>
                  </a:lnTo>
                  <a:lnTo>
                    <a:pt x="167186" y="3809"/>
                  </a:lnTo>
                  <a:lnTo>
                    <a:pt x="16510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3" name="object 93"/>
            <p:cNvSpPr/>
            <p:nvPr/>
          </p:nvSpPr>
          <p:spPr>
            <a:xfrm>
              <a:off x="7114539" y="6082029"/>
              <a:ext cx="334010" cy="360680"/>
            </a:xfrm>
            <a:custGeom>
              <a:avLst/>
              <a:gdLst/>
              <a:ahLst/>
              <a:cxnLst/>
              <a:rect l="l" t="t" r="r" b="b"/>
              <a:pathLst>
                <a:path w="334009" h="360679">
                  <a:moveTo>
                    <a:pt x="136990" y="356870"/>
                  </a:moveTo>
                  <a:lnTo>
                    <a:pt x="87807" y="356870"/>
                  </a:lnTo>
                  <a:lnTo>
                    <a:pt x="87407" y="360680"/>
                  </a:lnTo>
                  <a:lnTo>
                    <a:pt x="133579" y="360680"/>
                  </a:lnTo>
                  <a:lnTo>
                    <a:pt x="136990" y="356870"/>
                  </a:lnTo>
                  <a:close/>
                </a:path>
                <a:path w="334009" h="360679">
                  <a:moveTo>
                    <a:pt x="330200" y="310726"/>
                  </a:moveTo>
                  <a:lnTo>
                    <a:pt x="330200" y="350001"/>
                  </a:lnTo>
                  <a:lnTo>
                    <a:pt x="334009" y="351891"/>
                  </a:lnTo>
                  <a:lnTo>
                    <a:pt x="334009" y="317739"/>
                  </a:lnTo>
                  <a:lnTo>
                    <a:pt x="330200" y="310726"/>
                  </a:lnTo>
                  <a:close/>
                </a:path>
                <a:path w="334009" h="360679">
                  <a:moveTo>
                    <a:pt x="3809" y="145494"/>
                  </a:moveTo>
                  <a:lnTo>
                    <a:pt x="0" y="146228"/>
                  </a:lnTo>
                  <a:lnTo>
                    <a:pt x="0" y="186923"/>
                  </a:lnTo>
                  <a:lnTo>
                    <a:pt x="3809" y="188843"/>
                  </a:lnTo>
                  <a:lnTo>
                    <a:pt x="3809" y="145494"/>
                  </a:lnTo>
                  <a:close/>
                </a:path>
                <a:path w="334009" h="360679">
                  <a:moveTo>
                    <a:pt x="334009" y="80856"/>
                  </a:moveTo>
                  <a:lnTo>
                    <a:pt x="330200" y="81590"/>
                  </a:lnTo>
                  <a:lnTo>
                    <a:pt x="330200" y="137943"/>
                  </a:lnTo>
                  <a:lnTo>
                    <a:pt x="334009" y="133687"/>
                  </a:lnTo>
                  <a:lnTo>
                    <a:pt x="334009" y="80856"/>
                  </a:lnTo>
                  <a:close/>
                </a:path>
                <a:path w="334009" h="360679">
                  <a:moveTo>
                    <a:pt x="163376" y="0"/>
                  </a:moveTo>
                  <a:lnTo>
                    <a:pt x="126085" y="0"/>
                  </a:lnTo>
                  <a:lnTo>
                    <a:pt x="125685" y="3810"/>
                  </a:lnTo>
                  <a:lnTo>
                    <a:pt x="165462" y="3810"/>
                  </a:lnTo>
                  <a:lnTo>
                    <a:pt x="163376" y="0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4" name="object 94"/>
            <p:cNvSpPr/>
            <p:nvPr/>
          </p:nvSpPr>
          <p:spPr>
            <a:xfrm>
              <a:off x="7118349" y="6085839"/>
              <a:ext cx="326390" cy="353060"/>
            </a:xfrm>
            <a:custGeom>
              <a:avLst/>
              <a:gdLst/>
              <a:ahLst/>
              <a:cxnLst/>
              <a:rect l="l" t="t" r="r" b="b"/>
              <a:pathLst>
                <a:path w="326390" h="353060">
                  <a:moveTo>
                    <a:pt x="136591" y="349250"/>
                  </a:moveTo>
                  <a:lnTo>
                    <a:pt x="84397" y="349250"/>
                  </a:lnTo>
                  <a:lnTo>
                    <a:pt x="83997" y="353060"/>
                  </a:lnTo>
                  <a:lnTo>
                    <a:pt x="133180" y="353060"/>
                  </a:lnTo>
                  <a:lnTo>
                    <a:pt x="136591" y="349250"/>
                  </a:lnTo>
                  <a:close/>
                </a:path>
                <a:path w="326390" h="353060">
                  <a:moveTo>
                    <a:pt x="322579" y="299904"/>
                  </a:moveTo>
                  <a:lnTo>
                    <a:pt x="322579" y="344302"/>
                  </a:lnTo>
                  <a:lnTo>
                    <a:pt x="326390" y="346191"/>
                  </a:lnTo>
                  <a:lnTo>
                    <a:pt x="326390" y="306916"/>
                  </a:lnTo>
                  <a:lnTo>
                    <a:pt x="322579" y="299904"/>
                  </a:lnTo>
                  <a:close/>
                </a:path>
                <a:path w="326390" h="353060">
                  <a:moveTo>
                    <a:pt x="2540" y="141195"/>
                  </a:moveTo>
                  <a:lnTo>
                    <a:pt x="0" y="141684"/>
                  </a:lnTo>
                  <a:lnTo>
                    <a:pt x="0" y="185033"/>
                  </a:lnTo>
                  <a:lnTo>
                    <a:pt x="2540" y="186314"/>
                  </a:lnTo>
                  <a:lnTo>
                    <a:pt x="2540" y="141195"/>
                  </a:lnTo>
                  <a:close/>
                </a:path>
                <a:path w="326390" h="353060">
                  <a:moveTo>
                    <a:pt x="326390" y="77780"/>
                  </a:moveTo>
                  <a:lnTo>
                    <a:pt x="322579" y="78514"/>
                  </a:lnTo>
                  <a:lnTo>
                    <a:pt x="322579" y="138389"/>
                  </a:lnTo>
                  <a:lnTo>
                    <a:pt x="326390" y="134133"/>
                  </a:lnTo>
                  <a:lnTo>
                    <a:pt x="326390" y="77780"/>
                  </a:lnTo>
                  <a:close/>
                </a:path>
                <a:path w="326390" h="353060">
                  <a:moveTo>
                    <a:pt x="161652" y="0"/>
                  </a:moveTo>
                  <a:lnTo>
                    <a:pt x="121875" y="0"/>
                  </a:lnTo>
                  <a:lnTo>
                    <a:pt x="121475" y="3810"/>
                  </a:lnTo>
                  <a:lnTo>
                    <a:pt x="163739" y="3810"/>
                  </a:lnTo>
                  <a:lnTo>
                    <a:pt x="161652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5" name="object 95"/>
            <p:cNvSpPr/>
            <p:nvPr/>
          </p:nvSpPr>
          <p:spPr>
            <a:xfrm>
              <a:off x="7120889" y="6089649"/>
              <a:ext cx="320040" cy="345440"/>
            </a:xfrm>
            <a:custGeom>
              <a:avLst/>
              <a:gdLst/>
              <a:ahLst/>
              <a:cxnLst/>
              <a:rect l="l" t="t" r="r" b="b"/>
              <a:pathLst>
                <a:path w="320040" h="345439">
                  <a:moveTo>
                    <a:pt x="137462" y="341630"/>
                  </a:moveTo>
                  <a:lnTo>
                    <a:pt x="82256" y="341630"/>
                  </a:lnTo>
                  <a:lnTo>
                    <a:pt x="81857" y="345440"/>
                  </a:lnTo>
                  <a:lnTo>
                    <a:pt x="134051" y="345440"/>
                  </a:lnTo>
                  <a:lnTo>
                    <a:pt x="137462" y="341630"/>
                  </a:lnTo>
                  <a:close/>
                </a:path>
                <a:path w="320040" h="345439">
                  <a:moveTo>
                    <a:pt x="316229" y="289081"/>
                  </a:moveTo>
                  <a:lnTo>
                    <a:pt x="316229" y="338602"/>
                  </a:lnTo>
                  <a:lnTo>
                    <a:pt x="320039" y="340492"/>
                  </a:lnTo>
                  <a:lnTo>
                    <a:pt x="320039" y="296094"/>
                  </a:lnTo>
                  <a:lnTo>
                    <a:pt x="316229" y="289081"/>
                  </a:lnTo>
                  <a:close/>
                </a:path>
                <a:path w="320040" h="345439">
                  <a:moveTo>
                    <a:pt x="3809" y="136652"/>
                  </a:moveTo>
                  <a:lnTo>
                    <a:pt x="0" y="137385"/>
                  </a:lnTo>
                  <a:lnTo>
                    <a:pt x="0" y="182504"/>
                  </a:lnTo>
                  <a:lnTo>
                    <a:pt x="3809" y="184424"/>
                  </a:lnTo>
                  <a:lnTo>
                    <a:pt x="3809" y="136652"/>
                  </a:lnTo>
                  <a:close/>
                </a:path>
                <a:path w="320040" h="345439">
                  <a:moveTo>
                    <a:pt x="320039" y="74704"/>
                  </a:moveTo>
                  <a:lnTo>
                    <a:pt x="316229" y="75437"/>
                  </a:lnTo>
                  <a:lnTo>
                    <a:pt x="316229" y="138835"/>
                  </a:lnTo>
                  <a:lnTo>
                    <a:pt x="320039" y="134579"/>
                  </a:lnTo>
                  <a:lnTo>
                    <a:pt x="320039" y="74704"/>
                  </a:lnTo>
                  <a:close/>
                </a:path>
                <a:path w="320040" h="345439">
                  <a:moveTo>
                    <a:pt x="161199" y="0"/>
                  </a:moveTo>
                  <a:lnTo>
                    <a:pt x="118935" y="0"/>
                  </a:lnTo>
                  <a:lnTo>
                    <a:pt x="118669" y="2540"/>
                  </a:lnTo>
                  <a:lnTo>
                    <a:pt x="162590" y="2540"/>
                  </a:lnTo>
                  <a:lnTo>
                    <a:pt x="161199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6" name="object 96"/>
            <p:cNvSpPr/>
            <p:nvPr/>
          </p:nvSpPr>
          <p:spPr>
            <a:xfrm>
              <a:off x="7124699" y="6092189"/>
              <a:ext cx="312420" cy="339090"/>
            </a:xfrm>
            <a:custGeom>
              <a:avLst/>
              <a:gdLst/>
              <a:ahLst/>
              <a:cxnLst/>
              <a:rect l="l" t="t" r="r" b="b"/>
              <a:pathLst>
                <a:path w="312420" h="339089">
                  <a:moveTo>
                    <a:pt x="137063" y="335280"/>
                  </a:moveTo>
                  <a:lnTo>
                    <a:pt x="78846" y="335280"/>
                  </a:lnTo>
                  <a:lnTo>
                    <a:pt x="78446" y="339090"/>
                  </a:lnTo>
                  <a:lnTo>
                    <a:pt x="133652" y="339090"/>
                  </a:lnTo>
                  <a:lnTo>
                    <a:pt x="137063" y="335280"/>
                  </a:lnTo>
                  <a:close/>
                </a:path>
                <a:path w="312420" h="339089">
                  <a:moveTo>
                    <a:pt x="308609" y="279528"/>
                  </a:moveTo>
                  <a:lnTo>
                    <a:pt x="308609" y="334172"/>
                  </a:lnTo>
                  <a:lnTo>
                    <a:pt x="312420" y="336062"/>
                  </a:lnTo>
                  <a:lnTo>
                    <a:pt x="312420" y="286541"/>
                  </a:lnTo>
                  <a:lnTo>
                    <a:pt x="308609" y="279528"/>
                  </a:lnTo>
                  <a:close/>
                </a:path>
                <a:path w="312420" h="339089">
                  <a:moveTo>
                    <a:pt x="3809" y="133378"/>
                  </a:moveTo>
                  <a:lnTo>
                    <a:pt x="0" y="134112"/>
                  </a:lnTo>
                  <a:lnTo>
                    <a:pt x="0" y="181884"/>
                  </a:lnTo>
                  <a:lnTo>
                    <a:pt x="3809" y="183804"/>
                  </a:lnTo>
                  <a:lnTo>
                    <a:pt x="3809" y="133378"/>
                  </a:lnTo>
                  <a:close/>
                </a:path>
                <a:path w="312420" h="339089">
                  <a:moveTo>
                    <a:pt x="312420" y="72898"/>
                  </a:moveTo>
                  <a:lnTo>
                    <a:pt x="308609" y="73631"/>
                  </a:lnTo>
                  <a:lnTo>
                    <a:pt x="308609" y="140551"/>
                  </a:lnTo>
                  <a:lnTo>
                    <a:pt x="312420" y="136295"/>
                  </a:lnTo>
                  <a:lnTo>
                    <a:pt x="312420" y="72898"/>
                  </a:lnTo>
                  <a:close/>
                </a:path>
                <a:path w="312420" h="339089">
                  <a:moveTo>
                    <a:pt x="158780" y="0"/>
                  </a:moveTo>
                  <a:lnTo>
                    <a:pt x="114859" y="0"/>
                  </a:lnTo>
                  <a:lnTo>
                    <a:pt x="114459" y="3810"/>
                  </a:lnTo>
                  <a:lnTo>
                    <a:pt x="160866" y="3810"/>
                  </a:lnTo>
                  <a:lnTo>
                    <a:pt x="158780" y="0"/>
                  </a:lnTo>
                  <a:close/>
                </a:path>
              </a:pathLst>
            </a:custGeom>
            <a:solidFill>
              <a:srgbClr val="C3C3C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7" name="object 97"/>
            <p:cNvSpPr/>
            <p:nvPr/>
          </p:nvSpPr>
          <p:spPr>
            <a:xfrm>
              <a:off x="7128509" y="6095999"/>
              <a:ext cx="304800" cy="331470"/>
            </a:xfrm>
            <a:custGeom>
              <a:avLst/>
              <a:gdLst/>
              <a:ahLst/>
              <a:cxnLst/>
              <a:rect l="l" t="t" r="r" b="b"/>
              <a:pathLst>
                <a:path w="304800" h="331470">
                  <a:moveTo>
                    <a:pt x="136664" y="327660"/>
                  </a:moveTo>
                  <a:lnTo>
                    <a:pt x="75436" y="327660"/>
                  </a:lnTo>
                  <a:lnTo>
                    <a:pt x="75036" y="331470"/>
                  </a:lnTo>
                  <a:lnTo>
                    <a:pt x="133253" y="331470"/>
                  </a:lnTo>
                  <a:lnTo>
                    <a:pt x="136664" y="327660"/>
                  </a:lnTo>
                  <a:close/>
                </a:path>
                <a:path w="304800" h="331470">
                  <a:moveTo>
                    <a:pt x="300990" y="268706"/>
                  </a:moveTo>
                  <a:lnTo>
                    <a:pt x="300990" y="327660"/>
                  </a:lnTo>
                  <a:lnTo>
                    <a:pt x="299351" y="327660"/>
                  </a:lnTo>
                  <a:lnTo>
                    <a:pt x="304800" y="330362"/>
                  </a:lnTo>
                  <a:lnTo>
                    <a:pt x="304800" y="275718"/>
                  </a:lnTo>
                  <a:lnTo>
                    <a:pt x="300990" y="268706"/>
                  </a:lnTo>
                  <a:close/>
                </a:path>
                <a:path w="304800" h="331470">
                  <a:moveTo>
                    <a:pt x="3810" y="128834"/>
                  </a:moveTo>
                  <a:lnTo>
                    <a:pt x="0" y="129568"/>
                  </a:lnTo>
                  <a:lnTo>
                    <a:pt x="0" y="179994"/>
                  </a:lnTo>
                  <a:lnTo>
                    <a:pt x="3810" y="181914"/>
                  </a:lnTo>
                  <a:lnTo>
                    <a:pt x="3810" y="128834"/>
                  </a:lnTo>
                  <a:close/>
                </a:path>
                <a:path w="304800" h="331470">
                  <a:moveTo>
                    <a:pt x="304800" y="69821"/>
                  </a:moveTo>
                  <a:lnTo>
                    <a:pt x="300990" y="70555"/>
                  </a:lnTo>
                  <a:lnTo>
                    <a:pt x="300990" y="140997"/>
                  </a:lnTo>
                  <a:lnTo>
                    <a:pt x="304800" y="136741"/>
                  </a:lnTo>
                  <a:lnTo>
                    <a:pt x="304800" y="69821"/>
                  </a:lnTo>
                  <a:close/>
                </a:path>
                <a:path w="304800" h="331470">
                  <a:moveTo>
                    <a:pt x="157056" y="0"/>
                  </a:moveTo>
                  <a:lnTo>
                    <a:pt x="110649" y="0"/>
                  </a:lnTo>
                  <a:lnTo>
                    <a:pt x="110250" y="3809"/>
                  </a:lnTo>
                  <a:lnTo>
                    <a:pt x="159143" y="3809"/>
                  </a:lnTo>
                  <a:lnTo>
                    <a:pt x="157056" y="0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8" name="object 98"/>
            <p:cNvSpPr/>
            <p:nvPr/>
          </p:nvSpPr>
          <p:spPr>
            <a:xfrm>
              <a:off x="7132319" y="6099809"/>
              <a:ext cx="297180" cy="323850"/>
            </a:xfrm>
            <a:custGeom>
              <a:avLst/>
              <a:gdLst/>
              <a:ahLst/>
              <a:cxnLst/>
              <a:rect l="l" t="t" r="r" b="b"/>
              <a:pathLst>
                <a:path w="297179" h="323850">
                  <a:moveTo>
                    <a:pt x="135127" y="321309"/>
                  </a:moveTo>
                  <a:lnTo>
                    <a:pt x="71892" y="321309"/>
                  </a:lnTo>
                  <a:lnTo>
                    <a:pt x="71626" y="323849"/>
                  </a:lnTo>
                  <a:lnTo>
                    <a:pt x="132854" y="323849"/>
                  </a:lnTo>
                  <a:lnTo>
                    <a:pt x="135127" y="321309"/>
                  </a:lnTo>
                  <a:close/>
                </a:path>
                <a:path w="297179" h="323850">
                  <a:moveTo>
                    <a:pt x="294639" y="260221"/>
                  </a:moveTo>
                  <a:lnTo>
                    <a:pt x="294639" y="321309"/>
                  </a:lnTo>
                  <a:lnTo>
                    <a:pt x="290420" y="321309"/>
                  </a:lnTo>
                  <a:lnTo>
                    <a:pt x="295541" y="323849"/>
                  </a:lnTo>
                  <a:lnTo>
                    <a:pt x="297179" y="323849"/>
                  </a:lnTo>
                  <a:lnTo>
                    <a:pt x="297179" y="264896"/>
                  </a:lnTo>
                  <a:lnTo>
                    <a:pt x="294639" y="260221"/>
                  </a:lnTo>
                  <a:close/>
                </a:path>
                <a:path w="297179" h="323850">
                  <a:moveTo>
                    <a:pt x="3809" y="124290"/>
                  </a:moveTo>
                  <a:lnTo>
                    <a:pt x="0" y="125024"/>
                  </a:lnTo>
                  <a:lnTo>
                    <a:pt x="0" y="178104"/>
                  </a:lnTo>
                  <a:lnTo>
                    <a:pt x="3809" y="180025"/>
                  </a:lnTo>
                  <a:lnTo>
                    <a:pt x="3809" y="124290"/>
                  </a:lnTo>
                  <a:close/>
                </a:path>
                <a:path w="297179" h="323850">
                  <a:moveTo>
                    <a:pt x="297179" y="66745"/>
                  </a:moveTo>
                  <a:lnTo>
                    <a:pt x="294639" y="67234"/>
                  </a:lnTo>
                  <a:lnTo>
                    <a:pt x="294639" y="140024"/>
                  </a:lnTo>
                  <a:lnTo>
                    <a:pt x="297179" y="137187"/>
                  </a:lnTo>
                  <a:lnTo>
                    <a:pt x="297179" y="66745"/>
                  </a:lnTo>
                  <a:close/>
                </a:path>
                <a:path w="297179" h="323850">
                  <a:moveTo>
                    <a:pt x="155333" y="0"/>
                  </a:moveTo>
                  <a:lnTo>
                    <a:pt x="106440" y="0"/>
                  </a:lnTo>
                  <a:lnTo>
                    <a:pt x="106040" y="3809"/>
                  </a:lnTo>
                  <a:lnTo>
                    <a:pt x="157419" y="3809"/>
                  </a:lnTo>
                  <a:lnTo>
                    <a:pt x="155333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99" name="object 99"/>
            <p:cNvSpPr/>
            <p:nvPr/>
          </p:nvSpPr>
          <p:spPr>
            <a:xfrm>
              <a:off x="7136129" y="6103619"/>
              <a:ext cx="290830" cy="317500"/>
            </a:xfrm>
            <a:custGeom>
              <a:avLst/>
              <a:gdLst/>
              <a:ahLst/>
              <a:cxnLst/>
              <a:rect l="l" t="t" r="r" b="b"/>
              <a:pathLst>
                <a:path w="290829" h="317500">
                  <a:moveTo>
                    <a:pt x="135865" y="312420"/>
                  </a:moveTo>
                  <a:lnTo>
                    <a:pt x="68615" y="312420"/>
                  </a:lnTo>
                  <a:lnTo>
                    <a:pt x="68082" y="317499"/>
                  </a:lnTo>
                  <a:lnTo>
                    <a:pt x="131318" y="317499"/>
                  </a:lnTo>
                  <a:lnTo>
                    <a:pt x="135865" y="312420"/>
                  </a:lnTo>
                  <a:close/>
                </a:path>
                <a:path w="290829" h="317500">
                  <a:moveTo>
                    <a:pt x="285750" y="247061"/>
                  </a:moveTo>
                  <a:lnTo>
                    <a:pt x="285750" y="312420"/>
                  </a:lnTo>
                  <a:lnTo>
                    <a:pt x="276368" y="312420"/>
                  </a:lnTo>
                  <a:lnTo>
                    <a:pt x="286610" y="317499"/>
                  </a:lnTo>
                  <a:lnTo>
                    <a:pt x="290829" y="317499"/>
                  </a:lnTo>
                  <a:lnTo>
                    <a:pt x="290829" y="256411"/>
                  </a:lnTo>
                  <a:lnTo>
                    <a:pt x="285750" y="247061"/>
                  </a:lnTo>
                  <a:close/>
                </a:path>
                <a:path w="290829" h="317500">
                  <a:moveTo>
                    <a:pt x="3810" y="119746"/>
                  </a:moveTo>
                  <a:lnTo>
                    <a:pt x="0" y="120480"/>
                  </a:lnTo>
                  <a:lnTo>
                    <a:pt x="0" y="176215"/>
                  </a:lnTo>
                  <a:lnTo>
                    <a:pt x="3810" y="178135"/>
                  </a:lnTo>
                  <a:lnTo>
                    <a:pt x="3810" y="119746"/>
                  </a:lnTo>
                  <a:close/>
                </a:path>
                <a:path w="290829" h="317500">
                  <a:moveTo>
                    <a:pt x="290829" y="63424"/>
                  </a:moveTo>
                  <a:lnTo>
                    <a:pt x="285750" y="64403"/>
                  </a:lnTo>
                  <a:lnTo>
                    <a:pt x="285750" y="141888"/>
                  </a:lnTo>
                  <a:lnTo>
                    <a:pt x="290829" y="136214"/>
                  </a:lnTo>
                  <a:lnTo>
                    <a:pt x="290829" y="63424"/>
                  </a:lnTo>
                  <a:close/>
                </a:path>
                <a:path w="290829" h="317500">
                  <a:moveTo>
                    <a:pt x="153609" y="0"/>
                  </a:moveTo>
                  <a:lnTo>
                    <a:pt x="102230" y="0"/>
                  </a:lnTo>
                  <a:lnTo>
                    <a:pt x="101830" y="3809"/>
                  </a:lnTo>
                  <a:lnTo>
                    <a:pt x="155695" y="3809"/>
                  </a:lnTo>
                  <a:lnTo>
                    <a:pt x="153609" y="0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0" name="object 100"/>
            <p:cNvSpPr/>
            <p:nvPr/>
          </p:nvSpPr>
          <p:spPr>
            <a:xfrm>
              <a:off x="7139939" y="6107429"/>
              <a:ext cx="281940" cy="308610"/>
            </a:xfrm>
            <a:custGeom>
              <a:avLst/>
              <a:gdLst/>
              <a:ahLst/>
              <a:cxnLst/>
              <a:rect l="l" t="t" r="r" b="b"/>
              <a:pathLst>
                <a:path w="281940" h="308610">
                  <a:moveTo>
                    <a:pt x="134329" y="306070"/>
                  </a:moveTo>
                  <a:lnTo>
                    <a:pt x="65071" y="306070"/>
                  </a:lnTo>
                  <a:lnTo>
                    <a:pt x="64805" y="308610"/>
                  </a:lnTo>
                  <a:lnTo>
                    <a:pt x="132055" y="308610"/>
                  </a:lnTo>
                  <a:lnTo>
                    <a:pt x="134329" y="306070"/>
                  </a:lnTo>
                  <a:close/>
                </a:path>
                <a:path w="281940" h="308610">
                  <a:moveTo>
                    <a:pt x="279400" y="238575"/>
                  </a:moveTo>
                  <a:lnTo>
                    <a:pt x="279400" y="306070"/>
                  </a:lnTo>
                  <a:lnTo>
                    <a:pt x="267437" y="306070"/>
                  </a:lnTo>
                  <a:lnTo>
                    <a:pt x="272558" y="308610"/>
                  </a:lnTo>
                  <a:lnTo>
                    <a:pt x="281939" y="308610"/>
                  </a:lnTo>
                  <a:lnTo>
                    <a:pt x="281939" y="243251"/>
                  </a:lnTo>
                  <a:lnTo>
                    <a:pt x="279400" y="238575"/>
                  </a:lnTo>
                  <a:close/>
                </a:path>
                <a:path w="281940" h="308610">
                  <a:moveTo>
                    <a:pt x="3809" y="115203"/>
                  </a:moveTo>
                  <a:lnTo>
                    <a:pt x="0" y="115936"/>
                  </a:lnTo>
                  <a:lnTo>
                    <a:pt x="0" y="174325"/>
                  </a:lnTo>
                  <a:lnTo>
                    <a:pt x="3809" y="176245"/>
                  </a:lnTo>
                  <a:lnTo>
                    <a:pt x="3809" y="115203"/>
                  </a:lnTo>
                  <a:close/>
                </a:path>
                <a:path w="281940" h="308610">
                  <a:moveTo>
                    <a:pt x="281939" y="60593"/>
                  </a:moveTo>
                  <a:lnTo>
                    <a:pt x="279400" y="61082"/>
                  </a:lnTo>
                  <a:lnTo>
                    <a:pt x="279400" y="140915"/>
                  </a:lnTo>
                  <a:lnTo>
                    <a:pt x="281939" y="138078"/>
                  </a:lnTo>
                  <a:lnTo>
                    <a:pt x="281939" y="60593"/>
                  </a:lnTo>
                  <a:close/>
                </a:path>
                <a:path w="281940" h="308610">
                  <a:moveTo>
                    <a:pt x="151885" y="0"/>
                  </a:moveTo>
                  <a:lnTo>
                    <a:pt x="98020" y="0"/>
                  </a:lnTo>
                  <a:lnTo>
                    <a:pt x="97621" y="3810"/>
                  </a:lnTo>
                  <a:lnTo>
                    <a:pt x="153972" y="3810"/>
                  </a:lnTo>
                  <a:lnTo>
                    <a:pt x="151885" y="0"/>
                  </a:lnTo>
                  <a:close/>
                </a:path>
              </a:pathLst>
            </a:custGeom>
            <a:solidFill>
              <a:srgbClr val="BBBBB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1" name="object 101"/>
            <p:cNvSpPr/>
            <p:nvPr/>
          </p:nvSpPr>
          <p:spPr>
            <a:xfrm>
              <a:off x="7143749" y="6111239"/>
              <a:ext cx="275590" cy="302260"/>
            </a:xfrm>
            <a:custGeom>
              <a:avLst/>
              <a:gdLst/>
              <a:ahLst/>
              <a:cxnLst/>
              <a:rect l="l" t="t" r="r" b="b"/>
              <a:pathLst>
                <a:path w="275590" h="302260">
                  <a:moveTo>
                    <a:pt x="133930" y="298450"/>
                  </a:moveTo>
                  <a:lnTo>
                    <a:pt x="61661" y="298450"/>
                  </a:lnTo>
                  <a:lnTo>
                    <a:pt x="61261" y="302260"/>
                  </a:lnTo>
                  <a:lnTo>
                    <a:pt x="130519" y="302260"/>
                  </a:lnTo>
                  <a:lnTo>
                    <a:pt x="133930" y="298450"/>
                  </a:lnTo>
                  <a:close/>
                </a:path>
                <a:path w="275590" h="302260">
                  <a:moveTo>
                    <a:pt x="271779" y="227753"/>
                  </a:moveTo>
                  <a:lnTo>
                    <a:pt x="271779" y="298450"/>
                  </a:lnTo>
                  <a:lnTo>
                    <a:pt x="255945" y="298450"/>
                  </a:lnTo>
                  <a:lnTo>
                    <a:pt x="263627" y="302260"/>
                  </a:lnTo>
                  <a:lnTo>
                    <a:pt x="275590" y="302260"/>
                  </a:lnTo>
                  <a:lnTo>
                    <a:pt x="275590" y="234765"/>
                  </a:lnTo>
                  <a:lnTo>
                    <a:pt x="271779" y="227753"/>
                  </a:lnTo>
                  <a:close/>
                </a:path>
                <a:path w="275590" h="302260">
                  <a:moveTo>
                    <a:pt x="3809" y="110659"/>
                  </a:moveTo>
                  <a:lnTo>
                    <a:pt x="0" y="111393"/>
                  </a:lnTo>
                  <a:lnTo>
                    <a:pt x="0" y="172435"/>
                  </a:lnTo>
                  <a:lnTo>
                    <a:pt x="3809" y="174355"/>
                  </a:lnTo>
                  <a:lnTo>
                    <a:pt x="3809" y="110659"/>
                  </a:lnTo>
                  <a:close/>
                </a:path>
                <a:path w="275590" h="302260">
                  <a:moveTo>
                    <a:pt x="275590" y="57272"/>
                  </a:moveTo>
                  <a:lnTo>
                    <a:pt x="271779" y="58006"/>
                  </a:lnTo>
                  <a:lnTo>
                    <a:pt x="271779" y="141361"/>
                  </a:lnTo>
                  <a:lnTo>
                    <a:pt x="275590" y="137105"/>
                  </a:lnTo>
                  <a:lnTo>
                    <a:pt x="275590" y="57272"/>
                  </a:lnTo>
                  <a:close/>
                </a:path>
                <a:path w="275590" h="302260">
                  <a:moveTo>
                    <a:pt x="150162" y="0"/>
                  </a:moveTo>
                  <a:lnTo>
                    <a:pt x="93811" y="0"/>
                  </a:lnTo>
                  <a:lnTo>
                    <a:pt x="93411" y="3810"/>
                  </a:lnTo>
                  <a:lnTo>
                    <a:pt x="152248" y="3810"/>
                  </a:lnTo>
                  <a:lnTo>
                    <a:pt x="150162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2" name="object 102"/>
            <p:cNvSpPr/>
            <p:nvPr/>
          </p:nvSpPr>
          <p:spPr>
            <a:xfrm>
              <a:off x="7147559" y="6115049"/>
              <a:ext cx="267970" cy="294640"/>
            </a:xfrm>
            <a:custGeom>
              <a:avLst/>
              <a:gdLst/>
              <a:ahLst/>
              <a:cxnLst/>
              <a:rect l="l" t="t" r="r" b="b"/>
              <a:pathLst>
                <a:path w="267970" h="294639">
                  <a:moveTo>
                    <a:pt x="133531" y="290830"/>
                  </a:moveTo>
                  <a:lnTo>
                    <a:pt x="58251" y="290830"/>
                  </a:lnTo>
                  <a:lnTo>
                    <a:pt x="57851" y="294640"/>
                  </a:lnTo>
                  <a:lnTo>
                    <a:pt x="130120" y="294640"/>
                  </a:lnTo>
                  <a:lnTo>
                    <a:pt x="133531" y="290830"/>
                  </a:lnTo>
                  <a:close/>
                </a:path>
                <a:path w="267970" h="294639">
                  <a:moveTo>
                    <a:pt x="264160" y="216930"/>
                  </a:moveTo>
                  <a:lnTo>
                    <a:pt x="264160" y="290830"/>
                  </a:lnTo>
                  <a:lnTo>
                    <a:pt x="244454" y="290830"/>
                  </a:lnTo>
                  <a:lnTo>
                    <a:pt x="252135" y="294640"/>
                  </a:lnTo>
                  <a:lnTo>
                    <a:pt x="267970" y="294640"/>
                  </a:lnTo>
                  <a:lnTo>
                    <a:pt x="267970" y="223943"/>
                  </a:lnTo>
                  <a:lnTo>
                    <a:pt x="264160" y="216930"/>
                  </a:lnTo>
                  <a:close/>
                </a:path>
                <a:path w="267970" h="294639">
                  <a:moveTo>
                    <a:pt x="2540" y="106360"/>
                  </a:moveTo>
                  <a:lnTo>
                    <a:pt x="0" y="106849"/>
                  </a:lnTo>
                  <a:lnTo>
                    <a:pt x="0" y="170545"/>
                  </a:lnTo>
                  <a:lnTo>
                    <a:pt x="2540" y="171825"/>
                  </a:lnTo>
                  <a:lnTo>
                    <a:pt x="2540" y="106360"/>
                  </a:lnTo>
                  <a:close/>
                </a:path>
                <a:path w="267970" h="294639">
                  <a:moveTo>
                    <a:pt x="267970" y="54196"/>
                  </a:moveTo>
                  <a:lnTo>
                    <a:pt x="264160" y="54929"/>
                  </a:lnTo>
                  <a:lnTo>
                    <a:pt x="264160" y="141807"/>
                  </a:lnTo>
                  <a:lnTo>
                    <a:pt x="267970" y="137551"/>
                  </a:lnTo>
                  <a:lnTo>
                    <a:pt x="267970" y="54196"/>
                  </a:lnTo>
                  <a:close/>
                </a:path>
                <a:path w="267970" h="294639">
                  <a:moveTo>
                    <a:pt x="148438" y="0"/>
                  </a:moveTo>
                  <a:lnTo>
                    <a:pt x="89601" y="0"/>
                  </a:lnTo>
                  <a:lnTo>
                    <a:pt x="89335" y="2540"/>
                  </a:lnTo>
                  <a:lnTo>
                    <a:pt x="149829" y="2540"/>
                  </a:lnTo>
                  <a:lnTo>
                    <a:pt x="148438" y="0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3" name="object 103"/>
            <p:cNvSpPr/>
            <p:nvPr/>
          </p:nvSpPr>
          <p:spPr>
            <a:xfrm>
              <a:off x="7150099" y="6117589"/>
              <a:ext cx="261620" cy="288290"/>
            </a:xfrm>
            <a:custGeom>
              <a:avLst/>
              <a:gdLst/>
              <a:ahLst/>
              <a:cxnLst/>
              <a:rect l="l" t="t" r="r" b="b"/>
              <a:pathLst>
                <a:path w="261620" h="288289">
                  <a:moveTo>
                    <a:pt x="134402" y="284480"/>
                  </a:moveTo>
                  <a:lnTo>
                    <a:pt x="56110" y="284480"/>
                  </a:lnTo>
                  <a:lnTo>
                    <a:pt x="55711" y="288290"/>
                  </a:lnTo>
                  <a:lnTo>
                    <a:pt x="130991" y="288290"/>
                  </a:lnTo>
                  <a:lnTo>
                    <a:pt x="134402" y="284480"/>
                  </a:lnTo>
                  <a:close/>
                </a:path>
                <a:path w="261620" h="288289">
                  <a:moveTo>
                    <a:pt x="257809" y="207378"/>
                  </a:moveTo>
                  <a:lnTo>
                    <a:pt x="257809" y="284480"/>
                  </a:lnTo>
                  <a:lnTo>
                    <a:pt x="234233" y="284480"/>
                  </a:lnTo>
                  <a:lnTo>
                    <a:pt x="241914" y="288290"/>
                  </a:lnTo>
                  <a:lnTo>
                    <a:pt x="261620" y="288290"/>
                  </a:lnTo>
                  <a:lnTo>
                    <a:pt x="261620" y="214390"/>
                  </a:lnTo>
                  <a:lnTo>
                    <a:pt x="257809" y="207378"/>
                  </a:lnTo>
                  <a:close/>
                </a:path>
                <a:path w="261620" h="288289">
                  <a:moveTo>
                    <a:pt x="3809" y="103086"/>
                  </a:moveTo>
                  <a:lnTo>
                    <a:pt x="0" y="103820"/>
                  </a:lnTo>
                  <a:lnTo>
                    <a:pt x="0" y="169285"/>
                  </a:lnTo>
                  <a:lnTo>
                    <a:pt x="3809" y="171206"/>
                  </a:lnTo>
                  <a:lnTo>
                    <a:pt x="3809" y="103086"/>
                  </a:lnTo>
                  <a:close/>
                </a:path>
                <a:path w="261620" h="288289">
                  <a:moveTo>
                    <a:pt x="261620" y="52389"/>
                  </a:moveTo>
                  <a:lnTo>
                    <a:pt x="257809" y="53123"/>
                  </a:lnTo>
                  <a:lnTo>
                    <a:pt x="257809" y="143523"/>
                  </a:lnTo>
                  <a:lnTo>
                    <a:pt x="261620" y="139267"/>
                  </a:lnTo>
                  <a:lnTo>
                    <a:pt x="261620" y="52389"/>
                  </a:lnTo>
                  <a:close/>
                </a:path>
                <a:path w="261620" h="288289">
                  <a:moveTo>
                    <a:pt x="147289" y="0"/>
                  </a:moveTo>
                  <a:lnTo>
                    <a:pt x="86795" y="0"/>
                  </a:lnTo>
                  <a:lnTo>
                    <a:pt x="86395" y="3810"/>
                  </a:lnTo>
                  <a:lnTo>
                    <a:pt x="149376" y="3810"/>
                  </a:lnTo>
                  <a:lnTo>
                    <a:pt x="147289" y="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4" name="object 104"/>
            <p:cNvSpPr/>
            <p:nvPr/>
          </p:nvSpPr>
          <p:spPr>
            <a:xfrm>
              <a:off x="7153909" y="6121399"/>
              <a:ext cx="254000" cy="280670"/>
            </a:xfrm>
            <a:custGeom>
              <a:avLst/>
              <a:gdLst/>
              <a:ahLst/>
              <a:cxnLst/>
              <a:rect l="l" t="t" r="r" b="b"/>
              <a:pathLst>
                <a:path w="254000" h="280670">
                  <a:moveTo>
                    <a:pt x="134003" y="276860"/>
                  </a:moveTo>
                  <a:lnTo>
                    <a:pt x="52700" y="276860"/>
                  </a:lnTo>
                  <a:lnTo>
                    <a:pt x="52300" y="280670"/>
                  </a:lnTo>
                  <a:lnTo>
                    <a:pt x="130592" y="280670"/>
                  </a:lnTo>
                  <a:lnTo>
                    <a:pt x="134003" y="276860"/>
                  </a:lnTo>
                  <a:close/>
                </a:path>
                <a:path w="254000" h="280670">
                  <a:moveTo>
                    <a:pt x="250190" y="196555"/>
                  </a:moveTo>
                  <a:lnTo>
                    <a:pt x="250190" y="276860"/>
                  </a:lnTo>
                  <a:lnTo>
                    <a:pt x="222741" y="276860"/>
                  </a:lnTo>
                  <a:lnTo>
                    <a:pt x="230423" y="280670"/>
                  </a:lnTo>
                  <a:lnTo>
                    <a:pt x="254000" y="280670"/>
                  </a:lnTo>
                  <a:lnTo>
                    <a:pt x="254000" y="203568"/>
                  </a:lnTo>
                  <a:lnTo>
                    <a:pt x="250190" y="196555"/>
                  </a:lnTo>
                  <a:close/>
                </a:path>
                <a:path w="254000" h="280670">
                  <a:moveTo>
                    <a:pt x="3810" y="98542"/>
                  </a:moveTo>
                  <a:lnTo>
                    <a:pt x="0" y="99276"/>
                  </a:lnTo>
                  <a:lnTo>
                    <a:pt x="0" y="167396"/>
                  </a:lnTo>
                  <a:lnTo>
                    <a:pt x="3810" y="169316"/>
                  </a:lnTo>
                  <a:lnTo>
                    <a:pt x="3810" y="98542"/>
                  </a:lnTo>
                  <a:close/>
                </a:path>
                <a:path w="254000" h="280670">
                  <a:moveTo>
                    <a:pt x="254000" y="49313"/>
                  </a:moveTo>
                  <a:lnTo>
                    <a:pt x="250190" y="50047"/>
                  </a:lnTo>
                  <a:lnTo>
                    <a:pt x="250190" y="143969"/>
                  </a:lnTo>
                  <a:lnTo>
                    <a:pt x="254000" y="139713"/>
                  </a:lnTo>
                  <a:lnTo>
                    <a:pt x="254000" y="49313"/>
                  </a:lnTo>
                  <a:close/>
                </a:path>
                <a:path w="254000" h="280670">
                  <a:moveTo>
                    <a:pt x="145566" y="0"/>
                  </a:moveTo>
                  <a:lnTo>
                    <a:pt x="82585" y="0"/>
                  </a:lnTo>
                  <a:lnTo>
                    <a:pt x="82185" y="3809"/>
                  </a:lnTo>
                  <a:lnTo>
                    <a:pt x="147652" y="3809"/>
                  </a:lnTo>
                  <a:lnTo>
                    <a:pt x="145566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5" name="object 105"/>
            <p:cNvSpPr/>
            <p:nvPr/>
          </p:nvSpPr>
          <p:spPr>
            <a:xfrm>
              <a:off x="7157719" y="6125209"/>
              <a:ext cx="246379" cy="273050"/>
            </a:xfrm>
            <a:custGeom>
              <a:avLst/>
              <a:gdLst/>
              <a:ahLst/>
              <a:cxnLst/>
              <a:rect l="l" t="t" r="r" b="b"/>
              <a:pathLst>
                <a:path w="246379" h="273050">
                  <a:moveTo>
                    <a:pt x="133603" y="269239"/>
                  </a:moveTo>
                  <a:lnTo>
                    <a:pt x="49290" y="269239"/>
                  </a:lnTo>
                  <a:lnTo>
                    <a:pt x="48890" y="273049"/>
                  </a:lnTo>
                  <a:lnTo>
                    <a:pt x="130193" y="273049"/>
                  </a:lnTo>
                  <a:lnTo>
                    <a:pt x="133603" y="269239"/>
                  </a:lnTo>
                  <a:close/>
                </a:path>
                <a:path w="246379" h="273050">
                  <a:moveTo>
                    <a:pt x="242570" y="185732"/>
                  </a:moveTo>
                  <a:lnTo>
                    <a:pt x="242570" y="269239"/>
                  </a:lnTo>
                  <a:lnTo>
                    <a:pt x="211250" y="269239"/>
                  </a:lnTo>
                  <a:lnTo>
                    <a:pt x="218931" y="273049"/>
                  </a:lnTo>
                  <a:lnTo>
                    <a:pt x="246379" y="273049"/>
                  </a:lnTo>
                  <a:lnTo>
                    <a:pt x="246379" y="192745"/>
                  </a:lnTo>
                  <a:lnTo>
                    <a:pt x="242570" y="185732"/>
                  </a:lnTo>
                  <a:close/>
                </a:path>
                <a:path w="246379" h="273050">
                  <a:moveTo>
                    <a:pt x="3809" y="93998"/>
                  </a:moveTo>
                  <a:lnTo>
                    <a:pt x="0" y="94732"/>
                  </a:lnTo>
                  <a:lnTo>
                    <a:pt x="0" y="165506"/>
                  </a:lnTo>
                  <a:lnTo>
                    <a:pt x="3809" y="167426"/>
                  </a:lnTo>
                  <a:lnTo>
                    <a:pt x="3809" y="93998"/>
                  </a:lnTo>
                  <a:close/>
                </a:path>
                <a:path w="246379" h="273050">
                  <a:moveTo>
                    <a:pt x="246379" y="46237"/>
                  </a:moveTo>
                  <a:lnTo>
                    <a:pt x="242570" y="46971"/>
                  </a:lnTo>
                  <a:lnTo>
                    <a:pt x="242570" y="144415"/>
                  </a:lnTo>
                  <a:lnTo>
                    <a:pt x="246379" y="140159"/>
                  </a:lnTo>
                  <a:lnTo>
                    <a:pt x="246379" y="46237"/>
                  </a:lnTo>
                  <a:close/>
                </a:path>
                <a:path w="246379" h="273050">
                  <a:moveTo>
                    <a:pt x="143842" y="0"/>
                  </a:moveTo>
                  <a:lnTo>
                    <a:pt x="78375" y="0"/>
                  </a:lnTo>
                  <a:lnTo>
                    <a:pt x="77976" y="3809"/>
                  </a:lnTo>
                  <a:lnTo>
                    <a:pt x="145929" y="3809"/>
                  </a:lnTo>
                  <a:lnTo>
                    <a:pt x="143842" y="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6" name="object 106"/>
            <p:cNvSpPr/>
            <p:nvPr/>
          </p:nvSpPr>
          <p:spPr>
            <a:xfrm>
              <a:off x="7161529" y="6129019"/>
              <a:ext cx="238760" cy="265430"/>
            </a:xfrm>
            <a:custGeom>
              <a:avLst/>
              <a:gdLst/>
              <a:ahLst/>
              <a:cxnLst/>
              <a:rect l="l" t="t" r="r" b="b"/>
              <a:pathLst>
                <a:path w="238759" h="265429">
                  <a:moveTo>
                    <a:pt x="132067" y="262889"/>
                  </a:moveTo>
                  <a:lnTo>
                    <a:pt x="45746" y="262889"/>
                  </a:lnTo>
                  <a:lnTo>
                    <a:pt x="45480" y="265429"/>
                  </a:lnTo>
                  <a:lnTo>
                    <a:pt x="129794" y="265429"/>
                  </a:lnTo>
                  <a:lnTo>
                    <a:pt x="132067" y="262889"/>
                  </a:lnTo>
                  <a:close/>
                </a:path>
                <a:path w="238759" h="265429">
                  <a:moveTo>
                    <a:pt x="236220" y="177247"/>
                  </a:moveTo>
                  <a:lnTo>
                    <a:pt x="236220" y="262889"/>
                  </a:lnTo>
                  <a:lnTo>
                    <a:pt x="202319" y="262889"/>
                  </a:lnTo>
                  <a:lnTo>
                    <a:pt x="207440" y="265429"/>
                  </a:lnTo>
                  <a:lnTo>
                    <a:pt x="238760" y="265429"/>
                  </a:lnTo>
                  <a:lnTo>
                    <a:pt x="238760" y="181922"/>
                  </a:lnTo>
                  <a:lnTo>
                    <a:pt x="236220" y="177247"/>
                  </a:lnTo>
                  <a:close/>
                </a:path>
                <a:path w="238759" h="265429">
                  <a:moveTo>
                    <a:pt x="3810" y="89455"/>
                  </a:moveTo>
                  <a:lnTo>
                    <a:pt x="0" y="90188"/>
                  </a:lnTo>
                  <a:lnTo>
                    <a:pt x="0" y="163616"/>
                  </a:lnTo>
                  <a:lnTo>
                    <a:pt x="3810" y="165536"/>
                  </a:lnTo>
                  <a:lnTo>
                    <a:pt x="3810" y="89455"/>
                  </a:lnTo>
                  <a:close/>
                </a:path>
                <a:path w="238759" h="265429">
                  <a:moveTo>
                    <a:pt x="238760" y="43161"/>
                  </a:moveTo>
                  <a:lnTo>
                    <a:pt x="236220" y="43650"/>
                  </a:lnTo>
                  <a:lnTo>
                    <a:pt x="236220" y="143442"/>
                  </a:lnTo>
                  <a:lnTo>
                    <a:pt x="238760" y="140605"/>
                  </a:lnTo>
                  <a:lnTo>
                    <a:pt x="238760" y="43161"/>
                  </a:lnTo>
                  <a:close/>
                </a:path>
                <a:path w="238759" h="265429">
                  <a:moveTo>
                    <a:pt x="142119" y="0"/>
                  </a:moveTo>
                  <a:lnTo>
                    <a:pt x="74166" y="0"/>
                  </a:lnTo>
                  <a:lnTo>
                    <a:pt x="73766" y="3809"/>
                  </a:lnTo>
                  <a:lnTo>
                    <a:pt x="144205" y="3809"/>
                  </a:lnTo>
                  <a:lnTo>
                    <a:pt x="142119" y="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7" name="object 107"/>
            <p:cNvSpPr/>
            <p:nvPr/>
          </p:nvSpPr>
          <p:spPr>
            <a:xfrm>
              <a:off x="7165339" y="6132829"/>
              <a:ext cx="232410" cy="259079"/>
            </a:xfrm>
            <a:custGeom>
              <a:avLst/>
              <a:gdLst/>
              <a:ahLst/>
              <a:cxnLst/>
              <a:rect l="l" t="t" r="r" b="b"/>
              <a:pathLst>
                <a:path w="232409" h="259079">
                  <a:moveTo>
                    <a:pt x="131668" y="255270"/>
                  </a:moveTo>
                  <a:lnTo>
                    <a:pt x="42336" y="255270"/>
                  </a:lnTo>
                  <a:lnTo>
                    <a:pt x="41936" y="259080"/>
                  </a:lnTo>
                  <a:lnTo>
                    <a:pt x="128257" y="259080"/>
                  </a:lnTo>
                  <a:lnTo>
                    <a:pt x="131668" y="255270"/>
                  </a:lnTo>
                  <a:close/>
                </a:path>
                <a:path w="232409" h="259079">
                  <a:moveTo>
                    <a:pt x="228600" y="166425"/>
                  </a:moveTo>
                  <a:lnTo>
                    <a:pt x="228600" y="255270"/>
                  </a:lnTo>
                  <a:lnTo>
                    <a:pt x="190827" y="255270"/>
                  </a:lnTo>
                  <a:lnTo>
                    <a:pt x="198509" y="259080"/>
                  </a:lnTo>
                  <a:lnTo>
                    <a:pt x="232409" y="259080"/>
                  </a:lnTo>
                  <a:lnTo>
                    <a:pt x="232409" y="173437"/>
                  </a:lnTo>
                  <a:lnTo>
                    <a:pt x="228600" y="166425"/>
                  </a:lnTo>
                  <a:close/>
                </a:path>
                <a:path w="232409" h="259079">
                  <a:moveTo>
                    <a:pt x="3809" y="84911"/>
                  </a:moveTo>
                  <a:lnTo>
                    <a:pt x="0" y="85645"/>
                  </a:lnTo>
                  <a:lnTo>
                    <a:pt x="0" y="161726"/>
                  </a:lnTo>
                  <a:lnTo>
                    <a:pt x="3809" y="163647"/>
                  </a:lnTo>
                  <a:lnTo>
                    <a:pt x="3809" y="84911"/>
                  </a:lnTo>
                  <a:close/>
                </a:path>
                <a:path w="232409" h="259079">
                  <a:moveTo>
                    <a:pt x="232409" y="39840"/>
                  </a:moveTo>
                  <a:lnTo>
                    <a:pt x="228600" y="40574"/>
                  </a:lnTo>
                  <a:lnTo>
                    <a:pt x="228600" y="143888"/>
                  </a:lnTo>
                  <a:lnTo>
                    <a:pt x="232409" y="139632"/>
                  </a:lnTo>
                  <a:lnTo>
                    <a:pt x="232409" y="39840"/>
                  </a:lnTo>
                  <a:close/>
                </a:path>
                <a:path w="232409" h="259079">
                  <a:moveTo>
                    <a:pt x="140395" y="0"/>
                  </a:moveTo>
                  <a:lnTo>
                    <a:pt x="69956" y="0"/>
                  </a:lnTo>
                  <a:lnTo>
                    <a:pt x="69556" y="3810"/>
                  </a:lnTo>
                  <a:lnTo>
                    <a:pt x="142481" y="3810"/>
                  </a:lnTo>
                  <a:lnTo>
                    <a:pt x="140395" y="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8" name="object 108"/>
            <p:cNvSpPr/>
            <p:nvPr/>
          </p:nvSpPr>
          <p:spPr>
            <a:xfrm>
              <a:off x="7169149" y="6136639"/>
              <a:ext cx="224790" cy="251460"/>
            </a:xfrm>
            <a:custGeom>
              <a:avLst/>
              <a:gdLst/>
              <a:ahLst/>
              <a:cxnLst/>
              <a:rect l="l" t="t" r="r" b="b"/>
              <a:pathLst>
                <a:path w="224790" h="251460">
                  <a:moveTo>
                    <a:pt x="131269" y="247650"/>
                  </a:moveTo>
                  <a:lnTo>
                    <a:pt x="38925" y="247650"/>
                  </a:lnTo>
                  <a:lnTo>
                    <a:pt x="38526" y="251460"/>
                  </a:lnTo>
                  <a:lnTo>
                    <a:pt x="127858" y="251460"/>
                  </a:lnTo>
                  <a:lnTo>
                    <a:pt x="131269" y="247650"/>
                  </a:lnTo>
                  <a:close/>
                </a:path>
                <a:path w="224790" h="251460">
                  <a:moveTo>
                    <a:pt x="220979" y="155602"/>
                  </a:moveTo>
                  <a:lnTo>
                    <a:pt x="220979" y="247650"/>
                  </a:lnTo>
                  <a:lnTo>
                    <a:pt x="179336" y="247650"/>
                  </a:lnTo>
                  <a:lnTo>
                    <a:pt x="187017" y="251460"/>
                  </a:lnTo>
                  <a:lnTo>
                    <a:pt x="224790" y="251460"/>
                  </a:lnTo>
                  <a:lnTo>
                    <a:pt x="224790" y="162615"/>
                  </a:lnTo>
                  <a:lnTo>
                    <a:pt x="220979" y="155602"/>
                  </a:lnTo>
                  <a:close/>
                </a:path>
                <a:path w="224790" h="251460">
                  <a:moveTo>
                    <a:pt x="2540" y="80612"/>
                  </a:moveTo>
                  <a:lnTo>
                    <a:pt x="0" y="81101"/>
                  </a:lnTo>
                  <a:lnTo>
                    <a:pt x="0" y="159837"/>
                  </a:lnTo>
                  <a:lnTo>
                    <a:pt x="2540" y="161117"/>
                  </a:lnTo>
                  <a:lnTo>
                    <a:pt x="2540" y="80612"/>
                  </a:lnTo>
                  <a:close/>
                </a:path>
                <a:path w="224790" h="251460">
                  <a:moveTo>
                    <a:pt x="224790" y="36764"/>
                  </a:moveTo>
                  <a:lnTo>
                    <a:pt x="220979" y="37497"/>
                  </a:lnTo>
                  <a:lnTo>
                    <a:pt x="220979" y="144334"/>
                  </a:lnTo>
                  <a:lnTo>
                    <a:pt x="224790" y="140078"/>
                  </a:lnTo>
                  <a:lnTo>
                    <a:pt x="224790" y="36764"/>
                  </a:lnTo>
                  <a:close/>
                </a:path>
                <a:path w="224790" h="251460">
                  <a:moveTo>
                    <a:pt x="138671" y="0"/>
                  </a:moveTo>
                  <a:lnTo>
                    <a:pt x="65746" y="0"/>
                  </a:lnTo>
                  <a:lnTo>
                    <a:pt x="65480" y="2540"/>
                  </a:lnTo>
                  <a:lnTo>
                    <a:pt x="140062" y="2540"/>
                  </a:lnTo>
                  <a:lnTo>
                    <a:pt x="138671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09" name="object 109"/>
            <p:cNvSpPr/>
            <p:nvPr/>
          </p:nvSpPr>
          <p:spPr>
            <a:xfrm>
              <a:off x="7171689" y="6139179"/>
              <a:ext cx="218440" cy="245110"/>
            </a:xfrm>
            <a:custGeom>
              <a:avLst/>
              <a:gdLst/>
              <a:ahLst/>
              <a:cxnLst/>
              <a:rect l="l" t="t" r="r" b="b"/>
              <a:pathLst>
                <a:path w="218440" h="245110">
                  <a:moveTo>
                    <a:pt x="132140" y="241300"/>
                  </a:moveTo>
                  <a:lnTo>
                    <a:pt x="36785" y="241300"/>
                  </a:lnTo>
                  <a:lnTo>
                    <a:pt x="36385" y="245110"/>
                  </a:lnTo>
                  <a:lnTo>
                    <a:pt x="128729" y="245110"/>
                  </a:lnTo>
                  <a:lnTo>
                    <a:pt x="132140" y="241300"/>
                  </a:lnTo>
                  <a:close/>
                </a:path>
                <a:path w="218440" h="245110">
                  <a:moveTo>
                    <a:pt x="214629" y="146050"/>
                  </a:moveTo>
                  <a:lnTo>
                    <a:pt x="214629" y="241300"/>
                  </a:lnTo>
                  <a:lnTo>
                    <a:pt x="169114" y="241300"/>
                  </a:lnTo>
                  <a:lnTo>
                    <a:pt x="176796" y="245110"/>
                  </a:lnTo>
                  <a:lnTo>
                    <a:pt x="218439" y="245110"/>
                  </a:lnTo>
                  <a:lnTo>
                    <a:pt x="218439" y="153062"/>
                  </a:lnTo>
                  <a:lnTo>
                    <a:pt x="214629" y="146050"/>
                  </a:lnTo>
                  <a:close/>
                </a:path>
                <a:path w="218440" h="245110">
                  <a:moveTo>
                    <a:pt x="3809" y="77338"/>
                  </a:moveTo>
                  <a:lnTo>
                    <a:pt x="0" y="78072"/>
                  </a:lnTo>
                  <a:lnTo>
                    <a:pt x="0" y="158577"/>
                  </a:lnTo>
                  <a:lnTo>
                    <a:pt x="3809" y="160497"/>
                  </a:lnTo>
                  <a:lnTo>
                    <a:pt x="3809" y="77338"/>
                  </a:lnTo>
                  <a:close/>
                </a:path>
                <a:path w="218440" h="245110">
                  <a:moveTo>
                    <a:pt x="218439" y="34957"/>
                  </a:moveTo>
                  <a:lnTo>
                    <a:pt x="214629" y="35691"/>
                  </a:lnTo>
                  <a:lnTo>
                    <a:pt x="214629" y="146050"/>
                  </a:lnTo>
                  <a:lnTo>
                    <a:pt x="218439" y="141794"/>
                  </a:lnTo>
                  <a:lnTo>
                    <a:pt x="218439" y="34957"/>
                  </a:lnTo>
                  <a:close/>
                </a:path>
                <a:path w="218440" h="245110">
                  <a:moveTo>
                    <a:pt x="137522" y="0"/>
                  </a:moveTo>
                  <a:lnTo>
                    <a:pt x="62940" y="0"/>
                  </a:lnTo>
                  <a:lnTo>
                    <a:pt x="62540" y="3810"/>
                  </a:lnTo>
                  <a:lnTo>
                    <a:pt x="139609" y="3810"/>
                  </a:lnTo>
                  <a:lnTo>
                    <a:pt x="137522" y="0"/>
                  </a:lnTo>
                  <a:close/>
                </a:path>
              </a:pathLst>
            </a:custGeom>
            <a:solidFill>
              <a:srgbClr val="A8A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0" name="object 110"/>
            <p:cNvSpPr/>
            <p:nvPr/>
          </p:nvSpPr>
          <p:spPr>
            <a:xfrm>
              <a:off x="7175499" y="6142989"/>
              <a:ext cx="210820" cy="237490"/>
            </a:xfrm>
            <a:custGeom>
              <a:avLst/>
              <a:gdLst/>
              <a:ahLst/>
              <a:cxnLst/>
              <a:rect l="l" t="t" r="r" b="b"/>
              <a:pathLst>
                <a:path w="210820" h="237489">
                  <a:moveTo>
                    <a:pt x="131741" y="233680"/>
                  </a:moveTo>
                  <a:lnTo>
                    <a:pt x="33375" y="233680"/>
                  </a:lnTo>
                  <a:lnTo>
                    <a:pt x="32975" y="237490"/>
                  </a:lnTo>
                  <a:lnTo>
                    <a:pt x="128330" y="237490"/>
                  </a:lnTo>
                  <a:lnTo>
                    <a:pt x="131741" y="233680"/>
                  </a:lnTo>
                  <a:close/>
                </a:path>
                <a:path w="210820" h="237489">
                  <a:moveTo>
                    <a:pt x="210820" y="31881"/>
                  </a:moveTo>
                  <a:lnTo>
                    <a:pt x="207009" y="32615"/>
                  </a:lnTo>
                  <a:lnTo>
                    <a:pt x="207009" y="233680"/>
                  </a:lnTo>
                  <a:lnTo>
                    <a:pt x="157623" y="233680"/>
                  </a:lnTo>
                  <a:lnTo>
                    <a:pt x="165304" y="237490"/>
                  </a:lnTo>
                  <a:lnTo>
                    <a:pt x="210820" y="237490"/>
                  </a:lnTo>
                  <a:lnTo>
                    <a:pt x="210820" y="31881"/>
                  </a:lnTo>
                  <a:close/>
                </a:path>
                <a:path w="210820" h="237489">
                  <a:moveTo>
                    <a:pt x="3809" y="72794"/>
                  </a:moveTo>
                  <a:lnTo>
                    <a:pt x="0" y="73528"/>
                  </a:lnTo>
                  <a:lnTo>
                    <a:pt x="0" y="156687"/>
                  </a:lnTo>
                  <a:lnTo>
                    <a:pt x="3809" y="158607"/>
                  </a:lnTo>
                  <a:lnTo>
                    <a:pt x="3809" y="72794"/>
                  </a:lnTo>
                  <a:close/>
                </a:path>
                <a:path w="210820" h="237489">
                  <a:moveTo>
                    <a:pt x="135799" y="0"/>
                  </a:moveTo>
                  <a:lnTo>
                    <a:pt x="58730" y="0"/>
                  </a:lnTo>
                  <a:lnTo>
                    <a:pt x="58331" y="3810"/>
                  </a:lnTo>
                  <a:lnTo>
                    <a:pt x="137885" y="3810"/>
                  </a:lnTo>
                  <a:lnTo>
                    <a:pt x="135799" y="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1" name="object 111"/>
            <p:cNvSpPr/>
            <p:nvPr/>
          </p:nvSpPr>
          <p:spPr>
            <a:xfrm>
              <a:off x="7179309" y="6146799"/>
              <a:ext cx="203200" cy="229870"/>
            </a:xfrm>
            <a:custGeom>
              <a:avLst/>
              <a:gdLst/>
              <a:ahLst/>
              <a:cxnLst/>
              <a:rect l="l" t="t" r="r" b="b"/>
              <a:pathLst>
                <a:path w="203200" h="229870">
                  <a:moveTo>
                    <a:pt x="131342" y="226059"/>
                  </a:moveTo>
                  <a:lnTo>
                    <a:pt x="29964" y="226059"/>
                  </a:lnTo>
                  <a:lnTo>
                    <a:pt x="29565" y="229870"/>
                  </a:lnTo>
                  <a:lnTo>
                    <a:pt x="127931" y="229870"/>
                  </a:lnTo>
                  <a:lnTo>
                    <a:pt x="131342" y="226059"/>
                  </a:lnTo>
                  <a:close/>
                </a:path>
                <a:path w="203200" h="229870">
                  <a:moveTo>
                    <a:pt x="203200" y="28805"/>
                  </a:moveTo>
                  <a:lnTo>
                    <a:pt x="199390" y="29539"/>
                  </a:lnTo>
                  <a:lnTo>
                    <a:pt x="199390" y="226059"/>
                  </a:lnTo>
                  <a:lnTo>
                    <a:pt x="146131" y="226059"/>
                  </a:lnTo>
                  <a:lnTo>
                    <a:pt x="153813" y="229870"/>
                  </a:lnTo>
                  <a:lnTo>
                    <a:pt x="203200" y="229870"/>
                  </a:lnTo>
                  <a:lnTo>
                    <a:pt x="203200" y="28805"/>
                  </a:lnTo>
                  <a:close/>
                </a:path>
                <a:path w="203200" h="229870">
                  <a:moveTo>
                    <a:pt x="3810" y="68250"/>
                  </a:moveTo>
                  <a:lnTo>
                    <a:pt x="0" y="68984"/>
                  </a:lnTo>
                  <a:lnTo>
                    <a:pt x="0" y="154797"/>
                  </a:lnTo>
                  <a:lnTo>
                    <a:pt x="3810" y="156718"/>
                  </a:lnTo>
                  <a:lnTo>
                    <a:pt x="3810" y="68250"/>
                  </a:lnTo>
                  <a:close/>
                </a:path>
                <a:path w="203200" h="229870">
                  <a:moveTo>
                    <a:pt x="134075" y="0"/>
                  </a:moveTo>
                  <a:lnTo>
                    <a:pt x="54521" y="0"/>
                  </a:lnTo>
                  <a:lnTo>
                    <a:pt x="54121" y="3809"/>
                  </a:lnTo>
                  <a:lnTo>
                    <a:pt x="136162" y="3809"/>
                  </a:lnTo>
                  <a:lnTo>
                    <a:pt x="134075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2" name="object 112"/>
            <p:cNvSpPr/>
            <p:nvPr/>
          </p:nvSpPr>
          <p:spPr>
            <a:xfrm>
              <a:off x="7183119" y="6150609"/>
              <a:ext cx="195580" cy="222250"/>
            </a:xfrm>
            <a:custGeom>
              <a:avLst/>
              <a:gdLst/>
              <a:ahLst/>
              <a:cxnLst/>
              <a:rect l="l" t="t" r="r" b="b"/>
              <a:pathLst>
                <a:path w="195579" h="222250">
                  <a:moveTo>
                    <a:pt x="130943" y="218439"/>
                  </a:moveTo>
                  <a:lnTo>
                    <a:pt x="26554" y="218439"/>
                  </a:lnTo>
                  <a:lnTo>
                    <a:pt x="26154" y="222249"/>
                  </a:lnTo>
                  <a:lnTo>
                    <a:pt x="127532" y="222249"/>
                  </a:lnTo>
                  <a:lnTo>
                    <a:pt x="130943" y="218439"/>
                  </a:lnTo>
                  <a:close/>
                </a:path>
                <a:path w="195579" h="222250">
                  <a:moveTo>
                    <a:pt x="195579" y="25729"/>
                  </a:moveTo>
                  <a:lnTo>
                    <a:pt x="191770" y="26463"/>
                  </a:lnTo>
                  <a:lnTo>
                    <a:pt x="191770" y="218439"/>
                  </a:lnTo>
                  <a:lnTo>
                    <a:pt x="134640" y="218439"/>
                  </a:lnTo>
                  <a:lnTo>
                    <a:pt x="142321" y="222249"/>
                  </a:lnTo>
                  <a:lnTo>
                    <a:pt x="195579" y="222249"/>
                  </a:lnTo>
                  <a:lnTo>
                    <a:pt x="195579" y="25729"/>
                  </a:lnTo>
                  <a:close/>
                </a:path>
                <a:path w="195579" h="222250">
                  <a:moveTo>
                    <a:pt x="3809" y="63706"/>
                  </a:moveTo>
                  <a:lnTo>
                    <a:pt x="0" y="64440"/>
                  </a:lnTo>
                  <a:lnTo>
                    <a:pt x="0" y="152907"/>
                  </a:lnTo>
                  <a:lnTo>
                    <a:pt x="3809" y="154828"/>
                  </a:lnTo>
                  <a:lnTo>
                    <a:pt x="3809" y="63706"/>
                  </a:lnTo>
                  <a:close/>
                </a:path>
                <a:path w="195579" h="222250">
                  <a:moveTo>
                    <a:pt x="132352" y="0"/>
                  </a:moveTo>
                  <a:lnTo>
                    <a:pt x="50311" y="0"/>
                  </a:lnTo>
                  <a:lnTo>
                    <a:pt x="49911" y="3809"/>
                  </a:lnTo>
                  <a:lnTo>
                    <a:pt x="134438" y="3809"/>
                  </a:lnTo>
                  <a:lnTo>
                    <a:pt x="132352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3" name="object 113"/>
            <p:cNvSpPr/>
            <p:nvPr/>
          </p:nvSpPr>
          <p:spPr>
            <a:xfrm>
              <a:off x="7186930" y="6197599"/>
              <a:ext cx="187960" cy="171450"/>
            </a:xfrm>
            <a:custGeom>
              <a:avLst/>
              <a:gdLst/>
              <a:ahLst/>
              <a:cxnLst/>
              <a:rect l="l" t="t" r="r" b="b"/>
              <a:pathLst>
                <a:path w="187959" h="171450">
                  <a:moveTo>
                    <a:pt x="3810" y="15989"/>
                  </a:moveTo>
                  <a:lnTo>
                    <a:pt x="0" y="16725"/>
                  </a:lnTo>
                  <a:lnTo>
                    <a:pt x="0" y="107848"/>
                  </a:lnTo>
                  <a:lnTo>
                    <a:pt x="3810" y="109766"/>
                  </a:lnTo>
                  <a:lnTo>
                    <a:pt x="3810" y="15989"/>
                  </a:lnTo>
                  <a:close/>
                </a:path>
                <a:path w="187959" h="171450">
                  <a:moveTo>
                    <a:pt x="187960" y="0"/>
                  </a:moveTo>
                  <a:lnTo>
                    <a:pt x="185407" y="0"/>
                  </a:lnTo>
                  <a:lnTo>
                    <a:pt x="185407" y="168910"/>
                  </a:lnTo>
                  <a:lnTo>
                    <a:pt x="22936" y="168910"/>
                  </a:lnTo>
                  <a:lnTo>
                    <a:pt x="22936" y="170180"/>
                  </a:lnTo>
                  <a:lnTo>
                    <a:pt x="22809" y="170180"/>
                  </a:lnTo>
                  <a:lnTo>
                    <a:pt x="22809" y="171450"/>
                  </a:lnTo>
                  <a:lnTo>
                    <a:pt x="127698" y="171450"/>
                  </a:lnTo>
                  <a:lnTo>
                    <a:pt x="127698" y="170180"/>
                  </a:lnTo>
                  <a:lnTo>
                    <a:pt x="128270" y="170180"/>
                  </a:lnTo>
                  <a:lnTo>
                    <a:pt x="130822" y="171450"/>
                  </a:lnTo>
                  <a:lnTo>
                    <a:pt x="187960" y="171450"/>
                  </a:lnTo>
                  <a:lnTo>
                    <a:pt x="187960" y="170180"/>
                  </a:lnTo>
                  <a:lnTo>
                    <a:pt x="187960" y="168910"/>
                  </a:lnTo>
                  <a:lnTo>
                    <a:pt x="187960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4" name="object 114"/>
            <p:cNvSpPr/>
            <p:nvPr/>
          </p:nvSpPr>
          <p:spPr>
            <a:xfrm>
              <a:off x="7190740" y="6197599"/>
              <a:ext cx="181610" cy="168910"/>
            </a:xfrm>
            <a:custGeom>
              <a:avLst/>
              <a:gdLst/>
              <a:ahLst/>
              <a:cxnLst/>
              <a:rect l="l" t="t" r="r" b="b"/>
              <a:pathLst>
                <a:path w="181609" h="168910">
                  <a:moveTo>
                    <a:pt x="3810" y="15252"/>
                  </a:moveTo>
                  <a:lnTo>
                    <a:pt x="0" y="15989"/>
                  </a:lnTo>
                  <a:lnTo>
                    <a:pt x="0" y="109766"/>
                  </a:lnTo>
                  <a:lnTo>
                    <a:pt x="3810" y="111683"/>
                  </a:lnTo>
                  <a:lnTo>
                    <a:pt x="3810" y="15252"/>
                  </a:lnTo>
                  <a:close/>
                </a:path>
                <a:path w="181609" h="168910">
                  <a:moveTo>
                    <a:pt x="181610" y="0"/>
                  </a:moveTo>
                  <a:lnTo>
                    <a:pt x="177800" y="0"/>
                  </a:lnTo>
                  <a:lnTo>
                    <a:pt x="177800" y="165100"/>
                  </a:lnTo>
                  <a:lnTo>
                    <a:pt x="19392" y="165100"/>
                  </a:lnTo>
                  <a:lnTo>
                    <a:pt x="19392" y="168910"/>
                  </a:lnTo>
                  <a:lnTo>
                    <a:pt x="181610" y="168910"/>
                  </a:lnTo>
                  <a:lnTo>
                    <a:pt x="181610" y="165100"/>
                  </a:lnTo>
                  <a:lnTo>
                    <a:pt x="181610" y="0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5" name="object 115"/>
            <p:cNvSpPr/>
            <p:nvPr/>
          </p:nvSpPr>
          <p:spPr>
            <a:xfrm>
              <a:off x="7194550" y="6197599"/>
              <a:ext cx="173990" cy="165100"/>
            </a:xfrm>
            <a:custGeom>
              <a:avLst/>
              <a:gdLst/>
              <a:ahLst/>
              <a:cxnLst/>
              <a:rect l="l" t="t" r="r" b="b"/>
              <a:pathLst>
                <a:path w="173990" h="165100">
                  <a:moveTo>
                    <a:pt x="3810" y="14516"/>
                  </a:moveTo>
                  <a:lnTo>
                    <a:pt x="0" y="15252"/>
                  </a:lnTo>
                  <a:lnTo>
                    <a:pt x="0" y="111683"/>
                  </a:lnTo>
                  <a:lnTo>
                    <a:pt x="3810" y="113601"/>
                  </a:lnTo>
                  <a:lnTo>
                    <a:pt x="3810" y="14516"/>
                  </a:lnTo>
                  <a:close/>
                </a:path>
                <a:path w="173990" h="165100">
                  <a:moveTo>
                    <a:pt x="173990" y="0"/>
                  </a:moveTo>
                  <a:lnTo>
                    <a:pt x="170180" y="0"/>
                  </a:lnTo>
                  <a:lnTo>
                    <a:pt x="170180" y="161290"/>
                  </a:lnTo>
                  <a:lnTo>
                    <a:pt x="15989" y="161290"/>
                  </a:lnTo>
                  <a:lnTo>
                    <a:pt x="15989" y="165100"/>
                  </a:lnTo>
                  <a:lnTo>
                    <a:pt x="173990" y="165100"/>
                  </a:lnTo>
                  <a:lnTo>
                    <a:pt x="173990" y="161290"/>
                  </a:lnTo>
                  <a:lnTo>
                    <a:pt x="173990" y="0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6" name="object 116"/>
            <p:cNvSpPr/>
            <p:nvPr/>
          </p:nvSpPr>
          <p:spPr>
            <a:xfrm>
              <a:off x="7198360" y="6197599"/>
              <a:ext cx="166370" cy="161290"/>
            </a:xfrm>
            <a:custGeom>
              <a:avLst/>
              <a:gdLst/>
              <a:ahLst/>
              <a:cxnLst/>
              <a:rect l="l" t="t" r="r" b="b"/>
              <a:pathLst>
                <a:path w="166370" h="161289">
                  <a:moveTo>
                    <a:pt x="2540" y="14033"/>
                  </a:moveTo>
                  <a:lnTo>
                    <a:pt x="0" y="14516"/>
                  </a:lnTo>
                  <a:lnTo>
                    <a:pt x="0" y="113601"/>
                  </a:lnTo>
                  <a:lnTo>
                    <a:pt x="2540" y="114884"/>
                  </a:lnTo>
                  <a:lnTo>
                    <a:pt x="2540" y="14033"/>
                  </a:lnTo>
                  <a:close/>
                </a:path>
                <a:path w="166370" h="161289">
                  <a:moveTo>
                    <a:pt x="166370" y="0"/>
                  </a:moveTo>
                  <a:lnTo>
                    <a:pt x="162560" y="0"/>
                  </a:lnTo>
                  <a:lnTo>
                    <a:pt x="162560" y="157480"/>
                  </a:lnTo>
                  <a:lnTo>
                    <a:pt x="12573" y="157480"/>
                  </a:lnTo>
                  <a:lnTo>
                    <a:pt x="12573" y="161290"/>
                  </a:lnTo>
                  <a:lnTo>
                    <a:pt x="166370" y="161290"/>
                  </a:lnTo>
                  <a:lnTo>
                    <a:pt x="166370" y="157480"/>
                  </a:lnTo>
                  <a:lnTo>
                    <a:pt x="166370" y="0"/>
                  </a:lnTo>
                  <a:close/>
                </a:path>
              </a:pathLst>
            </a:custGeom>
            <a:solidFill>
              <a:srgbClr val="9A9A9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7" name="object 117"/>
            <p:cNvSpPr/>
            <p:nvPr/>
          </p:nvSpPr>
          <p:spPr>
            <a:xfrm>
              <a:off x="7200900" y="6197599"/>
              <a:ext cx="160020" cy="157480"/>
            </a:xfrm>
            <a:custGeom>
              <a:avLst/>
              <a:gdLst/>
              <a:ahLst/>
              <a:cxnLst/>
              <a:rect l="l" t="t" r="r" b="b"/>
              <a:pathLst>
                <a:path w="160020" h="157479">
                  <a:moveTo>
                    <a:pt x="3810" y="13296"/>
                  </a:moveTo>
                  <a:lnTo>
                    <a:pt x="0" y="14033"/>
                  </a:lnTo>
                  <a:lnTo>
                    <a:pt x="0" y="114884"/>
                  </a:lnTo>
                  <a:lnTo>
                    <a:pt x="3810" y="116801"/>
                  </a:lnTo>
                  <a:lnTo>
                    <a:pt x="3810" y="13296"/>
                  </a:lnTo>
                  <a:close/>
                </a:path>
                <a:path w="160020" h="157479">
                  <a:moveTo>
                    <a:pt x="160020" y="0"/>
                  </a:moveTo>
                  <a:lnTo>
                    <a:pt x="156210" y="0"/>
                  </a:lnTo>
                  <a:lnTo>
                    <a:pt x="156210" y="153670"/>
                  </a:lnTo>
                  <a:lnTo>
                    <a:pt x="10439" y="153670"/>
                  </a:lnTo>
                  <a:lnTo>
                    <a:pt x="10439" y="157480"/>
                  </a:lnTo>
                  <a:lnTo>
                    <a:pt x="160020" y="157480"/>
                  </a:lnTo>
                  <a:lnTo>
                    <a:pt x="160020" y="153670"/>
                  </a:lnTo>
                  <a:lnTo>
                    <a:pt x="160020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8" name="object 118"/>
            <p:cNvSpPr/>
            <p:nvPr/>
          </p:nvSpPr>
          <p:spPr>
            <a:xfrm>
              <a:off x="7204710" y="6197599"/>
              <a:ext cx="152400" cy="153670"/>
            </a:xfrm>
            <a:custGeom>
              <a:avLst/>
              <a:gdLst/>
              <a:ahLst/>
              <a:cxnLst/>
              <a:rect l="l" t="t" r="r" b="b"/>
              <a:pathLst>
                <a:path w="152400" h="153670">
                  <a:moveTo>
                    <a:pt x="3810" y="12560"/>
                  </a:moveTo>
                  <a:lnTo>
                    <a:pt x="0" y="13296"/>
                  </a:lnTo>
                  <a:lnTo>
                    <a:pt x="0" y="116801"/>
                  </a:lnTo>
                  <a:lnTo>
                    <a:pt x="3810" y="118719"/>
                  </a:lnTo>
                  <a:lnTo>
                    <a:pt x="3810" y="12560"/>
                  </a:lnTo>
                  <a:close/>
                </a:path>
                <a:path w="152400" h="153670">
                  <a:moveTo>
                    <a:pt x="152400" y="0"/>
                  </a:moveTo>
                  <a:lnTo>
                    <a:pt x="148590" y="0"/>
                  </a:lnTo>
                  <a:lnTo>
                    <a:pt x="148590" y="149860"/>
                  </a:lnTo>
                  <a:lnTo>
                    <a:pt x="7023" y="149860"/>
                  </a:lnTo>
                  <a:lnTo>
                    <a:pt x="7023" y="153670"/>
                  </a:lnTo>
                  <a:lnTo>
                    <a:pt x="152400" y="153670"/>
                  </a:lnTo>
                  <a:lnTo>
                    <a:pt x="152400" y="149860"/>
                  </a:lnTo>
                  <a:lnTo>
                    <a:pt x="152400" y="0"/>
                  </a:lnTo>
                  <a:close/>
                </a:path>
              </a:pathLst>
            </a:custGeom>
            <a:solidFill>
              <a:srgbClr val="96969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19" name="object 119"/>
            <p:cNvSpPr/>
            <p:nvPr/>
          </p:nvSpPr>
          <p:spPr>
            <a:xfrm>
              <a:off x="7208520" y="6197599"/>
              <a:ext cx="144780" cy="149860"/>
            </a:xfrm>
            <a:custGeom>
              <a:avLst/>
              <a:gdLst/>
              <a:ahLst/>
              <a:cxnLst/>
              <a:rect l="l" t="t" r="r" b="b"/>
              <a:pathLst>
                <a:path w="144779" h="149860">
                  <a:moveTo>
                    <a:pt x="3810" y="11836"/>
                  </a:moveTo>
                  <a:lnTo>
                    <a:pt x="0" y="12560"/>
                  </a:lnTo>
                  <a:lnTo>
                    <a:pt x="0" y="118719"/>
                  </a:lnTo>
                  <a:lnTo>
                    <a:pt x="3810" y="120650"/>
                  </a:lnTo>
                  <a:lnTo>
                    <a:pt x="3810" y="11836"/>
                  </a:lnTo>
                  <a:close/>
                </a:path>
                <a:path w="144779" h="149860">
                  <a:moveTo>
                    <a:pt x="144780" y="0"/>
                  </a:moveTo>
                  <a:lnTo>
                    <a:pt x="140970" y="0"/>
                  </a:lnTo>
                  <a:lnTo>
                    <a:pt x="140970" y="146050"/>
                  </a:lnTo>
                  <a:lnTo>
                    <a:pt x="3606" y="146050"/>
                  </a:lnTo>
                  <a:lnTo>
                    <a:pt x="3606" y="149860"/>
                  </a:lnTo>
                  <a:lnTo>
                    <a:pt x="144780" y="149860"/>
                  </a:lnTo>
                  <a:lnTo>
                    <a:pt x="144780" y="146050"/>
                  </a:lnTo>
                  <a:lnTo>
                    <a:pt x="144780" y="0"/>
                  </a:lnTo>
                  <a:close/>
                </a:path>
              </a:pathLst>
            </a:custGeom>
            <a:solidFill>
              <a:srgbClr val="94949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0" name="object 120"/>
            <p:cNvSpPr/>
            <p:nvPr/>
          </p:nvSpPr>
          <p:spPr>
            <a:xfrm>
              <a:off x="7212330" y="6197599"/>
              <a:ext cx="137160" cy="146050"/>
            </a:xfrm>
            <a:custGeom>
              <a:avLst/>
              <a:gdLst/>
              <a:ahLst/>
              <a:cxnLst/>
              <a:rect l="l" t="t" r="r" b="b"/>
              <a:pathLst>
                <a:path w="137159" h="146050">
                  <a:moveTo>
                    <a:pt x="137160" y="0"/>
                  </a:moveTo>
                  <a:lnTo>
                    <a:pt x="134620" y="0"/>
                  </a:lnTo>
                  <a:lnTo>
                    <a:pt x="134620" y="143510"/>
                  </a:lnTo>
                  <a:lnTo>
                    <a:pt x="3810" y="143510"/>
                  </a:lnTo>
                  <a:lnTo>
                    <a:pt x="3810" y="121920"/>
                  </a:lnTo>
                  <a:lnTo>
                    <a:pt x="3810" y="120650"/>
                  </a:lnTo>
                  <a:lnTo>
                    <a:pt x="3810" y="11430"/>
                  </a:lnTo>
                  <a:lnTo>
                    <a:pt x="0" y="11430"/>
                  </a:lnTo>
                  <a:lnTo>
                    <a:pt x="0" y="120650"/>
                  </a:lnTo>
                  <a:lnTo>
                    <a:pt x="1270" y="120650"/>
                  </a:lnTo>
                  <a:lnTo>
                    <a:pt x="1270" y="121920"/>
                  </a:lnTo>
                  <a:lnTo>
                    <a:pt x="1397" y="121920"/>
                  </a:lnTo>
                  <a:lnTo>
                    <a:pt x="1397" y="143510"/>
                  </a:lnTo>
                  <a:lnTo>
                    <a:pt x="139" y="143510"/>
                  </a:lnTo>
                  <a:lnTo>
                    <a:pt x="139" y="146050"/>
                  </a:lnTo>
                  <a:lnTo>
                    <a:pt x="137160" y="146050"/>
                  </a:lnTo>
                  <a:lnTo>
                    <a:pt x="137160" y="143510"/>
                  </a:lnTo>
                  <a:lnTo>
                    <a:pt x="137160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1" name="object 121"/>
            <p:cNvSpPr/>
            <p:nvPr/>
          </p:nvSpPr>
          <p:spPr>
            <a:xfrm>
              <a:off x="7216140" y="6197599"/>
              <a:ext cx="130810" cy="143510"/>
            </a:xfrm>
            <a:custGeom>
              <a:avLst/>
              <a:gdLst/>
              <a:ahLst/>
              <a:cxnLst/>
              <a:rect l="l" t="t" r="r" b="b"/>
              <a:pathLst>
                <a:path w="130809" h="143510">
                  <a:moveTo>
                    <a:pt x="130810" y="0"/>
                  </a:moveTo>
                  <a:lnTo>
                    <a:pt x="127000" y="0"/>
                  </a:lnTo>
                  <a:lnTo>
                    <a:pt x="127000" y="139700"/>
                  </a:lnTo>
                  <a:lnTo>
                    <a:pt x="3810" y="139700"/>
                  </a:lnTo>
                  <a:lnTo>
                    <a:pt x="3810" y="11430"/>
                  </a:lnTo>
                  <a:lnTo>
                    <a:pt x="3810" y="10160"/>
                  </a:lnTo>
                  <a:lnTo>
                    <a:pt x="1536" y="10160"/>
                  </a:lnTo>
                  <a:lnTo>
                    <a:pt x="1536" y="11430"/>
                  </a:lnTo>
                  <a:lnTo>
                    <a:pt x="0" y="11430"/>
                  </a:lnTo>
                  <a:lnTo>
                    <a:pt x="0" y="139700"/>
                  </a:lnTo>
                  <a:lnTo>
                    <a:pt x="0" y="143510"/>
                  </a:lnTo>
                  <a:lnTo>
                    <a:pt x="130810" y="143510"/>
                  </a:lnTo>
                  <a:lnTo>
                    <a:pt x="130810" y="139700"/>
                  </a:lnTo>
                  <a:lnTo>
                    <a:pt x="130810" y="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2" name="object 122"/>
            <p:cNvSpPr/>
            <p:nvPr/>
          </p:nvSpPr>
          <p:spPr>
            <a:xfrm>
              <a:off x="7219950" y="6197599"/>
              <a:ext cx="123189" cy="139700"/>
            </a:xfrm>
            <a:custGeom>
              <a:avLst/>
              <a:gdLst/>
              <a:ahLst/>
              <a:cxnLst/>
              <a:rect l="l" t="t" r="r" b="b"/>
              <a:pathLst>
                <a:path w="123190" h="139700">
                  <a:moveTo>
                    <a:pt x="123190" y="0"/>
                  </a:moveTo>
                  <a:lnTo>
                    <a:pt x="119380" y="0"/>
                  </a:lnTo>
                  <a:lnTo>
                    <a:pt x="119380" y="135890"/>
                  </a:lnTo>
                  <a:lnTo>
                    <a:pt x="3810" y="135890"/>
                  </a:lnTo>
                  <a:lnTo>
                    <a:pt x="3810" y="10160"/>
                  </a:lnTo>
                  <a:lnTo>
                    <a:pt x="0" y="10160"/>
                  </a:lnTo>
                  <a:lnTo>
                    <a:pt x="0" y="135890"/>
                  </a:lnTo>
                  <a:lnTo>
                    <a:pt x="0" y="139700"/>
                  </a:lnTo>
                  <a:lnTo>
                    <a:pt x="123190" y="139700"/>
                  </a:lnTo>
                  <a:lnTo>
                    <a:pt x="123190" y="135890"/>
                  </a:lnTo>
                  <a:lnTo>
                    <a:pt x="123190" y="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3" name="object 123"/>
            <p:cNvSpPr/>
            <p:nvPr/>
          </p:nvSpPr>
          <p:spPr>
            <a:xfrm>
              <a:off x="7223760" y="6197599"/>
              <a:ext cx="115570" cy="135890"/>
            </a:xfrm>
            <a:custGeom>
              <a:avLst/>
              <a:gdLst/>
              <a:ahLst/>
              <a:cxnLst/>
              <a:rect l="l" t="t" r="r" b="b"/>
              <a:pathLst>
                <a:path w="115570" h="135889">
                  <a:moveTo>
                    <a:pt x="115570" y="0"/>
                  </a:moveTo>
                  <a:lnTo>
                    <a:pt x="111760" y="0"/>
                  </a:lnTo>
                  <a:lnTo>
                    <a:pt x="111760" y="132080"/>
                  </a:lnTo>
                  <a:lnTo>
                    <a:pt x="3810" y="132080"/>
                  </a:lnTo>
                  <a:lnTo>
                    <a:pt x="3810" y="10160"/>
                  </a:lnTo>
                  <a:lnTo>
                    <a:pt x="3810" y="8890"/>
                  </a:lnTo>
                  <a:lnTo>
                    <a:pt x="508" y="8890"/>
                  </a:lnTo>
                  <a:lnTo>
                    <a:pt x="508" y="10160"/>
                  </a:lnTo>
                  <a:lnTo>
                    <a:pt x="0" y="10160"/>
                  </a:lnTo>
                  <a:lnTo>
                    <a:pt x="0" y="132080"/>
                  </a:lnTo>
                  <a:lnTo>
                    <a:pt x="0" y="135890"/>
                  </a:lnTo>
                  <a:lnTo>
                    <a:pt x="115570" y="135890"/>
                  </a:lnTo>
                  <a:lnTo>
                    <a:pt x="115570" y="132080"/>
                  </a:lnTo>
                  <a:lnTo>
                    <a:pt x="115570" y="0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4" name="object 124"/>
            <p:cNvSpPr/>
            <p:nvPr/>
          </p:nvSpPr>
          <p:spPr>
            <a:xfrm>
              <a:off x="7227570" y="6197599"/>
              <a:ext cx="107950" cy="132080"/>
            </a:xfrm>
            <a:custGeom>
              <a:avLst/>
              <a:gdLst/>
              <a:ahLst/>
              <a:cxnLst/>
              <a:rect l="l" t="t" r="r" b="b"/>
              <a:pathLst>
                <a:path w="107950" h="132079">
                  <a:moveTo>
                    <a:pt x="107950" y="0"/>
                  </a:moveTo>
                  <a:lnTo>
                    <a:pt x="104140" y="0"/>
                  </a:lnTo>
                  <a:lnTo>
                    <a:pt x="104140" y="128270"/>
                  </a:lnTo>
                  <a:lnTo>
                    <a:pt x="2540" y="128270"/>
                  </a:lnTo>
                  <a:lnTo>
                    <a:pt x="2540" y="8890"/>
                  </a:lnTo>
                  <a:lnTo>
                    <a:pt x="2540" y="0"/>
                  </a:lnTo>
                  <a:lnTo>
                    <a:pt x="457" y="0"/>
                  </a:lnTo>
                  <a:lnTo>
                    <a:pt x="457" y="8890"/>
                  </a:lnTo>
                  <a:lnTo>
                    <a:pt x="0" y="8890"/>
                  </a:lnTo>
                  <a:lnTo>
                    <a:pt x="0" y="128270"/>
                  </a:lnTo>
                  <a:lnTo>
                    <a:pt x="0" y="132080"/>
                  </a:lnTo>
                  <a:lnTo>
                    <a:pt x="107950" y="132080"/>
                  </a:lnTo>
                  <a:lnTo>
                    <a:pt x="107950" y="128270"/>
                  </a:lnTo>
                  <a:lnTo>
                    <a:pt x="107950" y="0"/>
                  </a:lnTo>
                  <a:close/>
                </a:path>
              </a:pathLst>
            </a:custGeom>
            <a:solidFill>
              <a:srgbClr val="8A8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5" name="object 125"/>
            <p:cNvSpPr/>
            <p:nvPr/>
          </p:nvSpPr>
          <p:spPr>
            <a:xfrm>
              <a:off x="7230110" y="6197599"/>
              <a:ext cx="101600" cy="128270"/>
            </a:xfrm>
            <a:custGeom>
              <a:avLst/>
              <a:gdLst/>
              <a:ahLst/>
              <a:cxnLst/>
              <a:rect l="l" t="t" r="r" b="b"/>
              <a:pathLst>
                <a:path w="101600" h="128270">
                  <a:moveTo>
                    <a:pt x="101600" y="0"/>
                  </a:moveTo>
                  <a:lnTo>
                    <a:pt x="97790" y="0"/>
                  </a:lnTo>
                  <a:lnTo>
                    <a:pt x="97790" y="3810"/>
                  </a:lnTo>
                  <a:lnTo>
                    <a:pt x="97790" y="124460"/>
                  </a:lnTo>
                  <a:lnTo>
                    <a:pt x="3810" y="124460"/>
                  </a:lnTo>
                  <a:lnTo>
                    <a:pt x="3810" y="3810"/>
                  </a:lnTo>
                  <a:lnTo>
                    <a:pt x="97790" y="3810"/>
                  </a:lnTo>
                  <a:lnTo>
                    <a:pt x="977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24460"/>
                  </a:lnTo>
                  <a:lnTo>
                    <a:pt x="0" y="128270"/>
                  </a:lnTo>
                  <a:lnTo>
                    <a:pt x="101600" y="128270"/>
                  </a:lnTo>
                  <a:lnTo>
                    <a:pt x="101600" y="124460"/>
                  </a:lnTo>
                  <a:lnTo>
                    <a:pt x="101600" y="3810"/>
                  </a:lnTo>
                  <a:lnTo>
                    <a:pt x="101600" y="0"/>
                  </a:lnTo>
                  <a:close/>
                </a:path>
              </a:pathLst>
            </a:custGeom>
            <a:solidFill>
              <a:srgbClr val="8888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6" name="object 126"/>
            <p:cNvSpPr/>
            <p:nvPr/>
          </p:nvSpPr>
          <p:spPr>
            <a:xfrm>
              <a:off x="7233920" y="6201409"/>
              <a:ext cx="93980" cy="120650"/>
            </a:xfrm>
            <a:custGeom>
              <a:avLst/>
              <a:gdLst/>
              <a:ahLst/>
              <a:cxnLst/>
              <a:rect l="l" t="t" r="r" b="b"/>
              <a:pathLst>
                <a:path w="93979" h="120650">
                  <a:moveTo>
                    <a:pt x="93980" y="0"/>
                  </a:moveTo>
                  <a:lnTo>
                    <a:pt x="90170" y="0"/>
                  </a:lnTo>
                  <a:lnTo>
                    <a:pt x="90170" y="3810"/>
                  </a:lnTo>
                  <a:lnTo>
                    <a:pt x="90170" y="116840"/>
                  </a:lnTo>
                  <a:lnTo>
                    <a:pt x="3810" y="116840"/>
                  </a:lnTo>
                  <a:lnTo>
                    <a:pt x="3810" y="3810"/>
                  </a:lnTo>
                  <a:lnTo>
                    <a:pt x="90170" y="3810"/>
                  </a:lnTo>
                  <a:lnTo>
                    <a:pt x="90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6840"/>
                  </a:lnTo>
                  <a:lnTo>
                    <a:pt x="0" y="120650"/>
                  </a:lnTo>
                  <a:lnTo>
                    <a:pt x="93980" y="120650"/>
                  </a:lnTo>
                  <a:lnTo>
                    <a:pt x="93980" y="116840"/>
                  </a:lnTo>
                  <a:lnTo>
                    <a:pt x="93980" y="3810"/>
                  </a:lnTo>
                  <a:lnTo>
                    <a:pt x="93980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7" name="object 127"/>
            <p:cNvSpPr/>
            <p:nvPr/>
          </p:nvSpPr>
          <p:spPr>
            <a:xfrm>
              <a:off x="7237730" y="6205219"/>
              <a:ext cx="86360" cy="113030"/>
            </a:xfrm>
            <a:custGeom>
              <a:avLst/>
              <a:gdLst/>
              <a:ahLst/>
              <a:cxnLst/>
              <a:rect l="l" t="t" r="r" b="b"/>
              <a:pathLst>
                <a:path w="86359" h="113029">
                  <a:moveTo>
                    <a:pt x="86360" y="0"/>
                  </a:moveTo>
                  <a:lnTo>
                    <a:pt x="83820" y="0"/>
                  </a:lnTo>
                  <a:lnTo>
                    <a:pt x="83820" y="3810"/>
                  </a:lnTo>
                  <a:lnTo>
                    <a:pt x="83820" y="110490"/>
                  </a:lnTo>
                  <a:lnTo>
                    <a:pt x="3810" y="110490"/>
                  </a:lnTo>
                  <a:lnTo>
                    <a:pt x="3810" y="3810"/>
                  </a:lnTo>
                  <a:lnTo>
                    <a:pt x="83820" y="3810"/>
                  </a:lnTo>
                  <a:lnTo>
                    <a:pt x="8382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0490"/>
                  </a:lnTo>
                  <a:lnTo>
                    <a:pt x="0" y="113030"/>
                  </a:lnTo>
                  <a:lnTo>
                    <a:pt x="86360" y="113030"/>
                  </a:lnTo>
                  <a:lnTo>
                    <a:pt x="86360" y="110490"/>
                  </a:lnTo>
                  <a:lnTo>
                    <a:pt x="86360" y="3810"/>
                  </a:lnTo>
                  <a:lnTo>
                    <a:pt x="86360" y="0"/>
                  </a:lnTo>
                  <a:close/>
                </a:path>
              </a:pathLst>
            </a:custGeom>
            <a:solidFill>
              <a:srgbClr val="84848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8" name="object 128"/>
            <p:cNvSpPr/>
            <p:nvPr/>
          </p:nvSpPr>
          <p:spPr>
            <a:xfrm>
              <a:off x="7241540" y="6209029"/>
              <a:ext cx="80010" cy="106680"/>
            </a:xfrm>
            <a:custGeom>
              <a:avLst/>
              <a:gdLst/>
              <a:ahLst/>
              <a:cxnLst/>
              <a:rect l="l" t="t" r="r" b="b"/>
              <a:pathLst>
                <a:path w="80009" h="106679">
                  <a:moveTo>
                    <a:pt x="80010" y="0"/>
                  </a:moveTo>
                  <a:lnTo>
                    <a:pt x="76200" y="0"/>
                  </a:lnTo>
                  <a:lnTo>
                    <a:pt x="76200" y="3810"/>
                  </a:lnTo>
                  <a:lnTo>
                    <a:pt x="76200" y="102870"/>
                  </a:lnTo>
                  <a:lnTo>
                    <a:pt x="3810" y="102870"/>
                  </a:lnTo>
                  <a:lnTo>
                    <a:pt x="3810" y="3810"/>
                  </a:lnTo>
                  <a:lnTo>
                    <a:pt x="76200" y="3810"/>
                  </a:lnTo>
                  <a:lnTo>
                    <a:pt x="762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02870"/>
                  </a:lnTo>
                  <a:lnTo>
                    <a:pt x="0" y="106680"/>
                  </a:lnTo>
                  <a:lnTo>
                    <a:pt x="80010" y="106680"/>
                  </a:lnTo>
                  <a:lnTo>
                    <a:pt x="80010" y="102870"/>
                  </a:lnTo>
                  <a:lnTo>
                    <a:pt x="80010" y="3810"/>
                  </a:lnTo>
                  <a:lnTo>
                    <a:pt x="80010" y="0"/>
                  </a:lnTo>
                  <a:close/>
                </a:path>
              </a:pathLst>
            </a:custGeom>
            <a:solidFill>
              <a:srgbClr val="82828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9" name="object 129"/>
            <p:cNvSpPr/>
            <p:nvPr/>
          </p:nvSpPr>
          <p:spPr>
            <a:xfrm>
              <a:off x="7245350" y="6212839"/>
              <a:ext cx="72390" cy="99060"/>
            </a:xfrm>
            <a:custGeom>
              <a:avLst/>
              <a:gdLst/>
              <a:ahLst/>
              <a:cxnLst/>
              <a:rect l="l" t="t" r="r" b="b"/>
              <a:pathLst>
                <a:path w="72390" h="99060">
                  <a:moveTo>
                    <a:pt x="72390" y="0"/>
                  </a:moveTo>
                  <a:lnTo>
                    <a:pt x="68580" y="0"/>
                  </a:lnTo>
                  <a:lnTo>
                    <a:pt x="68580" y="3810"/>
                  </a:lnTo>
                  <a:lnTo>
                    <a:pt x="68580" y="95250"/>
                  </a:lnTo>
                  <a:lnTo>
                    <a:pt x="3810" y="95250"/>
                  </a:lnTo>
                  <a:lnTo>
                    <a:pt x="3810" y="3810"/>
                  </a:lnTo>
                  <a:lnTo>
                    <a:pt x="68580" y="3810"/>
                  </a:lnTo>
                  <a:lnTo>
                    <a:pt x="685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5250"/>
                  </a:lnTo>
                  <a:lnTo>
                    <a:pt x="0" y="99060"/>
                  </a:lnTo>
                  <a:lnTo>
                    <a:pt x="72390" y="99060"/>
                  </a:lnTo>
                  <a:lnTo>
                    <a:pt x="72390" y="95250"/>
                  </a:lnTo>
                  <a:lnTo>
                    <a:pt x="72390" y="3810"/>
                  </a:lnTo>
                  <a:lnTo>
                    <a:pt x="7239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0" name="object 130"/>
            <p:cNvSpPr/>
            <p:nvPr/>
          </p:nvSpPr>
          <p:spPr>
            <a:xfrm>
              <a:off x="7249159" y="6216649"/>
              <a:ext cx="64769" cy="91440"/>
            </a:xfrm>
            <a:custGeom>
              <a:avLst/>
              <a:gdLst/>
              <a:ahLst/>
              <a:cxnLst/>
              <a:rect l="l" t="t" r="r" b="b"/>
              <a:pathLst>
                <a:path w="64770" h="91439">
                  <a:moveTo>
                    <a:pt x="64770" y="0"/>
                  </a:moveTo>
                  <a:lnTo>
                    <a:pt x="0" y="0"/>
                  </a:lnTo>
                  <a:lnTo>
                    <a:pt x="0" y="91440"/>
                  </a:lnTo>
                  <a:lnTo>
                    <a:pt x="64770" y="91440"/>
                  </a:lnTo>
                  <a:lnTo>
                    <a:pt x="64770" y="87629"/>
                  </a:lnTo>
                  <a:lnTo>
                    <a:pt x="2540" y="87629"/>
                  </a:lnTo>
                  <a:lnTo>
                    <a:pt x="2540" y="2540"/>
                  </a:lnTo>
                  <a:lnTo>
                    <a:pt x="64770" y="2540"/>
                  </a:lnTo>
                  <a:lnTo>
                    <a:pt x="64770" y="0"/>
                  </a:lnTo>
                  <a:close/>
                </a:path>
                <a:path w="64770" h="91439">
                  <a:moveTo>
                    <a:pt x="64770" y="2540"/>
                  </a:moveTo>
                  <a:lnTo>
                    <a:pt x="60960" y="2540"/>
                  </a:lnTo>
                  <a:lnTo>
                    <a:pt x="60960" y="87629"/>
                  </a:lnTo>
                  <a:lnTo>
                    <a:pt x="64770" y="87629"/>
                  </a:lnTo>
                  <a:lnTo>
                    <a:pt x="64770" y="2540"/>
                  </a:lnTo>
                  <a:close/>
                </a:path>
              </a:pathLst>
            </a:custGeom>
            <a:solidFill>
              <a:srgbClr val="7E7E7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1" name="object 131"/>
            <p:cNvSpPr/>
            <p:nvPr/>
          </p:nvSpPr>
          <p:spPr>
            <a:xfrm>
              <a:off x="7251699" y="6219189"/>
              <a:ext cx="58419" cy="85090"/>
            </a:xfrm>
            <a:custGeom>
              <a:avLst/>
              <a:gdLst/>
              <a:ahLst/>
              <a:cxnLst/>
              <a:rect l="l" t="t" r="r" b="b"/>
              <a:pathLst>
                <a:path w="58420" h="85089">
                  <a:moveTo>
                    <a:pt x="58420" y="0"/>
                  </a:moveTo>
                  <a:lnTo>
                    <a:pt x="0" y="0"/>
                  </a:lnTo>
                  <a:lnTo>
                    <a:pt x="0" y="85090"/>
                  </a:lnTo>
                  <a:lnTo>
                    <a:pt x="58420" y="85090"/>
                  </a:lnTo>
                  <a:lnTo>
                    <a:pt x="58420" y="81280"/>
                  </a:lnTo>
                  <a:lnTo>
                    <a:pt x="3809" y="81280"/>
                  </a:lnTo>
                  <a:lnTo>
                    <a:pt x="3809" y="3810"/>
                  </a:lnTo>
                  <a:lnTo>
                    <a:pt x="58420" y="3810"/>
                  </a:lnTo>
                  <a:lnTo>
                    <a:pt x="58420" y="0"/>
                  </a:lnTo>
                  <a:close/>
                </a:path>
                <a:path w="58420" h="85089">
                  <a:moveTo>
                    <a:pt x="58420" y="3810"/>
                  </a:moveTo>
                  <a:lnTo>
                    <a:pt x="54609" y="3810"/>
                  </a:lnTo>
                  <a:lnTo>
                    <a:pt x="54609" y="81280"/>
                  </a:lnTo>
                  <a:lnTo>
                    <a:pt x="58420" y="81280"/>
                  </a:lnTo>
                  <a:lnTo>
                    <a:pt x="58420" y="3810"/>
                  </a:lnTo>
                  <a:close/>
                </a:path>
              </a:pathLst>
            </a:custGeom>
            <a:solidFill>
              <a:srgbClr val="7C7C7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2" name="object 132"/>
            <p:cNvSpPr/>
            <p:nvPr/>
          </p:nvSpPr>
          <p:spPr>
            <a:xfrm>
              <a:off x="7255509" y="6222999"/>
              <a:ext cx="50800" cy="77470"/>
            </a:xfrm>
            <a:custGeom>
              <a:avLst/>
              <a:gdLst/>
              <a:ahLst/>
              <a:cxnLst/>
              <a:rect l="l" t="t" r="r" b="b"/>
              <a:pathLst>
                <a:path w="50800" h="77470">
                  <a:moveTo>
                    <a:pt x="50800" y="0"/>
                  </a:moveTo>
                  <a:lnTo>
                    <a:pt x="0" y="0"/>
                  </a:lnTo>
                  <a:lnTo>
                    <a:pt x="0" y="77470"/>
                  </a:lnTo>
                  <a:lnTo>
                    <a:pt x="50800" y="77470"/>
                  </a:lnTo>
                  <a:lnTo>
                    <a:pt x="50800" y="73659"/>
                  </a:lnTo>
                  <a:lnTo>
                    <a:pt x="3810" y="73659"/>
                  </a:lnTo>
                  <a:lnTo>
                    <a:pt x="3810" y="3809"/>
                  </a:lnTo>
                  <a:lnTo>
                    <a:pt x="50800" y="3809"/>
                  </a:lnTo>
                  <a:lnTo>
                    <a:pt x="50800" y="0"/>
                  </a:lnTo>
                  <a:close/>
                </a:path>
                <a:path w="50800" h="77470">
                  <a:moveTo>
                    <a:pt x="50800" y="3809"/>
                  </a:moveTo>
                  <a:lnTo>
                    <a:pt x="46990" y="3809"/>
                  </a:lnTo>
                  <a:lnTo>
                    <a:pt x="46990" y="73659"/>
                  </a:lnTo>
                  <a:lnTo>
                    <a:pt x="50800" y="73659"/>
                  </a:lnTo>
                  <a:lnTo>
                    <a:pt x="50800" y="3809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3" name="object 133"/>
            <p:cNvSpPr/>
            <p:nvPr/>
          </p:nvSpPr>
          <p:spPr>
            <a:xfrm>
              <a:off x="7259319" y="6226809"/>
              <a:ext cx="43180" cy="69850"/>
            </a:xfrm>
            <a:custGeom>
              <a:avLst/>
              <a:gdLst/>
              <a:ahLst/>
              <a:cxnLst/>
              <a:rect l="l" t="t" r="r" b="b"/>
              <a:pathLst>
                <a:path w="43179" h="69850">
                  <a:moveTo>
                    <a:pt x="43179" y="0"/>
                  </a:moveTo>
                  <a:lnTo>
                    <a:pt x="0" y="0"/>
                  </a:lnTo>
                  <a:lnTo>
                    <a:pt x="0" y="69849"/>
                  </a:lnTo>
                  <a:lnTo>
                    <a:pt x="43179" y="69849"/>
                  </a:lnTo>
                  <a:lnTo>
                    <a:pt x="43179" y="66039"/>
                  </a:lnTo>
                  <a:lnTo>
                    <a:pt x="3809" y="66039"/>
                  </a:lnTo>
                  <a:lnTo>
                    <a:pt x="3809" y="3809"/>
                  </a:lnTo>
                  <a:lnTo>
                    <a:pt x="43179" y="3809"/>
                  </a:lnTo>
                  <a:lnTo>
                    <a:pt x="43179" y="0"/>
                  </a:lnTo>
                  <a:close/>
                </a:path>
                <a:path w="43179" h="69850">
                  <a:moveTo>
                    <a:pt x="43179" y="3809"/>
                  </a:moveTo>
                  <a:lnTo>
                    <a:pt x="39370" y="3809"/>
                  </a:lnTo>
                  <a:lnTo>
                    <a:pt x="39370" y="66039"/>
                  </a:lnTo>
                  <a:lnTo>
                    <a:pt x="43179" y="66039"/>
                  </a:lnTo>
                  <a:lnTo>
                    <a:pt x="43179" y="3809"/>
                  </a:lnTo>
                  <a:close/>
                </a:path>
              </a:pathLst>
            </a:custGeom>
            <a:solidFill>
              <a:srgbClr val="78787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4" name="object 134"/>
            <p:cNvSpPr/>
            <p:nvPr/>
          </p:nvSpPr>
          <p:spPr>
            <a:xfrm>
              <a:off x="7263129" y="6230619"/>
              <a:ext cx="35560" cy="62230"/>
            </a:xfrm>
            <a:custGeom>
              <a:avLst/>
              <a:gdLst/>
              <a:ahLst/>
              <a:cxnLst/>
              <a:rect l="l" t="t" r="r" b="b"/>
              <a:pathLst>
                <a:path w="35559" h="62229">
                  <a:moveTo>
                    <a:pt x="35560" y="0"/>
                  </a:moveTo>
                  <a:lnTo>
                    <a:pt x="0" y="0"/>
                  </a:lnTo>
                  <a:lnTo>
                    <a:pt x="0" y="62229"/>
                  </a:lnTo>
                  <a:lnTo>
                    <a:pt x="35560" y="62229"/>
                  </a:lnTo>
                  <a:lnTo>
                    <a:pt x="35560" y="58419"/>
                  </a:lnTo>
                  <a:lnTo>
                    <a:pt x="3810" y="58419"/>
                  </a:lnTo>
                  <a:lnTo>
                    <a:pt x="3810" y="3809"/>
                  </a:lnTo>
                  <a:lnTo>
                    <a:pt x="35560" y="3809"/>
                  </a:lnTo>
                  <a:lnTo>
                    <a:pt x="35560" y="0"/>
                  </a:lnTo>
                  <a:close/>
                </a:path>
                <a:path w="35559" h="62229">
                  <a:moveTo>
                    <a:pt x="35560" y="3809"/>
                  </a:moveTo>
                  <a:lnTo>
                    <a:pt x="31750" y="3809"/>
                  </a:lnTo>
                  <a:lnTo>
                    <a:pt x="31750" y="58419"/>
                  </a:lnTo>
                  <a:lnTo>
                    <a:pt x="35560" y="58419"/>
                  </a:lnTo>
                  <a:lnTo>
                    <a:pt x="35560" y="3809"/>
                  </a:lnTo>
                  <a:close/>
                </a:path>
              </a:pathLst>
            </a:custGeom>
            <a:solidFill>
              <a:srgbClr val="7676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5" name="object 135"/>
            <p:cNvSpPr/>
            <p:nvPr/>
          </p:nvSpPr>
          <p:spPr>
            <a:xfrm>
              <a:off x="7266939" y="6234429"/>
              <a:ext cx="27940" cy="54610"/>
            </a:xfrm>
            <a:custGeom>
              <a:avLst/>
              <a:gdLst/>
              <a:ahLst/>
              <a:cxnLst/>
              <a:rect l="l" t="t" r="r" b="b"/>
              <a:pathLst>
                <a:path w="27940" h="54610">
                  <a:moveTo>
                    <a:pt x="27939" y="0"/>
                  </a:moveTo>
                  <a:lnTo>
                    <a:pt x="0" y="0"/>
                  </a:lnTo>
                  <a:lnTo>
                    <a:pt x="0" y="54610"/>
                  </a:lnTo>
                  <a:lnTo>
                    <a:pt x="27939" y="54610"/>
                  </a:lnTo>
                  <a:lnTo>
                    <a:pt x="27939" y="52070"/>
                  </a:lnTo>
                  <a:lnTo>
                    <a:pt x="3809" y="52070"/>
                  </a:lnTo>
                  <a:lnTo>
                    <a:pt x="3809" y="3810"/>
                  </a:lnTo>
                  <a:lnTo>
                    <a:pt x="27939" y="3810"/>
                  </a:lnTo>
                  <a:lnTo>
                    <a:pt x="27939" y="0"/>
                  </a:lnTo>
                  <a:close/>
                </a:path>
                <a:path w="27940" h="54610">
                  <a:moveTo>
                    <a:pt x="27939" y="3810"/>
                  </a:moveTo>
                  <a:lnTo>
                    <a:pt x="25400" y="3810"/>
                  </a:lnTo>
                  <a:lnTo>
                    <a:pt x="25400" y="52070"/>
                  </a:lnTo>
                  <a:lnTo>
                    <a:pt x="27939" y="52070"/>
                  </a:lnTo>
                  <a:lnTo>
                    <a:pt x="27939" y="381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6" name="object 136"/>
            <p:cNvSpPr/>
            <p:nvPr/>
          </p:nvSpPr>
          <p:spPr>
            <a:xfrm>
              <a:off x="7270749" y="6238239"/>
              <a:ext cx="21590" cy="48260"/>
            </a:xfrm>
            <a:custGeom>
              <a:avLst/>
              <a:gdLst/>
              <a:ahLst/>
              <a:cxnLst/>
              <a:rect l="l" t="t" r="r" b="b"/>
              <a:pathLst>
                <a:path w="21590" h="48260">
                  <a:moveTo>
                    <a:pt x="21590" y="0"/>
                  </a:moveTo>
                  <a:lnTo>
                    <a:pt x="0" y="0"/>
                  </a:lnTo>
                  <a:lnTo>
                    <a:pt x="0" y="48260"/>
                  </a:lnTo>
                  <a:lnTo>
                    <a:pt x="21590" y="48260"/>
                  </a:lnTo>
                  <a:lnTo>
                    <a:pt x="21590" y="44450"/>
                  </a:lnTo>
                  <a:lnTo>
                    <a:pt x="3809" y="44450"/>
                  </a:lnTo>
                  <a:lnTo>
                    <a:pt x="3809" y="3810"/>
                  </a:lnTo>
                  <a:lnTo>
                    <a:pt x="21590" y="3810"/>
                  </a:lnTo>
                  <a:lnTo>
                    <a:pt x="21590" y="0"/>
                  </a:lnTo>
                  <a:close/>
                </a:path>
                <a:path w="21590" h="48260">
                  <a:moveTo>
                    <a:pt x="21590" y="3810"/>
                  </a:moveTo>
                  <a:lnTo>
                    <a:pt x="17779" y="3810"/>
                  </a:lnTo>
                  <a:lnTo>
                    <a:pt x="17779" y="44450"/>
                  </a:lnTo>
                  <a:lnTo>
                    <a:pt x="21590" y="44450"/>
                  </a:lnTo>
                  <a:lnTo>
                    <a:pt x="21590" y="3810"/>
                  </a:lnTo>
                  <a:close/>
                </a:path>
              </a:pathLst>
            </a:custGeom>
            <a:solidFill>
              <a:srgbClr val="7272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7" name="object 137"/>
            <p:cNvSpPr/>
            <p:nvPr/>
          </p:nvSpPr>
          <p:spPr>
            <a:xfrm>
              <a:off x="7274559" y="6242049"/>
              <a:ext cx="13970" cy="40640"/>
            </a:xfrm>
            <a:custGeom>
              <a:avLst/>
              <a:gdLst/>
              <a:ahLst/>
              <a:cxnLst/>
              <a:rect l="l" t="t" r="r" b="b"/>
              <a:pathLst>
                <a:path w="13970" h="40639">
                  <a:moveTo>
                    <a:pt x="13970" y="0"/>
                  </a:moveTo>
                  <a:lnTo>
                    <a:pt x="0" y="0"/>
                  </a:lnTo>
                  <a:lnTo>
                    <a:pt x="0" y="40640"/>
                  </a:lnTo>
                  <a:lnTo>
                    <a:pt x="13970" y="40640"/>
                  </a:lnTo>
                  <a:lnTo>
                    <a:pt x="13970" y="36829"/>
                  </a:lnTo>
                  <a:lnTo>
                    <a:pt x="3810" y="36829"/>
                  </a:lnTo>
                  <a:lnTo>
                    <a:pt x="3810" y="3809"/>
                  </a:lnTo>
                  <a:lnTo>
                    <a:pt x="13970" y="3809"/>
                  </a:lnTo>
                  <a:lnTo>
                    <a:pt x="13970" y="0"/>
                  </a:lnTo>
                  <a:close/>
                </a:path>
                <a:path w="13970" h="40639">
                  <a:moveTo>
                    <a:pt x="13970" y="3809"/>
                  </a:moveTo>
                  <a:lnTo>
                    <a:pt x="10160" y="3809"/>
                  </a:lnTo>
                  <a:lnTo>
                    <a:pt x="10160" y="36829"/>
                  </a:lnTo>
                  <a:lnTo>
                    <a:pt x="13970" y="36829"/>
                  </a:lnTo>
                  <a:lnTo>
                    <a:pt x="13970" y="3809"/>
                  </a:lnTo>
                  <a:close/>
                </a:path>
              </a:pathLst>
            </a:custGeom>
            <a:solidFill>
              <a:srgbClr val="707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8" name="object 138"/>
            <p:cNvSpPr/>
            <p:nvPr/>
          </p:nvSpPr>
          <p:spPr>
            <a:xfrm>
              <a:off x="7278369" y="6245859"/>
              <a:ext cx="6350" cy="33020"/>
            </a:xfrm>
            <a:custGeom>
              <a:avLst/>
              <a:gdLst/>
              <a:ahLst/>
              <a:cxnLst/>
              <a:rect l="l" t="t" r="r" b="b"/>
              <a:pathLst>
                <a:path w="6350" h="33020">
                  <a:moveTo>
                    <a:pt x="6350" y="0"/>
                  </a:moveTo>
                  <a:lnTo>
                    <a:pt x="0" y="0"/>
                  </a:lnTo>
                  <a:lnTo>
                    <a:pt x="0" y="33019"/>
                  </a:lnTo>
                  <a:lnTo>
                    <a:pt x="6350" y="33019"/>
                  </a:lnTo>
                  <a:lnTo>
                    <a:pt x="6350" y="0"/>
                  </a:lnTo>
                  <a:close/>
                </a:path>
              </a:pathLst>
            </a:custGeom>
            <a:solidFill>
              <a:srgbClr val="6B6B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39" name="object 139"/>
          <p:cNvGrpSpPr/>
          <p:nvPr/>
        </p:nvGrpSpPr>
        <p:grpSpPr>
          <a:xfrm>
            <a:off x="7767319" y="5429250"/>
            <a:ext cx="419100" cy="419100"/>
            <a:chOff x="7767319" y="5429250"/>
            <a:chExt cx="419100" cy="419100"/>
          </a:xfrm>
        </p:grpSpPr>
        <p:sp>
          <p:nvSpPr>
            <p:cNvPr id="140" name="object 140"/>
            <p:cNvSpPr/>
            <p:nvPr/>
          </p:nvSpPr>
          <p:spPr>
            <a:xfrm>
              <a:off x="7767319" y="5429250"/>
              <a:ext cx="419100" cy="419100"/>
            </a:xfrm>
            <a:custGeom>
              <a:avLst/>
              <a:gdLst/>
              <a:ahLst/>
              <a:cxnLst/>
              <a:rect l="l" t="t" r="r" b="b"/>
              <a:pathLst>
                <a:path w="419100" h="419100">
                  <a:moveTo>
                    <a:pt x="85448" y="415290"/>
                  </a:moveTo>
                  <a:lnTo>
                    <a:pt x="80339" y="415290"/>
                  </a:lnTo>
                  <a:lnTo>
                    <a:pt x="79139" y="419100"/>
                  </a:lnTo>
                  <a:lnTo>
                    <a:pt x="80417" y="419100"/>
                  </a:lnTo>
                  <a:lnTo>
                    <a:pt x="85448" y="415290"/>
                  </a:lnTo>
                  <a:close/>
                </a:path>
                <a:path w="419100" h="419100">
                  <a:moveTo>
                    <a:pt x="337489" y="415290"/>
                  </a:moveTo>
                  <a:lnTo>
                    <a:pt x="332446" y="415290"/>
                  </a:lnTo>
                  <a:lnTo>
                    <a:pt x="337429" y="419100"/>
                  </a:lnTo>
                  <a:lnTo>
                    <a:pt x="338689" y="419100"/>
                  </a:lnTo>
                  <a:lnTo>
                    <a:pt x="337489" y="415290"/>
                  </a:lnTo>
                  <a:close/>
                </a:path>
                <a:path w="419100" h="419100">
                  <a:moveTo>
                    <a:pt x="3809" y="161290"/>
                  </a:moveTo>
                  <a:lnTo>
                    <a:pt x="0" y="161290"/>
                  </a:lnTo>
                  <a:lnTo>
                    <a:pt x="3809" y="164166"/>
                  </a:lnTo>
                  <a:lnTo>
                    <a:pt x="3809" y="161290"/>
                  </a:lnTo>
                  <a:close/>
                </a:path>
                <a:path w="419100" h="419100">
                  <a:moveTo>
                    <a:pt x="419100" y="161290"/>
                  </a:moveTo>
                  <a:lnTo>
                    <a:pt x="416559" y="161290"/>
                  </a:lnTo>
                  <a:lnTo>
                    <a:pt x="416559" y="163188"/>
                  </a:lnTo>
                  <a:lnTo>
                    <a:pt x="419100" y="161290"/>
                  </a:lnTo>
                  <a:close/>
                </a:path>
                <a:path w="419100" h="419100">
                  <a:moveTo>
                    <a:pt x="209550" y="0"/>
                  </a:moveTo>
                  <a:lnTo>
                    <a:pt x="208769" y="2540"/>
                  </a:lnTo>
                  <a:lnTo>
                    <a:pt x="210330" y="2540"/>
                  </a:lnTo>
                  <a:lnTo>
                    <a:pt x="209550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1" name="object 141"/>
            <p:cNvSpPr/>
            <p:nvPr/>
          </p:nvSpPr>
          <p:spPr>
            <a:xfrm>
              <a:off x="7771129" y="5431790"/>
              <a:ext cx="412750" cy="412750"/>
            </a:xfrm>
            <a:custGeom>
              <a:avLst/>
              <a:gdLst/>
              <a:ahLst/>
              <a:cxnLst/>
              <a:rect l="l" t="t" r="r" b="b"/>
              <a:pathLst>
                <a:path w="412750" h="412750">
                  <a:moveTo>
                    <a:pt x="86669" y="408940"/>
                  </a:moveTo>
                  <a:lnTo>
                    <a:pt x="77729" y="408940"/>
                  </a:lnTo>
                  <a:lnTo>
                    <a:pt x="76529" y="412750"/>
                  </a:lnTo>
                  <a:lnTo>
                    <a:pt x="81638" y="412750"/>
                  </a:lnTo>
                  <a:lnTo>
                    <a:pt x="86669" y="408940"/>
                  </a:lnTo>
                  <a:close/>
                </a:path>
                <a:path w="412750" h="412750">
                  <a:moveTo>
                    <a:pt x="332480" y="408940"/>
                  </a:moveTo>
                  <a:lnTo>
                    <a:pt x="323654" y="408940"/>
                  </a:lnTo>
                  <a:lnTo>
                    <a:pt x="328636" y="412750"/>
                  </a:lnTo>
                  <a:lnTo>
                    <a:pt x="333680" y="412750"/>
                  </a:lnTo>
                  <a:lnTo>
                    <a:pt x="332480" y="408940"/>
                  </a:lnTo>
                  <a:close/>
                </a:path>
                <a:path w="412750" h="412750">
                  <a:moveTo>
                    <a:pt x="3810" y="158750"/>
                  </a:moveTo>
                  <a:lnTo>
                    <a:pt x="0" y="158750"/>
                  </a:lnTo>
                  <a:lnTo>
                    <a:pt x="0" y="161626"/>
                  </a:lnTo>
                  <a:lnTo>
                    <a:pt x="3810" y="164502"/>
                  </a:lnTo>
                  <a:lnTo>
                    <a:pt x="3810" y="158750"/>
                  </a:lnTo>
                  <a:close/>
                </a:path>
                <a:path w="412750" h="412750">
                  <a:moveTo>
                    <a:pt x="412750" y="158750"/>
                  </a:moveTo>
                  <a:lnTo>
                    <a:pt x="408940" y="158750"/>
                  </a:lnTo>
                  <a:lnTo>
                    <a:pt x="408940" y="163497"/>
                  </a:lnTo>
                  <a:lnTo>
                    <a:pt x="412750" y="160648"/>
                  </a:lnTo>
                  <a:lnTo>
                    <a:pt x="412750" y="158750"/>
                  </a:lnTo>
                  <a:close/>
                </a:path>
                <a:path w="412750" h="412750">
                  <a:moveTo>
                    <a:pt x="206520" y="0"/>
                  </a:moveTo>
                  <a:lnTo>
                    <a:pt x="204959" y="0"/>
                  </a:lnTo>
                  <a:lnTo>
                    <a:pt x="203789" y="3810"/>
                  </a:lnTo>
                  <a:lnTo>
                    <a:pt x="207690" y="3810"/>
                  </a:lnTo>
                  <a:lnTo>
                    <a:pt x="206520" y="0"/>
                  </a:lnTo>
                  <a:close/>
                </a:path>
              </a:pathLst>
            </a:custGeom>
            <a:solidFill>
              <a:srgbClr val="E7E7E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2" name="object 142"/>
            <p:cNvSpPr/>
            <p:nvPr/>
          </p:nvSpPr>
          <p:spPr>
            <a:xfrm>
              <a:off x="7774939" y="5435600"/>
              <a:ext cx="405130" cy="405130"/>
            </a:xfrm>
            <a:custGeom>
              <a:avLst/>
              <a:gdLst/>
              <a:ahLst/>
              <a:cxnLst/>
              <a:rect l="l" t="t" r="r" b="b"/>
              <a:pathLst>
                <a:path w="405129" h="405129">
                  <a:moveTo>
                    <a:pt x="86213" y="402590"/>
                  </a:moveTo>
                  <a:lnTo>
                    <a:pt x="74719" y="402590"/>
                  </a:lnTo>
                  <a:lnTo>
                    <a:pt x="73919" y="405130"/>
                  </a:lnTo>
                  <a:lnTo>
                    <a:pt x="82859" y="405130"/>
                  </a:lnTo>
                  <a:lnTo>
                    <a:pt x="86213" y="402590"/>
                  </a:lnTo>
                  <a:close/>
                </a:path>
                <a:path w="405129" h="405129">
                  <a:moveTo>
                    <a:pt x="327869" y="402590"/>
                  </a:moveTo>
                  <a:lnTo>
                    <a:pt x="316523" y="402590"/>
                  </a:lnTo>
                  <a:lnTo>
                    <a:pt x="319844" y="405130"/>
                  </a:lnTo>
                  <a:lnTo>
                    <a:pt x="328669" y="405130"/>
                  </a:lnTo>
                  <a:lnTo>
                    <a:pt x="327869" y="402590"/>
                  </a:lnTo>
                  <a:close/>
                </a:path>
                <a:path w="405129" h="405129">
                  <a:moveTo>
                    <a:pt x="3809" y="154940"/>
                  </a:moveTo>
                  <a:lnTo>
                    <a:pt x="0" y="154940"/>
                  </a:lnTo>
                  <a:lnTo>
                    <a:pt x="0" y="160692"/>
                  </a:lnTo>
                  <a:lnTo>
                    <a:pt x="3809" y="163568"/>
                  </a:lnTo>
                  <a:lnTo>
                    <a:pt x="3809" y="154940"/>
                  </a:lnTo>
                  <a:close/>
                </a:path>
                <a:path w="405129" h="405129">
                  <a:moveTo>
                    <a:pt x="405129" y="154940"/>
                  </a:moveTo>
                  <a:lnTo>
                    <a:pt x="401319" y="154940"/>
                  </a:lnTo>
                  <a:lnTo>
                    <a:pt x="401319" y="162535"/>
                  </a:lnTo>
                  <a:lnTo>
                    <a:pt x="405129" y="159687"/>
                  </a:lnTo>
                  <a:lnTo>
                    <a:pt x="405129" y="154940"/>
                  </a:lnTo>
                  <a:close/>
                </a:path>
                <a:path w="405129" h="405129">
                  <a:moveTo>
                    <a:pt x="203879" y="0"/>
                  </a:moveTo>
                  <a:lnTo>
                    <a:pt x="199980" y="0"/>
                  </a:lnTo>
                  <a:lnTo>
                    <a:pt x="198809" y="3809"/>
                  </a:lnTo>
                  <a:lnTo>
                    <a:pt x="205049" y="3809"/>
                  </a:lnTo>
                  <a:lnTo>
                    <a:pt x="203879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3" name="object 143"/>
            <p:cNvSpPr/>
            <p:nvPr/>
          </p:nvSpPr>
          <p:spPr>
            <a:xfrm>
              <a:off x="7778749" y="5439410"/>
              <a:ext cx="397510" cy="398780"/>
            </a:xfrm>
            <a:custGeom>
              <a:avLst/>
              <a:gdLst/>
              <a:ahLst/>
              <a:cxnLst/>
              <a:rect l="l" t="t" r="r" b="b"/>
              <a:pathLst>
                <a:path w="397509" h="398779">
                  <a:moveTo>
                    <a:pt x="87434" y="394969"/>
                  </a:moveTo>
                  <a:lnTo>
                    <a:pt x="72109" y="394969"/>
                  </a:lnTo>
                  <a:lnTo>
                    <a:pt x="70910" y="398779"/>
                  </a:lnTo>
                  <a:lnTo>
                    <a:pt x="82403" y="398779"/>
                  </a:lnTo>
                  <a:lnTo>
                    <a:pt x="87434" y="394969"/>
                  </a:lnTo>
                  <a:close/>
                </a:path>
                <a:path w="397509" h="398779">
                  <a:moveTo>
                    <a:pt x="322859" y="394969"/>
                  </a:moveTo>
                  <a:lnTo>
                    <a:pt x="307730" y="394969"/>
                  </a:lnTo>
                  <a:lnTo>
                    <a:pt x="312713" y="398779"/>
                  </a:lnTo>
                  <a:lnTo>
                    <a:pt x="324059" y="398779"/>
                  </a:lnTo>
                  <a:lnTo>
                    <a:pt x="322859" y="394969"/>
                  </a:lnTo>
                  <a:close/>
                </a:path>
                <a:path w="397509" h="398779">
                  <a:moveTo>
                    <a:pt x="2540" y="151129"/>
                  </a:moveTo>
                  <a:lnTo>
                    <a:pt x="0" y="151129"/>
                  </a:lnTo>
                  <a:lnTo>
                    <a:pt x="0" y="159758"/>
                  </a:lnTo>
                  <a:lnTo>
                    <a:pt x="2540" y="161675"/>
                  </a:lnTo>
                  <a:lnTo>
                    <a:pt x="2540" y="151129"/>
                  </a:lnTo>
                  <a:close/>
                </a:path>
                <a:path w="397509" h="398779">
                  <a:moveTo>
                    <a:pt x="397509" y="151129"/>
                  </a:moveTo>
                  <a:lnTo>
                    <a:pt x="393700" y="151129"/>
                  </a:lnTo>
                  <a:lnTo>
                    <a:pt x="393700" y="161573"/>
                  </a:lnTo>
                  <a:lnTo>
                    <a:pt x="397509" y="158725"/>
                  </a:lnTo>
                  <a:lnTo>
                    <a:pt x="397509" y="151129"/>
                  </a:lnTo>
                  <a:close/>
                </a:path>
                <a:path w="397509" h="398779">
                  <a:moveTo>
                    <a:pt x="201240" y="0"/>
                  </a:moveTo>
                  <a:lnTo>
                    <a:pt x="195000" y="0"/>
                  </a:lnTo>
                  <a:lnTo>
                    <a:pt x="193830" y="3809"/>
                  </a:lnTo>
                  <a:lnTo>
                    <a:pt x="202410" y="3809"/>
                  </a:lnTo>
                  <a:lnTo>
                    <a:pt x="201240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4" name="object 144"/>
            <p:cNvSpPr/>
            <p:nvPr/>
          </p:nvSpPr>
          <p:spPr>
            <a:xfrm>
              <a:off x="7781289" y="5443220"/>
              <a:ext cx="391160" cy="391160"/>
            </a:xfrm>
            <a:custGeom>
              <a:avLst/>
              <a:gdLst/>
              <a:ahLst/>
              <a:cxnLst/>
              <a:rect l="l" t="t" r="r" b="b"/>
              <a:pathLst>
                <a:path w="391159" h="391160">
                  <a:moveTo>
                    <a:pt x="89925" y="387349"/>
                  </a:moveTo>
                  <a:lnTo>
                    <a:pt x="70769" y="387349"/>
                  </a:lnTo>
                  <a:lnTo>
                    <a:pt x="69569" y="391159"/>
                  </a:lnTo>
                  <a:lnTo>
                    <a:pt x="84894" y="391159"/>
                  </a:lnTo>
                  <a:lnTo>
                    <a:pt x="89925" y="387349"/>
                  </a:lnTo>
                  <a:close/>
                </a:path>
                <a:path w="391159" h="391160">
                  <a:moveTo>
                    <a:pt x="319119" y="387349"/>
                  </a:moveTo>
                  <a:lnTo>
                    <a:pt x="300208" y="387349"/>
                  </a:lnTo>
                  <a:lnTo>
                    <a:pt x="305190" y="391159"/>
                  </a:lnTo>
                  <a:lnTo>
                    <a:pt x="320319" y="391159"/>
                  </a:lnTo>
                  <a:lnTo>
                    <a:pt x="319119" y="387349"/>
                  </a:lnTo>
                  <a:close/>
                </a:path>
                <a:path w="391159" h="391160">
                  <a:moveTo>
                    <a:pt x="3809" y="147319"/>
                  </a:moveTo>
                  <a:lnTo>
                    <a:pt x="0" y="147319"/>
                  </a:lnTo>
                  <a:lnTo>
                    <a:pt x="0" y="157865"/>
                  </a:lnTo>
                  <a:lnTo>
                    <a:pt x="3809" y="160742"/>
                  </a:lnTo>
                  <a:lnTo>
                    <a:pt x="3809" y="147319"/>
                  </a:lnTo>
                  <a:close/>
                </a:path>
                <a:path w="391159" h="391160">
                  <a:moveTo>
                    <a:pt x="391159" y="147319"/>
                  </a:moveTo>
                  <a:lnTo>
                    <a:pt x="387350" y="147319"/>
                  </a:lnTo>
                  <a:lnTo>
                    <a:pt x="387350" y="160611"/>
                  </a:lnTo>
                  <a:lnTo>
                    <a:pt x="391159" y="157763"/>
                  </a:lnTo>
                  <a:lnTo>
                    <a:pt x="391159" y="147319"/>
                  </a:lnTo>
                  <a:close/>
                </a:path>
                <a:path w="391159" h="391160">
                  <a:moveTo>
                    <a:pt x="199869" y="0"/>
                  </a:moveTo>
                  <a:lnTo>
                    <a:pt x="191289" y="0"/>
                  </a:lnTo>
                  <a:lnTo>
                    <a:pt x="190119" y="3809"/>
                  </a:lnTo>
                  <a:lnTo>
                    <a:pt x="201040" y="3809"/>
                  </a:lnTo>
                  <a:lnTo>
                    <a:pt x="199869" y="0"/>
                  </a:lnTo>
                  <a:close/>
                </a:path>
              </a:pathLst>
            </a:custGeom>
            <a:solidFill>
              <a:srgbClr val="E1E1E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5" name="object 145"/>
            <p:cNvSpPr/>
            <p:nvPr/>
          </p:nvSpPr>
          <p:spPr>
            <a:xfrm>
              <a:off x="7785099" y="5447029"/>
              <a:ext cx="383540" cy="383540"/>
            </a:xfrm>
            <a:custGeom>
              <a:avLst/>
              <a:gdLst/>
              <a:ahLst/>
              <a:cxnLst/>
              <a:rect l="l" t="t" r="r" b="b"/>
              <a:pathLst>
                <a:path w="383540" h="383539">
                  <a:moveTo>
                    <a:pt x="91146" y="379730"/>
                  </a:moveTo>
                  <a:lnTo>
                    <a:pt x="68159" y="379730"/>
                  </a:lnTo>
                  <a:lnTo>
                    <a:pt x="66959" y="383540"/>
                  </a:lnTo>
                  <a:lnTo>
                    <a:pt x="86115" y="383540"/>
                  </a:lnTo>
                  <a:lnTo>
                    <a:pt x="91146" y="379730"/>
                  </a:lnTo>
                  <a:close/>
                </a:path>
                <a:path w="383540" h="383539">
                  <a:moveTo>
                    <a:pt x="314109" y="379730"/>
                  </a:moveTo>
                  <a:lnTo>
                    <a:pt x="291416" y="379730"/>
                  </a:lnTo>
                  <a:lnTo>
                    <a:pt x="296398" y="383540"/>
                  </a:lnTo>
                  <a:lnTo>
                    <a:pt x="315309" y="383540"/>
                  </a:lnTo>
                  <a:lnTo>
                    <a:pt x="314109" y="379730"/>
                  </a:lnTo>
                  <a:close/>
                </a:path>
                <a:path w="383540" h="383539">
                  <a:moveTo>
                    <a:pt x="3809" y="143510"/>
                  </a:moveTo>
                  <a:lnTo>
                    <a:pt x="0" y="143510"/>
                  </a:lnTo>
                  <a:lnTo>
                    <a:pt x="0" y="156932"/>
                  </a:lnTo>
                  <a:lnTo>
                    <a:pt x="3809" y="159808"/>
                  </a:lnTo>
                  <a:lnTo>
                    <a:pt x="3809" y="143510"/>
                  </a:lnTo>
                  <a:close/>
                </a:path>
                <a:path w="383540" h="383539">
                  <a:moveTo>
                    <a:pt x="383540" y="143510"/>
                  </a:moveTo>
                  <a:lnTo>
                    <a:pt x="381000" y="143510"/>
                  </a:lnTo>
                  <a:lnTo>
                    <a:pt x="381000" y="158700"/>
                  </a:lnTo>
                  <a:lnTo>
                    <a:pt x="383540" y="156801"/>
                  </a:lnTo>
                  <a:lnTo>
                    <a:pt x="383540" y="143510"/>
                  </a:lnTo>
                  <a:close/>
                </a:path>
                <a:path w="383540" h="383539">
                  <a:moveTo>
                    <a:pt x="197230" y="0"/>
                  </a:moveTo>
                  <a:lnTo>
                    <a:pt x="186309" y="0"/>
                  </a:lnTo>
                  <a:lnTo>
                    <a:pt x="185139" y="3810"/>
                  </a:lnTo>
                  <a:lnTo>
                    <a:pt x="198400" y="3810"/>
                  </a:lnTo>
                  <a:lnTo>
                    <a:pt x="197230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6" name="object 146"/>
            <p:cNvSpPr/>
            <p:nvPr/>
          </p:nvSpPr>
          <p:spPr>
            <a:xfrm>
              <a:off x="7788909" y="5450840"/>
              <a:ext cx="377190" cy="375920"/>
            </a:xfrm>
            <a:custGeom>
              <a:avLst/>
              <a:gdLst/>
              <a:ahLst/>
              <a:cxnLst/>
              <a:rect l="l" t="t" r="r" b="b"/>
              <a:pathLst>
                <a:path w="377190" h="375920">
                  <a:moveTo>
                    <a:pt x="92368" y="372110"/>
                  </a:moveTo>
                  <a:lnTo>
                    <a:pt x="65549" y="372110"/>
                  </a:lnTo>
                  <a:lnTo>
                    <a:pt x="64349" y="375920"/>
                  </a:lnTo>
                  <a:lnTo>
                    <a:pt x="87336" y="375920"/>
                  </a:lnTo>
                  <a:lnTo>
                    <a:pt x="92368" y="372110"/>
                  </a:lnTo>
                  <a:close/>
                </a:path>
                <a:path w="377190" h="375920">
                  <a:moveTo>
                    <a:pt x="309100" y="372110"/>
                  </a:moveTo>
                  <a:lnTo>
                    <a:pt x="282623" y="372110"/>
                  </a:lnTo>
                  <a:lnTo>
                    <a:pt x="287606" y="375920"/>
                  </a:lnTo>
                  <a:lnTo>
                    <a:pt x="310300" y="375920"/>
                  </a:lnTo>
                  <a:lnTo>
                    <a:pt x="309100" y="372110"/>
                  </a:lnTo>
                  <a:close/>
                </a:path>
                <a:path w="377190" h="375920">
                  <a:moveTo>
                    <a:pt x="3810" y="139700"/>
                  </a:moveTo>
                  <a:lnTo>
                    <a:pt x="0" y="139700"/>
                  </a:lnTo>
                  <a:lnTo>
                    <a:pt x="0" y="155998"/>
                  </a:lnTo>
                  <a:lnTo>
                    <a:pt x="3810" y="158874"/>
                  </a:lnTo>
                  <a:lnTo>
                    <a:pt x="3810" y="139700"/>
                  </a:lnTo>
                  <a:close/>
                </a:path>
                <a:path w="377190" h="375920">
                  <a:moveTo>
                    <a:pt x="377190" y="139700"/>
                  </a:moveTo>
                  <a:lnTo>
                    <a:pt x="373380" y="139700"/>
                  </a:lnTo>
                  <a:lnTo>
                    <a:pt x="373380" y="157738"/>
                  </a:lnTo>
                  <a:lnTo>
                    <a:pt x="377190" y="154890"/>
                  </a:lnTo>
                  <a:lnTo>
                    <a:pt x="377190" y="139700"/>
                  </a:lnTo>
                  <a:close/>
                </a:path>
                <a:path w="377190" h="375920">
                  <a:moveTo>
                    <a:pt x="194590" y="0"/>
                  </a:moveTo>
                  <a:lnTo>
                    <a:pt x="181330" y="0"/>
                  </a:lnTo>
                  <a:lnTo>
                    <a:pt x="180550" y="2540"/>
                  </a:lnTo>
                  <a:lnTo>
                    <a:pt x="195370" y="2540"/>
                  </a:lnTo>
                  <a:lnTo>
                    <a:pt x="194590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7" name="object 147"/>
            <p:cNvSpPr/>
            <p:nvPr/>
          </p:nvSpPr>
          <p:spPr>
            <a:xfrm>
              <a:off x="7792719" y="5453379"/>
              <a:ext cx="369570" cy="369570"/>
            </a:xfrm>
            <a:custGeom>
              <a:avLst/>
              <a:gdLst/>
              <a:ahLst/>
              <a:cxnLst/>
              <a:rect l="l" t="t" r="r" b="b"/>
              <a:pathLst>
                <a:path w="369570" h="369570">
                  <a:moveTo>
                    <a:pt x="93589" y="365760"/>
                  </a:moveTo>
                  <a:lnTo>
                    <a:pt x="62939" y="365760"/>
                  </a:lnTo>
                  <a:lnTo>
                    <a:pt x="61739" y="369570"/>
                  </a:lnTo>
                  <a:lnTo>
                    <a:pt x="88558" y="369570"/>
                  </a:lnTo>
                  <a:lnTo>
                    <a:pt x="93589" y="365760"/>
                  </a:lnTo>
                  <a:close/>
                </a:path>
                <a:path w="369570" h="369570">
                  <a:moveTo>
                    <a:pt x="304089" y="365760"/>
                  </a:moveTo>
                  <a:lnTo>
                    <a:pt x="273831" y="365760"/>
                  </a:lnTo>
                  <a:lnTo>
                    <a:pt x="278813" y="369570"/>
                  </a:lnTo>
                  <a:lnTo>
                    <a:pt x="305289" y="369570"/>
                  </a:lnTo>
                  <a:lnTo>
                    <a:pt x="304089" y="365760"/>
                  </a:lnTo>
                  <a:close/>
                </a:path>
                <a:path w="369570" h="369570">
                  <a:moveTo>
                    <a:pt x="3809" y="137160"/>
                  </a:moveTo>
                  <a:lnTo>
                    <a:pt x="0" y="137160"/>
                  </a:lnTo>
                  <a:lnTo>
                    <a:pt x="0" y="156334"/>
                  </a:lnTo>
                  <a:lnTo>
                    <a:pt x="3809" y="159210"/>
                  </a:lnTo>
                  <a:lnTo>
                    <a:pt x="3809" y="137160"/>
                  </a:lnTo>
                  <a:close/>
                </a:path>
                <a:path w="369570" h="369570">
                  <a:moveTo>
                    <a:pt x="369570" y="137160"/>
                  </a:moveTo>
                  <a:lnTo>
                    <a:pt x="365759" y="137160"/>
                  </a:lnTo>
                  <a:lnTo>
                    <a:pt x="365759" y="158047"/>
                  </a:lnTo>
                  <a:lnTo>
                    <a:pt x="369570" y="155198"/>
                  </a:lnTo>
                  <a:lnTo>
                    <a:pt x="369570" y="137160"/>
                  </a:lnTo>
                  <a:close/>
                </a:path>
                <a:path w="369570" h="369570">
                  <a:moveTo>
                    <a:pt x="191560" y="0"/>
                  </a:moveTo>
                  <a:lnTo>
                    <a:pt x="176739" y="0"/>
                  </a:lnTo>
                  <a:lnTo>
                    <a:pt x="175569" y="3810"/>
                  </a:lnTo>
                  <a:lnTo>
                    <a:pt x="192730" y="3810"/>
                  </a:lnTo>
                  <a:lnTo>
                    <a:pt x="191560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8" name="object 148"/>
            <p:cNvSpPr/>
            <p:nvPr/>
          </p:nvSpPr>
          <p:spPr>
            <a:xfrm>
              <a:off x="7796529" y="5457190"/>
              <a:ext cx="361950" cy="361950"/>
            </a:xfrm>
            <a:custGeom>
              <a:avLst/>
              <a:gdLst/>
              <a:ahLst/>
              <a:cxnLst/>
              <a:rect l="l" t="t" r="r" b="b"/>
              <a:pathLst>
                <a:path w="361950" h="361950">
                  <a:moveTo>
                    <a:pt x="93133" y="359410"/>
                  </a:moveTo>
                  <a:lnTo>
                    <a:pt x="59930" y="359410"/>
                  </a:lnTo>
                  <a:lnTo>
                    <a:pt x="59130" y="361950"/>
                  </a:lnTo>
                  <a:lnTo>
                    <a:pt x="89779" y="361950"/>
                  </a:lnTo>
                  <a:lnTo>
                    <a:pt x="93133" y="359410"/>
                  </a:lnTo>
                  <a:close/>
                </a:path>
                <a:path w="361950" h="361950">
                  <a:moveTo>
                    <a:pt x="299479" y="359410"/>
                  </a:moveTo>
                  <a:lnTo>
                    <a:pt x="266700" y="359410"/>
                  </a:lnTo>
                  <a:lnTo>
                    <a:pt x="270021" y="361950"/>
                  </a:lnTo>
                  <a:lnTo>
                    <a:pt x="300279" y="361950"/>
                  </a:lnTo>
                  <a:lnTo>
                    <a:pt x="299479" y="359410"/>
                  </a:lnTo>
                  <a:close/>
                </a:path>
                <a:path w="361950" h="361950">
                  <a:moveTo>
                    <a:pt x="3810" y="133350"/>
                  </a:moveTo>
                  <a:lnTo>
                    <a:pt x="0" y="133350"/>
                  </a:lnTo>
                  <a:lnTo>
                    <a:pt x="0" y="155400"/>
                  </a:lnTo>
                  <a:lnTo>
                    <a:pt x="3810" y="158276"/>
                  </a:lnTo>
                  <a:lnTo>
                    <a:pt x="3810" y="133350"/>
                  </a:lnTo>
                  <a:close/>
                </a:path>
                <a:path w="361950" h="361950">
                  <a:moveTo>
                    <a:pt x="361950" y="133350"/>
                  </a:moveTo>
                  <a:lnTo>
                    <a:pt x="358140" y="133350"/>
                  </a:lnTo>
                  <a:lnTo>
                    <a:pt x="358140" y="157085"/>
                  </a:lnTo>
                  <a:lnTo>
                    <a:pt x="361950" y="154237"/>
                  </a:lnTo>
                  <a:lnTo>
                    <a:pt x="361950" y="133350"/>
                  </a:lnTo>
                  <a:close/>
                </a:path>
                <a:path w="361950" h="361950">
                  <a:moveTo>
                    <a:pt x="188920" y="0"/>
                  </a:moveTo>
                  <a:lnTo>
                    <a:pt x="171760" y="0"/>
                  </a:lnTo>
                  <a:lnTo>
                    <a:pt x="170589" y="3810"/>
                  </a:lnTo>
                  <a:lnTo>
                    <a:pt x="190090" y="3810"/>
                  </a:lnTo>
                  <a:lnTo>
                    <a:pt x="188920" y="0"/>
                  </a:lnTo>
                  <a:close/>
                </a:path>
              </a:pathLst>
            </a:custGeom>
            <a:solidFill>
              <a:srgbClr val="D8D8D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49" name="object 149"/>
            <p:cNvSpPr/>
            <p:nvPr/>
          </p:nvSpPr>
          <p:spPr>
            <a:xfrm>
              <a:off x="7800339" y="5461000"/>
              <a:ext cx="354330" cy="355600"/>
            </a:xfrm>
            <a:custGeom>
              <a:avLst/>
              <a:gdLst/>
              <a:ahLst/>
              <a:cxnLst/>
              <a:rect l="l" t="t" r="r" b="b"/>
              <a:pathLst>
                <a:path w="354329" h="355600">
                  <a:moveTo>
                    <a:pt x="94354" y="351790"/>
                  </a:moveTo>
                  <a:lnTo>
                    <a:pt x="57319" y="351790"/>
                  </a:lnTo>
                  <a:lnTo>
                    <a:pt x="56119" y="355600"/>
                  </a:lnTo>
                  <a:lnTo>
                    <a:pt x="89323" y="355600"/>
                  </a:lnTo>
                  <a:lnTo>
                    <a:pt x="94354" y="351790"/>
                  </a:lnTo>
                  <a:close/>
                </a:path>
                <a:path w="354329" h="355600">
                  <a:moveTo>
                    <a:pt x="294469" y="351790"/>
                  </a:moveTo>
                  <a:lnTo>
                    <a:pt x="257907" y="351790"/>
                  </a:lnTo>
                  <a:lnTo>
                    <a:pt x="262889" y="355600"/>
                  </a:lnTo>
                  <a:lnTo>
                    <a:pt x="295669" y="355600"/>
                  </a:lnTo>
                  <a:lnTo>
                    <a:pt x="294469" y="351790"/>
                  </a:lnTo>
                  <a:close/>
                </a:path>
                <a:path w="354329" h="355600">
                  <a:moveTo>
                    <a:pt x="2539" y="129540"/>
                  </a:moveTo>
                  <a:lnTo>
                    <a:pt x="0" y="129540"/>
                  </a:lnTo>
                  <a:lnTo>
                    <a:pt x="0" y="154466"/>
                  </a:lnTo>
                  <a:lnTo>
                    <a:pt x="2539" y="156384"/>
                  </a:lnTo>
                  <a:lnTo>
                    <a:pt x="2539" y="129540"/>
                  </a:lnTo>
                  <a:close/>
                </a:path>
                <a:path w="354329" h="355600">
                  <a:moveTo>
                    <a:pt x="354329" y="129540"/>
                  </a:moveTo>
                  <a:lnTo>
                    <a:pt x="350519" y="129540"/>
                  </a:lnTo>
                  <a:lnTo>
                    <a:pt x="350519" y="156123"/>
                  </a:lnTo>
                  <a:lnTo>
                    <a:pt x="354329" y="153275"/>
                  </a:lnTo>
                  <a:lnTo>
                    <a:pt x="354329" y="129540"/>
                  </a:lnTo>
                  <a:close/>
                </a:path>
                <a:path w="354329" h="355600">
                  <a:moveTo>
                    <a:pt x="186279" y="0"/>
                  </a:moveTo>
                  <a:lnTo>
                    <a:pt x="166779" y="0"/>
                  </a:lnTo>
                  <a:lnTo>
                    <a:pt x="165609" y="3809"/>
                  </a:lnTo>
                  <a:lnTo>
                    <a:pt x="187449" y="3809"/>
                  </a:lnTo>
                  <a:lnTo>
                    <a:pt x="186279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0" name="object 150"/>
            <p:cNvSpPr/>
            <p:nvPr/>
          </p:nvSpPr>
          <p:spPr>
            <a:xfrm>
              <a:off x="7802879" y="5464809"/>
              <a:ext cx="347980" cy="347980"/>
            </a:xfrm>
            <a:custGeom>
              <a:avLst/>
              <a:gdLst/>
              <a:ahLst/>
              <a:cxnLst/>
              <a:rect l="l" t="t" r="r" b="b"/>
              <a:pathLst>
                <a:path w="347979" h="347979">
                  <a:moveTo>
                    <a:pt x="96845" y="344169"/>
                  </a:moveTo>
                  <a:lnTo>
                    <a:pt x="55979" y="344169"/>
                  </a:lnTo>
                  <a:lnTo>
                    <a:pt x="54779" y="347979"/>
                  </a:lnTo>
                  <a:lnTo>
                    <a:pt x="91814" y="347979"/>
                  </a:lnTo>
                  <a:lnTo>
                    <a:pt x="96845" y="344169"/>
                  </a:lnTo>
                  <a:close/>
                </a:path>
                <a:path w="347979" h="347979">
                  <a:moveTo>
                    <a:pt x="290729" y="344169"/>
                  </a:moveTo>
                  <a:lnTo>
                    <a:pt x="250385" y="344169"/>
                  </a:lnTo>
                  <a:lnTo>
                    <a:pt x="255367" y="347979"/>
                  </a:lnTo>
                  <a:lnTo>
                    <a:pt x="291929" y="347979"/>
                  </a:lnTo>
                  <a:lnTo>
                    <a:pt x="290729" y="344169"/>
                  </a:lnTo>
                  <a:close/>
                </a:path>
                <a:path w="347979" h="347979">
                  <a:moveTo>
                    <a:pt x="3810" y="125729"/>
                  </a:moveTo>
                  <a:lnTo>
                    <a:pt x="0" y="125729"/>
                  </a:lnTo>
                  <a:lnTo>
                    <a:pt x="0" y="152574"/>
                  </a:lnTo>
                  <a:lnTo>
                    <a:pt x="3810" y="155450"/>
                  </a:lnTo>
                  <a:lnTo>
                    <a:pt x="3810" y="125729"/>
                  </a:lnTo>
                  <a:close/>
                </a:path>
                <a:path w="347979" h="347979">
                  <a:moveTo>
                    <a:pt x="347979" y="125729"/>
                  </a:moveTo>
                  <a:lnTo>
                    <a:pt x="344170" y="125729"/>
                  </a:lnTo>
                  <a:lnTo>
                    <a:pt x="344170" y="155161"/>
                  </a:lnTo>
                  <a:lnTo>
                    <a:pt x="347979" y="152313"/>
                  </a:lnTo>
                  <a:lnTo>
                    <a:pt x="347979" y="125729"/>
                  </a:lnTo>
                  <a:close/>
                </a:path>
                <a:path w="347979" h="347979">
                  <a:moveTo>
                    <a:pt x="184910" y="0"/>
                  </a:moveTo>
                  <a:lnTo>
                    <a:pt x="163070" y="0"/>
                  </a:lnTo>
                  <a:lnTo>
                    <a:pt x="161900" y="3809"/>
                  </a:lnTo>
                  <a:lnTo>
                    <a:pt x="186080" y="3809"/>
                  </a:lnTo>
                  <a:lnTo>
                    <a:pt x="184910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1" name="object 151"/>
            <p:cNvSpPr/>
            <p:nvPr/>
          </p:nvSpPr>
          <p:spPr>
            <a:xfrm>
              <a:off x="7806689" y="5468619"/>
              <a:ext cx="340360" cy="340360"/>
            </a:xfrm>
            <a:custGeom>
              <a:avLst/>
              <a:gdLst/>
              <a:ahLst/>
              <a:cxnLst/>
              <a:rect l="l" t="t" r="r" b="b"/>
              <a:pathLst>
                <a:path w="340359" h="340360">
                  <a:moveTo>
                    <a:pt x="98066" y="336549"/>
                  </a:moveTo>
                  <a:lnTo>
                    <a:pt x="53369" y="336549"/>
                  </a:lnTo>
                  <a:lnTo>
                    <a:pt x="52169" y="340359"/>
                  </a:lnTo>
                  <a:lnTo>
                    <a:pt x="93035" y="340359"/>
                  </a:lnTo>
                  <a:lnTo>
                    <a:pt x="98066" y="336549"/>
                  </a:lnTo>
                  <a:close/>
                </a:path>
                <a:path w="340359" h="340360">
                  <a:moveTo>
                    <a:pt x="285719" y="336549"/>
                  </a:moveTo>
                  <a:lnTo>
                    <a:pt x="241593" y="336549"/>
                  </a:lnTo>
                  <a:lnTo>
                    <a:pt x="246575" y="340359"/>
                  </a:lnTo>
                  <a:lnTo>
                    <a:pt x="286919" y="340359"/>
                  </a:lnTo>
                  <a:lnTo>
                    <a:pt x="285719" y="336549"/>
                  </a:lnTo>
                  <a:close/>
                </a:path>
                <a:path w="340359" h="340360">
                  <a:moveTo>
                    <a:pt x="3809" y="121919"/>
                  </a:moveTo>
                  <a:lnTo>
                    <a:pt x="0" y="121919"/>
                  </a:lnTo>
                  <a:lnTo>
                    <a:pt x="0" y="151640"/>
                  </a:lnTo>
                  <a:lnTo>
                    <a:pt x="3809" y="154516"/>
                  </a:lnTo>
                  <a:lnTo>
                    <a:pt x="3809" y="121919"/>
                  </a:lnTo>
                  <a:close/>
                </a:path>
                <a:path w="340359" h="340360">
                  <a:moveTo>
                    <a:pt x="340359" y="121919"/>
                  </a:moveTo>
                  <a:lnTo>
                    <a:pt x="337819" y="121919"/>
                  </a:lnTo>
                  <a:lnTo>
                    <a:pt x="337819" y="153250"/>
                  </a:lnTo>
                  <a:lnTo>
                    <a:pt x="340359" y="151351"/>
                  </a:lnTo>
                  <a:lnTo>
                    <a:pt x="340359" y="121919"/>
                  </a:lnTo>
                  <a:close/>
                </a:path>
                <a:path w="340359" h="340360">
                  <a:moveTo>
                    <a:pt x="182269" y="0"/>
                  </a:moveTo>
                  <a:lnTo>
                    <a:pt x="158089" y="0"/>
                  </a:lnTo>
                  <a:lnTo>
                    <a:pt x="156919" y="3809"/>
                  </a:lnTo>
                  <a:lnTo>
                    <a:pt x="183439" y="3809"/>
                  </a:lnTo>
                  <a:lnTo>
                    <a:pt x="182269" y="0"/>
                  </a:lnTo>
                  <a:close/>
                </a:path>
              </a:pathLst>
            </a:custGeom>
            <a:solidFill>
              <a:srgbClr val="D2D2D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2" name="object 152"/>
            <p:cNvSpPr/>
            <p:nvPr/>
          </p:nvSpPr>
          <p:spPr>
            <a:xfrm>
              <a:off x="7810499" y="5472430"/>
              <a:ext cx="334010" cy="332740"/>
            </a:xfrm>
            <a:custGeom>
              <a:avLst/>
              <a:gdLst/>
              <a:ahLst/>
              <a:cxnLst/>
              <a:rect l="l" t="t" r="r" b="b"/>
              <a:pathLst>
                <a:path w="334009" h="332739">
                  <a:moveTo>
                    <a:pt x="99287" y="328930"/>
                  </a:moveTo>
                  <a:lnTo>
                    <a:pt x="50759" y="328930"/>
                  </a:lnTo>
                  <a:lnTo>
                    <a:pt x="49559" y="332740"/>
                  </a:lnTo>
                  <a:lnTo>
                    <a:pt x="94256" y="332740"/>
                  </a:lnTo>
                  <a:lnTo>
                    <a:pt x="99287" y="328930"/>
                  </a:lnTo>
                  <a:close/>
                </a:path>
                <a:path w="334009" h="332739">
                  <a:moveTo>
                    <a:pt x="280710" y="328930"/>
                  </a:moveTo>
                  <a:lnTo>
                    <a:pt x="232800" y="328930"/>
                  </a:lnTo>
                  <a:lnTo>
                    <a:pt x="237783" y="332740"/>
                  </a:lnTo>
                  <a:lnTo>
                    <a:pt x="281909" y="332740"/>
                  </a:lnTo>
                  <a:lnTo>
                    <a:pt x="280710" y="328930"/>
                  </a:lnTo>
                  <a:close/>
                </a:path>
                <a:path w="334009" h="332739">
                  <a:moveTo>
                    <a:pt x="3809" y="118110"/>
                  </a:moveTo>
                  <a:lnTo>
                    <a:pt x="0" y="118110"/>
                  </a:lnTo>
                  <a:lnTo>
                    <a:pt x="0" y="150706"/>
                  </a:lnTo>
                  <a:lnTo>
                    <a:pt x="3809" y="153582"/>
                  </a:lnTo>
                  <a:lnTo>
                    <a:pt x="3809" y="118110"/>
                  </a:lnTo>
                  <a:close/>
                </a:path>
                <a:path w="334009" h="332739">
                  <a:moveTo>
                    <a:pt x="334009" y="118110"/>
                  </a:moveTo>
                  <a:lnTo>
                    <a:pt x="330200" y="118110"/>
                  </a:lnTo>
                  <a:lnTo>
                    <a:pt x="330200" y="152289"/>
                  </a:lnTo>
                  <a:lnTo>
                    <a:pt x="334009" y="149440"/>
                  </a:lnTo>
                  <a:lnTo>
                    <a:pt x="334009" y="118110"/>
                  </a:lnTo>
                  <a:close/>
                </a:path>
                <a:path w="334009" h="332739">
                  <a:moveTo>
                    <a:pt x="179630" y="0"/>
                  </a:moveTo>
                  <a:lnTo>
                    <a:pt x="153110" y="0"/>
                  </a:lnTo>
                  <a:lnTo>
                    <a:pt x="152330" y="2540"/>
                  </a:lnTo>
                  <a:lnTo>
                    <a:pt x="180409" y="2540"/>
                  </a:lnTo>
                  <a:lnTo>
                    <a:pt x="179630" y="0"/>
                  </a:lnTo>
                  <a:close/>
                </a:path>
              </a:pathLst>
            </a:custGeom>
            <a:solidFill>
              <a:srgbClr val="CFCFC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3" name="object 153"/>
            <p:cNvSpPr/>
            <p:nvPr/>
          </p:nvSpPr>
          <p:spPr>
            <a:xfrm>
              <a:off x="7814309" y="5474969"/>
              <a:ext cx="326390" cy="326390"/>
            </a:xfrm>
            <a:custGeom>
              <a:avLst/>
              <a:gdLst/>
              <a:ahLst/>
              <a:cxnLst/>
              <a:rect l="l" t="t" r="r" b="b"/>
              <a:pathLst>
                <a:path w="326390" h="326389">
                  <a:moveTo>
                    <a:pt x="100509" y="322580"/>
                  </a:moveTo>
                  <a:lnTo>
                    <a:pt x="48149" y="322580"/>
                  </a:lnTo>
                  <a:lnTo>
                    <a:pt x="46949" y="326389"/>
                  </a:lnTo>
                  <a:lnTo>
                    <a:pt x="95477" y="326389"/>
                  </a:lnTo>
                  <a:lnTo>
                    <a:pt x="100509" y="322580"/>
                  </a:lnTo>
                  <a:close/>
                </a:path>
                <a:path w="326390" h="326389">
                  <a:moveTo>
                    <a:pt x="275700" y="322580"/>
                  </a:moveTo>
                  <a:lnTo>
                    <a:pt x="224008" y="322580"/>
                  </a:lnTo>
                  <a:lnTo>
                    <a:pt x="228990" y="326389"/>
                  </a:lnTo>
                  <a:lnTo>
                    <a:pt x="276900" y="326389"/>
                  </a:lnTo>
                  <a:lnTo>
                    <a:pt x="275700" y="322580"/>
                  </a:lnTo>
                  <a:close/>
                </a:path>
                <a:path w="326390" h="326389">
                  <a:moveTo>
                    <a:pt x="3810" y="115569"/>
                  </a:moveTo>
                  <a:lnTo>
                    <a:pt x="0" y="115569"/>
                  </a:lnTo>
                  <a:lnTo>
                    <a:pt x="0" y="151042"/>
                  </a:lnTo>
                  <a:lnTo>
                    <a:pt x="3810" y="153919"/>
                  </a:lnTo>
                  <a:lnTo>
                    <a:pt x="3810" y="115569"/>
                  </a:lnTo>
                  <a:close/>
                </a:path>
                <a:path w="326390" h="326389">
                  <a:moveTo>
                    <a:pt x="326390" y="115569"/>
                  </a:moveTo>
                  <a:lnTo>
                    <a:pt x="322580" y="115569"/>
                  </a:lnTo>
                  <a:lnTo>
                    <a:pt x="322580" y="152597"/>
                  </a:lnTo>
                  <a:lnTo>
                    <a:pt x="326390" y="149749"/>
                  </a:lnTo>
                  <a:lnTo>
                    <a:pt x="326390" y="115569"/>
                  </a:lnTo>
                  <a:close/>
                </a:path>
                <a:path w="326390" h="326389">
                  <a:moveTo>
                    <a:pt x="176600" y="0"/>
                  </a:moveTo>
                  <a:lnTo>
                    <a:pt x="148520" y="0"/>
                  </a:lnTo>
                  <a:lnTo>
                    <a:pt x="147350" y="3809"/>
                  </a:lnTo>
                  <a:lnTo>
                    <a:pt x="177770" y="3809"/>
                  </a:lnTo>
                  <a:lnTo>
                    <a:pt x="176600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4" name="object 154"/>
            <p:cNvSpPr/>
            <p:nvPr/>
          </p:nvSpPr>
          <p:spPr>
            <a:xfrm>
              <a:off x="7818119" y="5478780"/>
              <a:ext cx="318770" cy="318770"/>
            </a:xfrm>
            <a:custGeom>
              <a:avLst/>
              <a:gdLst/>
              <a:ahLst/>
              <a:cxnLst/>
              <a:rect l="l" t="t" r="r" b="b"/>
              <a:pathLst>
                <a:path w="318770" h="318770">
                  <a:moveTo>
                    <a:pt x="101730" y="314960"/>
                  </a:moveTo>
                  <a:lnTo>
                    <a:pt x="45539" y="314960"/>
                  </a:lnTo>
                  <a:lnTo>
                    <a:pt x="44339" y="318770"/>
                  </a:lnTo>
                  <a:lnTo>
                    <a:pt x="96699" y="318770"/>
                  </a:lnTo>
                  <a:lnTo>
                    <a:pt x="101730" y="314960"/>
                  </a:lnTo>
                  <a:close/>
                </a:path>
                <a:path w="318770" h="318770">
                  <a:moveTo>
                    <a:pt x="270689" y="314960"/>
                  </a:moveTo>
                  <a:lnTo>
                    <a:pt x="215216" y="314960"/>
                  </a:lnTo>
                  <a:lnTo>
                    <a:pt x="220198" y="318770"/>
                  </a:lnTo>
                  <a:lnTo>
                    <a:pt x="271889" y="318770"/>
                  </a:lnTo>
                  <a:lnTo>
                    <a:pt x="270689" y="314960"/>
                  </a:lnTo>
                  <a:close/>
                </a:path>
                <a:path w="318770" h="318770">
                  <a:moveTo>
                    <a:pt x="3809" y="111760"/>
                  </a:moveTo>
                  <a:lnTo>
                    <a:pt x="0" y="111760"/>
                  </a:lnTo>
                  <a:lnTo>
                    <a:pt x="0" y="150109"/>
                  </a:lnTo>
                  <a:lnTo>
                    <a:pt x="3809" y="152985"/>
                  </a:lnTo>
                  <a:lnTo>
                    <a:pt x="3809" y="111760"/>
                  </a:lnTo>
                  <a:close/>
                </a:path>
                <a:path w="318770" h="318770">
                  <a:moveTo>
                    <a:pt x="318770" y="111760"/>
                  </a:moveTo>
                  <a:lnTo>
                    <a:pt x="314959" y="111760"/>
                  </a:lnTo>
                  <a:lnTo>
                    <a:pt x="314959" y="151635"/>
                  </a:lnTo>
                  <a:lnTo>
                    <a:pt x="318770" y="148787"/>
                  </a:lnTo>
                  <a:lnTo>
                    <a:pt x="318770" y="111760"/>
                  </a:lnTo>
                  <a:close/>
                </a:path>
                <a:path w="318770" h="318770">
                  <a:moveTo>
                    <a:pt x="173959" y="0"/>
                  </a:moveTo>
                  <a:lnTo>
                    <a:pt x="143540" y="0"/>
                  </a:lnTo>
                  <a:lnTo>
                    <a:pt x="142369" y="3810"/>
                  </a:lnTo>
                  <a:lnTo>
                    <a:pt x="175130" y="3810"/>
                  </a:lnTo>
                  <a:lnTo>
                    <a:pt x="173959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5" name="object 155"/>
            <p:cNvSpPr/>
            <p:nvPr/>
          </p:nvSpPr>
          <p:spPr>
            <a:xfrm>
              <a:off x="7821929" y="5482589"/>
              <a:ext cx="311150" cy="311150"/>
            </a:xfrm>
            <a:custGeom>
              <a:avLst/>
              <a:gdLst/>
              <a:ahLst/>
              <a:cxnLst/>
              <a:rect l="l" t="t" r="r" b="b"/>
              <a:pathLst>
                <a:path w="311150" h="311150">
                  <a:moveTo>
                    <a:pt x="101274" y="308610"/>
                  </a:moveTo>
                  <a:lnTo>
                    <a:pt x="42529" y="308610"/>
                  </a:lnTo>
                  <a:lnTo>
                    <a:pt x="41730" y="311150"/>
                  </a:lnTo>
                  <a:lnTo>
                    <a:pt x="97920" y="311150"/>
                  </a:lnTo>
                  <a:lnTo>
                    <a:pt x="101274" y="308610"/>
                  </a:lnTo>
                  <a:close/>
                </a:path>
                <a:path w="311150" h="311150">
                  <a:moveTo>
                    <a:pt x="266079" y="308610"/>
                  </a:moveTo>
                  <a:lnTo>
                    <a:pt x="208084" y="308610"/>
                  </a:lnTo>
                  <a:lnTo>
                    <a:pt x="211406" y="311150"/>
                  </a:lnTo>
                  <a:lnTo>
                    <a:pt x="266879" y="311150"/>
                  </a:lnTo>
                  <a:lnTo>
                    <a:pt x="266079" y="308610"/>
                  </a:lnTo>
                  <a:close/>
                </a:path>
                <a:path w="311150" h="311150">
                  <a:moveTo>
                    <a:pt x="3810" y="107950"/>
                  </a:moveTo>
                  <a:lnTo>
                    <a:pt x="0" y="107950"/>
                  </a:lnTo>
                  <a:lnTo>
                    <a:pt x="0" y="149175"/>
                  </a:lnTo>
                  <a:lnTo>
                    <a:pt x="3810" y="152051"/>
                  </a:lnTo>
                  <a:lnTo>
                    <a:pt x="3810" y="107950"/>
                  </a:lnTo>
                  <a:close/>
                </a:path>
                <a:path w="311150" h="311150">
                  <a:moveTo>
                    <a:pt x="311150" y="107950"/>
                  </a:moveTo>
                  <a:lnTo>
                    <a:pt x="307340" y="107950"/>
                  </a:lnTo>
                  <a:lnTo>
                    <a:pt x="307340" y="150673"/>
                  </a:lnTo>
                  <a:lnTo>
                    <a:pt x="311150" y="147825"/>
                  </a:lnTo>
                  <a:lnTo>
                    <a:pt x="311150" y="107950"/>
                  </a:lnTo>
                  <a:close/>
                </a:path>
                <a:path w="311150" h="311150">
                  <a:moveTo>
                    <a:pt x="171320" y="0"/>
                  </a:moveTo>
                  <a:lnTo>
                    <a:pt x="138560" y="0"/>
                  </a:lnTo>
                  <a:lnTo>
                    <a:pt x="137390" y="3810"/>
                  </a:lnTo>
                  <a:lnTo>
                    <a:pt x="172490" y="3810"/>
                  </a:lnTo>
                  <a:lnTo>
                    <a:pt x="171320" y="0"/>
                  </a:lnTo>
                  <a:close/>
                </a:path>
              </a:pathLst>
            </a:custGeom>
            <a:solidFill>
              <a:srgbClr val="C9C9C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6" name="object 156"/>
            <p:cNvSpPr/>
            <p:nvPr/>
          </p:nvSpPr>
          <p:spPr>
            <a:xfrm>
              <a:off x="7825739" y="5486400"/>
              <a:ext cx="303530" cy="304800"/>
            </a:xfrm>
            <a:custGeom>
              <a:avLst/>
              <a:gdLst/>
              <a:ahLst/>
              <a:cxnLst/>
              <a:rect l="l" t="t" r="r" b="b"/>
              <a:pathLst>
                <a:path w="303529" h="304800">
                  <a:moveTo>
                    <a:pt x="102495" y="300990"/>
                  </a:moveTo>
                  <a:lnTo>
                    <a:pt x="39919" y="300990"/>
                  </a:lnTo>
                  <a:lnTo>
                    <a:pt x="38719" y="304800"/>
                  </a:lnTo>
                  <a:lnTo>
                    <a:pt x="97464" y="304800"/>
                  </a:lnTo>
                  <a:lnTo>
                    <a:pt x="102495" y="300990"/>
                  </a:lnTo>
                  <a:close/>
                </a:path>
                <a:path w="303529" h="304800">
                  <a:moveTo>
                    <a:pt x="261069" y="300990"/>
                  </a:moveTo>
                  <a:lnTo>
                    <a:pt x="199292" y="300990"/>
                  </a:lnTo>
                  <a:lnTo>
                    <a:pt x="204274" y="304800"/>
                  </a:lnTo>
                  <a:lnTo>
                    <a:pt x="262269" y="304800"/>
                  </a:lnTo>
                  <a:lnTo>
                    <a:pt x="261069" y="300990"/>
                  </a:lnTo>
                  <a:close/>
                </a:path>
                <a:path w="303529" h="304800">
                  <a:moveTo>
                    <a:pt x="3809" y="104140"/>
                  </a:moveTo>
                  <a:lnTo>
                    <a:pt x="0" y="104140"/>
                  </a:lnTo>
                  <a:lnTo>
                    <a:pt x="0" y="148241"/>
                  </a:lnTo>
                  <a:lnTo>
                    <a:pt x="3809" y="151117"/>
                  </a:lnTo>
                  <a:lnTo>
                    <a:pt x="3809" y="104140"/>
                  </a:lnTo>
                  <a:close/>
                </a:path>
                <a:path w="303529" h="304800">
                  <a:moveTo>
                    <a:pt x="303529" y="104140"/>
                  </a:moveTo>
                  <a:lnTo>
                    <a:pt x="299719" y="104140"/>
                  </a:lnTo>
                  <a:lnTo>
                    <a:pt x="299719" y="149712"/>
                  </a:lnTo>
                  <a:lnTo>
                    <a:pt x="303529" y="146863"/>
                  </a:lnTo>
                  <a:lnTo>
                    <a:pt x="303529" y="104140"/>
                  </a:lnTo>
                  <a:close/>
                </a:path>
                <a:path w="303529" h="304800">
                  <a:moveTo>
                    <a:pt x="168680" y="0"/>
                  </a:moveTo>
                  <a:lnTo>
                    <a:pt x="133579" y="0"/>
                  </a:lnTo>
                  <a:lnTo>
                    <a:pt x="132409" y="3810"/>
                  </a:lnTo>
                  <a:lnTo>
                    <a:pt x="169850" y="3810"/>
                  </a:lnTo>
                  <a:lnTo>
                    <a:pt x="168680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7" name="object 157"/>
            <p:cNvSpPr/>
            <p:nvPr/>
          </p:nvSpPr>
          <p:spPr>
            <a:xfrm>
              <a:off x="7829549" y="5490210"/>
              <a:ext cx="295910" cy="297180"/>
            </a:xfrm>
            <a:custGeom>
              <a:avLst/>
              <a:gdLst/>
              <a:ahLst/>
              <a:cxnLst/>
              <a:rect l="l" t="t" r="r" b="b"/>
              <a:pathLst>
                <a:path w="295909" h="297179">
                  <a:moveTo>
                    <a:pt x="103716" y="293370"/>
                  </a:moveTo>
                  <a:lnTo>
                    <a:pt x="37309" y="293370"/>
                  </a:lnTo>
                  <a:lnTo>
                    <a:pt x="36109" y="297179"/>
                  </a:lnTo>
                  <a:lnTo>
                    <a:pt x="98685" y="297179"/>
                  </a:lnTo>
                  <a:lnTo>
                    <a:pt x="103716" y="293370"/>
                  </a:lnTo>
                  <a:close/>
                </a:path>
                <a:path w="295909" h="297179">
                  <a:moveTo>
                    <a:pt x="256059" y="293370"/>
                  </a:moveTo>
                  <a:lnTo>
                    <a:pt x="190500" y="293370"/>
                  </a:lnTo>
                  <a:lnTo>
                    <a:pt x="195482" y="297179"/>
                  </a:lnTo>
                  <a:lnTo>
                    <a:pt x="257259" y="297179"/>
                  </a:lnTo>
                  <a:lnTo>
                    <a:pt x="256059" y="293370"/>
                  </a:lnTo>
                  <a:close/>
                </a:path>
                <a:path w="295909" h="297179">
                  <a:moveTo>
                    <a:pt x="2540" y="100329"/>
                  </a:moveTo>
                  <a:lnTo>
                    <a:pt x="0" y="100329"/>
                  </a:lnTo>
                  <a:lnTo>
                    <a:pt x="0" y="147307"/>
                  </a:lnTo>
                  <a:lnTo>
                    <a:pt x="2540" y="149225"/>
                  </a:lnTo>
                  <a:lnTo>
                    <a:pt x="2540" y="100329"/>
                  </a:lnTo>
                  <a:close/>
                </a:path>
                <a:path w="295909" h="297179">
                  <a:moveTo>
                    <a:pt x="295909" y="100329"/>
                  </a:moveTo>
                  <a:lnTo>
                    <a:pt x="292100" y="100329"/>
                  </a:lnTo>
                  <a:lnTo>
                    <a:pt x="292100" y="148750"/>
                  </a:lnTo>
                  <a:lnTo>
                    <a:pt x="295909" y="145902"/>
                  </a:lnTo>
                  <a:lnTo>
                    <a:pt x="295909" y="100329"/>
                  </a:lnTo>
                  <a:close/>
                </a:path>
                <a:path w="295909" h="297179">
                  <a:moveTo>
                    <a:pt x="166039" y="0"/>
                  </a:moveTo>
                  <a:lnTo>
                    <a:pt x="128600" y="0"/>
                  </a:lnTo>
                  <a:lnTo>
                    <a:pt x="127430" y="3809"/>
                  </a:lnTo>
                  <a:lnTo>
                    <a:pt x="167209" y="3809"/>
                  </a:lnTo>
                  <a:lnTo>
                    <a:pt x="166039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8" name="object 158"/>
            <p:cNvSpPr/>
            <p:nvPr/>
          </p:nvSpPr>
          <p:spPr>
            <a:xfrm>
              <a:off x="7832089" y="5494019"/>
              <a:ext cx="289560" cy="289560"/>
            </a:xfrm>
            <a:custGeom>
              <a:avLst/>
              <a:gdLst/>
              <a:ahLst/>
              <a:cxnLst/>
              <a:rect l="l" t="t" r="r" b="b"/>
              <a:pathLst>
                <a:path w="289559" h="289560">
                  <a:moveTo>
                    <a:pt x="106207" y="285750"/>
                  </a:moveTo>
                  <a:lnTo>
                    <a:pt x="35969" y="285750"/>
                  </a:lnTo>
                  <a:lnTo>
                    <a:pt x="34769" y="289559"/>
                  </a:lnTo>
                  <a:lnTo>
                    <a:pt x="101176" y="289559"/>
                  </a:lnTo>
                  <a:lnTo>
                    <a:pt x="106207" y="285750"/>
                  </a:lnTo>
                  <a:close/>
                </a:path>
                <a:path w="289559" h="289560">
                  <a:moveTo>
                    <a:pt x="252319" y="285750"/>
                  </a:moveTo>
                  <a:lnTo>
                    <a:pt x="182977" y="285750"/>
                  </a:lnTo>
                  <a:lnTo>
                    <a:pt x="187959" y="289559"/>
                  </a:lnTo>
                  <a:lnTo>
                    <a:pt x="253519" y="289559"/>
                  </a:lnTo>
                  <a:lnTo>
                    <a:pt x="252319" y="285750"/>
                  </a:lnTo>
                  <a:close/>
                </a:path>
                <a:path w="289559" h="289560">
                  <a:moveTo>
                    <a:pt x="3809" y="96519"/>
                  </a:moveTo>
                  <a:lnTo>
                    <a:pt x="0" y="96519"/>
                  </a:lnTo>
                  <a:lnTo>
                    <a:pt x="0" y="145415"/>
                  </a:lnTo>
                  <a:lnTo>
                    <a:pt x="3809" y="148291"/>
                  </a:lnTo>
                  <a:lnTo>
                    <a:pt x="3809" y="96519"/>
                  </a:lnTo>
                  <a:close/>
                </a:path>
                <a:path w="289559" h="289560">
                  <a:moveTo>
                    <a:pt x="289559" y="96519"/>
                  </a:moveTo>
                  <a:lnTo>
                    <a:pt x="285750" y="96519"/>
                  </a:lnTo>
                  <a:lnTo>
                    <a:pt x="285750" y="147788"/>
                  </a:lnTo>
                  <a:lnTo>
                    <a:pt x="289559" y="144940"/>
                  </a:lnTo>
                  <a:lnTo>
                    <a:pt x="289559" y="96519"/>
                  </a:lnTo>
                  <a:close/>
                </a:path>
                <a:path w="289559" h="289560">
                  <a:moveTo>
                    <a:pt x="164669" y="0"/>
                  </a:moveTo>
                  <a:lnTo>
                    <a:pt x="124890" y="0"/>
                  </a:lnTo>
                  <a:lnTo>
                    <a:pt x="123719" y="3809"/>
                  </a:lnTo>
                  <a:lnTo>
                    <a:pt x="165839" y="3809"/>
                  </a:lnTo>
                  <a:lnTo>
                    <a:pt x="164669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59" name="object 159"/>
            <p:cNvSpPr/>
            <p:nvPr/>
          </p:nvSpPr>
          <p:spPr>
            <a:xfrm>
              <a:off x="7835899" y="5497830"/>
              <a:ext cx="281940" cy="281940"/>
            </a:xfrm>
            <a:custGeom>
              <a:avLst/>
              <a:gdLst/>
              <a:ahLst/>
              <a:cxnLst/>
              <a:rect l="l" t="t" r="r" b="b"/>
              <a:pathLst>
                <a:path w="281940" h="281939">
                  <a:moveTo>
                    <a:pt x="107428" y="278130"/>
                  </a:moveTo>
                  <a:lnTo>
                    <a:pt x="33359" y="278130"/>
                  </a:lnTo>
                  <a:lnTo>
                    <a:pt x="32160" y="281940"/>
                  </a:lnTo>
                  <a:lnTo>
                    <a:pt x="102397" y="281940"/>
                  </a:lnTo>
                  <a:lnTo>
                    <a:pt x="107428" y="278130"/>
                  </a:lnTo>
                  <a:close/>
                </a:path>
                <a:path w="281940" h="281939">
                  <a:moveTo>
                    <a:pt x="247309" y="278130"/>
                  </a:moveTo>
                  <a:lnTo>
                    <a:pt x="174185" y="278130"/>
                  </a:lnTo>
                  <a:lnTo>
                    <a:pt x="179167" y="281940"/>
                  </a:lnTo>
                  <a:lnTo>
                    <a:pt x="248509" y="281940"/>
                  </a:lnTo>
                  <a:lnTo>
                    <a:pt x="247309" y="278130"/>
                  </a:lnTo>
                  <a:close/>
                </a:path>
                <a:path w="281940" h="281939">
                  <a:moveTo>
                    <a:pt x="3809" y="92710"/>
                  </a:moveTo>
                  <a:lnTo>
                    <a:pt x="0" y="92710"/>
                  </a:lnTo>
                  <a:lnTo>
                    <a:pt x="0" y="144481"/>
                  </a:lnTo>
                  <a:lnTo>
                    <a:pt x="3809" y="147357"/>
                  </a:lnTo>
                  <a:lnTo>
                    <a:pt x="3809" y="92710"/>
                  </a:lnTo>
                  <a:close/>
                </a:path>
                <a:path w="281940" h="281939">
                  <a:moveTo>
                    <a:pt x="281940" y="92710"/>
                  </a:moveTo>
                  <a:lnTo>
                    <a:pt x="279400" y="92710"/>
                  </a:lnTo>
                  <a:lnTo>
                    <a:pt x="279400" y="145877"/>
                  </a:lnTo>
                  <a:lnTo>
                    <a:pt x="281940" y="143978"/>
                  </a:lnTo>
                  <a:lnTo>
                    <a:pt x="281940" y="92710"/>
                  </a:lnTo>
                  <a:close/>
                </a:path>
                <a:path w="281940" h="281939">
                  <a:moveTo>
                    <a:pt x="162030" y="0"/>
                  </a:moveTo>
                  <a:lnTo>
                    <a:pt x="119910" y="0"/>
                  </a:lnTo>
                  <a:lnTo>
                    <a:pt x="118740" y="3810"/>
                  </a:lnTo>
                  <a:lnTo>
                    <a:pt x="163200" y="3810"/>
                  </a:lnTo>
                  <a:lnTo>
                    <a:pt x="162030" y="0"/>
                  </a:lnTo>
                  <a:close/>
                </a:path>
              </a:pathLst>
            </a:custGeom>
            <a:solidFill>
              <a:srgbClr val="C0C0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0" name="object 160"/>
            <p:cNvSpPr/>
            <p:nvPr/>
          </p:nvSpPr>
          <p:spPr>
            <a:xfrm>
              <a:off x="7839709" y="5501639"/>
              <a:ext cx="275590" cy="274320"/>
            </a:xfrm>
            <a:custGeom>
              <a:avLst/>
              <a:gdLst/>
              <a:ahLst/>
              <a:cxnLst/>
              <a:rect l="l" t="t" r="r" b="b"/>
              <a:pathLst>
                <a:path w="275590" h="274320">
                  <a:moveTo>
                    <a:pt x="108650" y="270510"/>
                  </a:moveTo>
                  <a:lnTo>
                    <a:pt x="30750" y="270510"/>
                  </a:lnTo>
                  <a:lnTo>
                    <a:pt x="29550" y="274320"/>
                  </a:lnTo>
                  <a:lnTo>
                    <a:pt x="103618" y="274320"/>
                  </a:lnTo>
                  <a:lnTo>
                    <a:pt x="108650" y="270510"/>
                  </a:lnTo>
                  <a:close/>
                </a:path>
                <a:path w="275590" h="274320">
                  <a:moveTo>
                    <a:pt x="242299" y="270510"/>
                  </a:moveTo>
                  <a:lnTo>
                    <a:pt x="165393" y="270510"/>
                  </a:lnTo>
                  <a:lnTo>
                    <a:pt x="170375" y="274320"/>
                  </a:lnTo>
                  <a:lnTo>
                    <a:pt x="243499" y="274320"/>
                  </a:lnTo>
                  <a:lnTo>
                    <a:pt x="242299" y="270510"/>
                  </a:lnTo>
                  <a:close/>
                </a:path>
                <a:path w="275590" h="274320">
                  <a:moveTo>
                    <a:pt x="3810" y="88900"/>
                  </a:moveTo>
                  <a:lnTo>
                    <a:pt x="0" y="88900"/>
                  </a:lnTo>
                  <a:lnTo>
                    <a:pt x="0" y="143547"/>
                  </a:lnTo>
                  <a:lnTo>
                    <a:pt x="3810" y="146423"/>
                  </a:lnTo>
                  <a:lnTo>
                    <a:pt x="3810" y="88900"/>
                  </a:lnTo>
                  <a:close/>
                </a:path>
                <a:path w="275590" h="274320">
                  <a:moveTo>
                    <a:pt x="275590" y="88900"/>
                  </a:moveTo>
                  <a:lnTo>
                    <a:pt x="271780" y="88900"/>
                  </a:lnTo>
                  <a:lnTo>
                    <a:pt x="271780" y="144915"/>
                  </a:lnTo>
                  <a:lnTo>
                    <a:pt x="275590" y="142067"/>
                  </a:lnTo>
                  <a:lnTo>
                    <a:pt x="275590" y="88900"/>
                  </a:lnTo>
                  <a:close/>
                </a:path>
                <a:path w="275590" h="274320">
                  <a:moveTo>
                    <a:pt x="159390" y="0"/>
                  </a:moveTo>
                  <a:lnTo>
                    <a:pt x="114930" y="0"/>
                  </a:lnTo>
                  <a:lnTo>
                    <a:pt x="114150" y="2540"/>
                  </a:lnTo>
                  <a:lnTo>
                    <a:pt x="160170" y="2540"/>
                  </a:lnTo>
                  <a:lnTo>
                    <a:pt x="159390" y="0"/>
                  </a:lnTo>
                  <a:close/>
                </a:path>
              </a:pathLst>
            </a:custGeom>
            <a:solidFill>
              <a:srgbClr val="BEBEB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1" name="object 161"/>
            <p:cNvSpPr/>
            <p:nvPr/>
          </p:nvSpPr>
          <p:spPr>
            <a:xfrm>
              <a:off x="7843519" y="5504180"/>
              <a:ext cx="267970" cy="267970"/>
            </a:xfrm>
            <a:custGeom>
              <a:avLst/>
              <a:gdLst/>
              <a:ahLst/>
              <a:cxnLst/>
              <a:rect l="l" t="t" r="r" b="b"/>
              <a:pathLst>
                <a:path w="267970" h="267970">
                  <a:moveTo>
                    <a:pt x="108194" y="265430"/>
                  </a:moveTo>
                  <a:lnTo>
                    <a:pt x="27739" y="265430"/>
                  </a:lnTo>
                  <a:lnTo>
                    <a:pt x="26939" y="267970"/>
                  </a:lnTo>
                  <a:lnTo>
                    <a:pt x="104840" y="267970"/>
                  </a:lnTo>
                  <a:lnTo>
                    <a:pt x="108194" y="265430"/>
                  </a:lnTo>
                  <a:close/>
                </a:path>
                <a:path w="267970" h="267970">
                  <a:moveTo>
                    <a:pt x="237689" y="265430"/>
                  </a:moveTo>
                  <a:lnTo>
                    <a:pt x="158261" y="265430"/>
                  </a:lnTo>
                  <a:lnTo>
                    <a:pt x="161583" y="267970"/>
                  </a:lnTo>
                  <a:lnTo>
                    <a:pt x="238489" y="267970"/>
                  </a:lnTo>
                  <a:lnTo>
                    <a:pt x="237689" y="265430"/>
                  </a:lnTo>
                  <a:close/>
                </a:path>
                <a:path w="267970" h="267970">
                  <a:moveTo>
                    <a:pt x="3809" y="86360"/>
                  </a:moveTo>
                  <a:lnTo>
                    <a:pt x="0" y="86360"/>
                  </a:lnTo>
                  <a:lnTo>
                    <a:pt x="0" y="143883"/>
                  </a:lnTo>
                  <a:lnTo>
                    <a:pt x="3809" y="146759"/>
                  </a:lnTo>
                  <a:lnTo>
                    <a:pt x="3809" y="86360"/>
                  </a:lnTo>
                  <a:close/>
                </a:path>
                <a:path w="267970" h="267970">
                  <a:moveTo>
                    <a:pt x="267970" y="86360"/>
                  </a:moveTo>
                  <a:lnTo>
                    <a:pt x="264159" y="86360"/>
                  </a:lnTo>
                  <a:lnTo>
                    <a:pt x="264159" y="145223"/>
                  </a:lnTo>
                  <a:lnTo>
                    <a:pt x="267970" y="142375"/>
                  </a:lnTo>
                  <a:lnTo>
                    <a:pt x="267970" y="86360"/>
                  </a:lnTo>
                  <a:close/>
                </a:path>
                <a:path w="267970" h="267970">
                  <a:moveTo>
                    <a:pt x="156359" y="0"/>
                  </a:moveTo>
                  <a:lnTo>
                    <a:pt x="110340" y="0"/>
                  </a:lnTo>
                  <a:lnTo>
                    <a:pt x="109170" y="3810"/>
                  </a:lnTo>
                  <a:lnTo>
                    <a:pt x="157529" y="3810"/>
                  </a:lnTo>
                  <a:lnTo>
                    <a:pt x="156359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62" name="object 162"/>
          <p:cNvGrpSpPr/>
          <p:nvPr/>
        </p:nvGrpSpPr>
        <p:grpSpPr>
          <a:xfrm>
            <a:off x="7847330" y="5507990"/>
            <a:ext cx="260350" cy="261620"/>
            <a:chOff x="7847330" y="5507990"/>
            <a:chExt cx="260350" cy="261620"/>
          </a:xfrm>
        </p:grpSpPr>
        <p:sp>
          <p:nvSpPr>
            <p:cNvPr id="163" name="object 163"/>
            <p:cNvSpPr/>
            <p:nvPr/>
          </p:nvSpPr>
          <p:spPr>
            <a:xfrm>
              <a:off x="7847330" y="5507990"/>
              <a:ext cx="260350" cy="261620"/>
            </a:xfrm>
            <a:custGeom>
              <a:avLst/>
              <a:gdLst/>
              <a:ahLst/>
              <a:cxnLst/>
              <a:rect l="l" t="t" r="r" b="b"/>
              <a:pathLst>
                <a:path w="260350" h="261620">
                  <a:moveTo>
                    <a:pt x="109415" y="257810"/>
                  </a:moveTo>
                  <a:lnTo>
                    <a:pt x="25129" y="257810"/>
                  </a:lnTo>
                  <a:lnTo>
                    <a:pt x="23929" y="261620"/>
                  </a:lnTo>
                  <a:lnTo>
                    <a:pt x="104384" y="261620"/>
                  </a:lnTo>
                  <a:lnTo>
                    <a:pt x="109415" y="257810"/>
                  </a:lnTo>
                  <a:close/>
                </a:path>
                <a:path w="260350" h="261620">
                  <a:moveTo>
                    <a:pt x="232679" y="257810"/>
                  </a:moveTo>
                  <a:lnTo>
                    <a:pt x="149469" y="257810"/>
                  </a:lnTo>
                  <a:lnTo>
                    <a:pt x="154451" y="261620"/>
                  </a:lnTo>
                  <a:lnTo>
                    <a:pt x="233879" y="261620"/>
                  </a:lnTo>
                  <a:lnTo>
                    <a:pt x="232679" y="257810"/>
                  </a:lnTo>
                  <a:close/>
                </a:path>
                <a:path w="260350" h="261620">
                  <a:moveTo>
                    <a:pt x="3810" y="82550"/>
                  </a:moveTo>
                  <a:lnTo>
                    <a:pt x="0" y="82550"/>
                  </a:lnTo>
                  <a:lnTo>
                    <a:pt x="0" y="142949"/>
                  </a:lnTo>
                  <a:lnTo>
                    <a:pt x="3810" y="145825"/>
                  </a:lnTo>
                  <a:lnTo>
                    <a:pt x="3810" y="82550"/>
                  </a:lnTo>
                  <a:close/>
                </a:path>
                <a:path w="260350" h="261620">
                  <a:moveTo>
                    <a:pt x="260350" y="82550"/>
                  </a:moveTo>
                  <a:lnTo>
                    <a:pt x="256540" y="82550"/>
                  </a:lnTo>
                  <a:lnTo>
                    <a:pt x="256540" y="144262"/>
                  </a:lnTo>
                  <a:lnTo>
                    <a:pt x="260350" y="141413"/>
                  </a:lnTo>
                  <a:lnTo>
                    <a:pt x="260350" y="82550"/>
                  </a:lnTo>
                  <a:close/>
                </a:path>
                <a:path w="260350" h="261620">
                  <a:moveTo>
                    <a:pt x="153720" y="0"/>
                  </a:moveTo>
                  <a:lnTo>
                    <a:pt x="105360" y="0"/>
                  </a:lnTo>
                  <a:lnTo>
                    <a:pt x="104190" y="3810"/>
                  </a:lnTo>
                  <a:lnTo>
                    <a:pt x="154890" y="3810"/>
                  </a:lnTo>
                  <a:lnTo>
                    <a:pt x="153720" y="0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4" name="object 164"/>
            <p:cNvSpPr/>
            <p:nvPr/>
          </p:nvSpPr>
          <p:spPr>
            <a:xfrm>
              <a:off x="7851140" y="5590540"/>
              <a:ext cx="229235" cy="175260"/>
            </a:xfrm>
            <a:custGeom>
              <a:avLst/>
              <a:gdLst/>
              <a:ahLst/>
              <a:cxnLst/>
              <a:rect l="l" t="t" r="r" b="b"/>
              <a:pathLst>
                <a:path w="229234" h="175260">
                  <a:moveTo>
                    <a:pt x="2540" y="0"/>
                  </a:moveTo>
                  <a:lnTo>
                    <a:pt x="0" y="0"/>
                  </a:lnTo>
                  <a:lnTo>
                    <a:pt x="0" y="63284"/>
                  </a:lnTo>
                  <a:lnTo>
                    <a:pt x="2540" y="65201"/>
                  </a:lnTo>
                  <a:lnTo>
                    <a:pt x="2540" y="0"/>
                  </a:lnTo>
                  <a:close/>
                </a:path>
                <a:path w="229234" h="175260">
                  <a:moveTo>
                    <a:pt x="110629" y="171450"/>
                  </a:moveTo>
                  <a:lnTo>
                    <a:pt x="22517" y="171450"/>
                  </a:lnTo>
                  <a:lnTo>
                    <a:pt x="21310" y="175260"/>
                  </a:lnTo>
                  <a:lnTo>
                    <a:pt x="105600" y="175260"/>
                  </a:lnTo>
                  <a:lnTo>
                    <a:pt x="110629" y="171450"/>
                  </a:lnTo>
                  <a:close/>
                </a:path>
                <a:path w="229234" h="175260">
                  <a:moveTo>
                    <a:pt x="228866" y="175260"/>
                  </a:moveTo>
                  <a:lnTo>
                    <a:pt x="227660" y="171450"/>
                  </a:lnTo>
                  <a:lnTo>
                    <a:pt x="140665" y="171450"/>
                  </a:lnTo>
                  <a:lnTo>
                    <a:pt x="145656" y="175260"/>
                  </a:lnTo>
                  <a:lnTo>
                    <a:pt x="228866" y="175260"/>
                  </a:lnTo>
                  <a:close/>
                </a:path>
              </a:pathLst>
            </a:custGeom>
            <a:solidFill>
              <a:srgbClr val="B8B8B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5" name="object 165"/>
            <p:cNvSpPr/>
            <p:nvPr/>
          </p:nvSpPr>
          <p:spPr>
            <a:xfrm>
              <a:off x="7853680" y="5590540"/>
              <a:ext cx="225425" cy="171450"/>
            </a:xfrm>
            <a:custGeom>
              <a:avLst/>
              <a:gdLst/>
              <a:ahLst/>
              <a:cxnLst/>
              <a:rect l="l" t="t" r="r" b="b"/>
              <a:pathLst>
                <a:path w="225425" h="171450">
                  <a:moveTo>
                    <a:pt x="3810" y="0"/>
                  </a:moveTo>
                  <a:lnTo>
                    <a:pt x="0" y="0"/>
                  </a:lnTo>
                  <a:lnTo>
                    <a:pt x="0" y="65201"/>
                  </a:lnTo>
                  <a:lnTo>
                    <a:pt x="3810" y="68072"/>
                  </a:lnTo>
                  <a:lnTo>
                    <a:pt x="3810" y="0"/>
                  </a:lnTo>
                  <a:close/>
                </a:path>
                <a:path w="225425" h="171450">
                  <a:moveTo>
                    <a:pt x="113118" y="167652"/>
                  </a:moveTo>
                  <a:lnTo>
                    <a:pt x="21170" y="167652"/>
                  </a:lnTo>
                  <a:lnTo>
                    <a:pt x="19977" y="171450"/>
                  </a:lnTo>
                  <a:lnTo>
                    <a:pt x="108089" y="171450"/>
                  </a:lnTo>
                  <a:lnTo>
                    <a:pt x="113118" y="167652"/>
                  </a:lnTo>
                  <a:close/>
                </a:path>
                <a:path w="225425" h="171450">
                  <a:moveTo>
                    <a:pt x="225120" y="171450"/>
                  </a:moveTo>
                  <a:lnTo>
                    <a:pt x="223926" y="167652"/>
                  </a:lnTo>
                  <a:lnTo>
                    <a:pt x="133146" y="167652"/>
                  </a:lnTo>
                  <a:lnTo>
                    <a:pt x="138125" y="171450"/>
                  </a:lnTo>
                  <a:lnTo>
                    <a:pt x="225120" y="171450"/>
                  </a:lnTo>
                  <a:close/>
                </a:path>
              </a:pathLst>
            </a:custGeom>
            <a:solidFill>
              <a:srgbClr val="B5B5B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6" name="object 166"/>
            <p:cNvSpPr/>
            <p:nvPr/>
          </p:nvSpPr>
          <p:spPr>
            <a:xfrm>
              <a:off x="7857490" y="5521960"/>
              <a:ext cx="220345" cy="236220"/>
            </a:xfrm>
            <a:custGeom>
              <a:avLst/>
              <a:gdLst/>
              <a:ahLst/>
              <a:cxnLst/>
              <a:rect l="l" t="t" r="r" b="b"/>
              <a:pathLst>
                <a:path w="220345" h="236220">
                  <a:moveTo>
                    <a:pt x="3810" y="68580"/>
                  </a:moveTo>
                  <a:lnTo>
                    <a:pt x="0" y="68580"/>
                  </a:lnTo>
                  <a:lnTo>
                    <a:pt x="0" y="136652"/>
                  </a:lnTo>
                  <a:lnTo>
                    <a:pt x="3810" y="139534"/>
                  </a:lnTo>
                  <a:lnTo>
                    <a:pt x="3810" y="68580"/>
                  </a:lnTo>
                  <a:close/>
                </a:path>
                <a:path w="220345" h="236220">
                  <a:moveTo>
                    <a:pt x="114338" y="232422"/>
                  </a:moveTo>
                  <a:lnTo>
                    <a:pt x="18567" y="232422"/>
                  </a:lnTo>
                  <a:lnTo>
                    <a:pt x="17360" y="236220"/>
                  </a:lnTo>
                  <a:lnTo>
                    <a:pt x="109308" y="236220"/>
                  </a:lnTo>
                  <a:lnTo>
                    <a:pt x="114338" y="232422"/>
                  </a:lnTo>
                  <a:close/>
                </a:path>
                <a:path w="220345" h="236220">
                  <a:moveTo>
                    <a:pt x="148234" y="0"/>
                  </a:moveTo>
                  <a:lnTo>
                    <a:pt x="90512" y="0"/>
                  </a:lnTo>
                  <a:lnTo>
                    <a:pt x="90512" y="1270"/>
                  </a:lnTo>
                  <a:lnTo>
                    <a:pt x="148234" y="1270"/>
                  </a:lnTo>
                  <a:lnTo>
                    <a:pt x="148234" y="0"/>
                  </a:lnTo>
                  <a:close/>
                </a:path>
                <a:path w="220345" h="236220">
                  <a:moveTo>
                    <a:pt x="220116" y="236220"/>
                  </a:moveTo>
                  <a:lnTo>
                    <a:pt x="218909" y="232422"/>
                  </a:lnTo>
                  <a:lnTo>
                    <a:pt x="124358" y="232422"/>
                  </a:lnTo>
                  <a:lnTo>
                    <a:pt x="129336" y="236220"/>
                  </a:lnTo>
                  <a:lnTo>
                    <a:pt x="220116" y="23622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7" name="object 167"/>
            <p:cNvSpPr/>
            <p:nvPr/>
          </p:nvSpPr>
          <p:spPr>
            <a:xfrm>
              <a:off x="7861300" y="5523230"/>
              <a:ext cx="215265" cy="231140"/>
            </a:xfrm>
            <a:custGeom>
              <a:avLst/>
              <a:gdLst/>
              <a:ahLst/>
              <a:cxnLst/>
              <a:rect l="l" t="t" r="r" b="b"/>
              <a:pathLst>
                <a:path w="215265" h="231139">
                  <a:moveTo>
                    <a:pt x="3810" y="67310"/>
                  </a:moveTo>
                  <a:lnTo>
                    <a:pt x="0" y="67310"/>
                  </a:lnTo>
                  <a:lnTo>
                    <a:pt x="0" y="138264"/>
                  </a:lnTo>
                  <a:lnTo>
                    <a:pt x="3810" y="141135"/>
                  </a:lnTo>
                  <a:lnTo>
                    <a:pt x="3810" y="67310"/>
                  </a:lnTo>
                  <a:close/>
                </a:path>
                <a:path w="215265" h="231139">
                  <a:moveTo>
                    <a:pt x="115570" y="227330"/>
                  </a:moveTo>
                  <a:lnTo>
                    <a:pt x="15951" y="227330"/>
                  </a:lnTo>
                  <a:lnTo>
                    <a:pt x="14757" y="231140"/>
                  </a:lnTo>
                  <a:lnTo>
                    <a:pt x="110528" y="231140"/>
                  </a:lnTo>
                  <a:lnTo>
                    <a:pt x="115570" y="227330"/>
                  </a:lnTo>
                  <a:close/>
                </a:path>
                <a:path w="215265" h="231139">
                  <a:moveTo>
                    <a:pt x="145199" y="2540"/>
                  </a:moveTo>
                  <a:lnTo>
                    <a:pt x="144424" y="0"/>
                  </a:lnTo>
                  <a:lnTo>
                    <a:pt x="86702" y="0"/>
                  </a:lnTo>
                  <a:lnTo>
                    <a:pt x="85928" y="2540"/>
                  </a:lnTo>
                  <a:lnTo>
                    <a:pt x="145199" y="2540"/>
                  </a:lnTo>
                  <a:close/>
                </a:path>
                <a:path w="215265" h="231139">
                  <a:moveTo>
                    <a:pt x="215099" y="231140"/>
                  </a:moveTo>
                  <a:lnTo>
                    <a:pt x="213906" y="227330"/>
                  </a:lnTo>
                  <a:lnTo>
                    <a:pt x="115570" y="227330"/>
                  </a:lnTo>
                  <a:lnTo>
                    <a:pt x="120548" y="231140"/>
                  </a:lnTo>
                  <a:lnTo>
                    <a:pt x="215099" y="231140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8" name="object 168"/>
            <p:cNvSpPr/>
            <p:nvPr/>
          </p:nvSpPr>
          <p:spPr>
            <a:xfrm>
              <a:off x="7865110" y="5525770"/>
              <a:ext cx="210185" cy="224790"/>
            </a:xfrm>
            <a:custGeom>
              <a:avLst/>
              <a:gdLst/>
              <a:ahLst/>
              <a:cxnLst/>
              <a:rect l="l" t="t" r="r" b="b"/>
              <a:pathLst>
                <a:path w="210184" h="224789">
                  <a:moveTo>
                    <a:pt x="3810" y="64770"/>
                  </a:moveTo>
                  <a:lnTo>
                    <a:pt x="0" y="64770"/>
                  </a:lnTo>
                  <a:lnTo>
                    <a:pt x="0" y="138595"/>
                  </a:lnTo>
                  <a:lnTo>
                    <a:pt x="3810" y="141478"/>
                  </a:lnTo>
                  <a:lnTo>
                    <a:pt x="3810" y="64770"/>
                  </a:lnTo>
                  <a:close/>
                </a:path>
                <a:path w="210184" h="224789">
                  <a:moveTo>
                    <a:pt x="142557" y="3810"/>
                  </a:moveTo>
                  <a:lnTo>
                    <a:pt x="141389" y="0"/>
                  </a:lnTo>
                  <a:lnTo>
                    <a:pt x="82118" y="0"/>
                  </a:lnTo>
                  <a:lnTo>
                    <a:pt x="80949" y="3810"/>
                  </a:lnTo>
                  <a:lnTo>
                    <a:pt x="142557" y="3810"/>
                  </a:lnTo>
                  <a:close/>
                </a:path>
                <a:path w="210184" h="224789">
                  <a:moveTo>
                    <a:pt x="210096" y="224790"/>
                  </a:moveTo>
                  <a:lnTo>
                    <a:pt x="209296" y="222250"/>
                  </a:lnTo>
                  <a:lnTo>
                    <a:pt x="12941" y="222250"/>
                  </a:lnTo>
                  <a:lnTo>
                    <a:pt x="12141" y="224790"/>
                  </a:lnTo>
                  <a:lnTo>
                    <a:pt x="210096" y="224790"/>
                  </a:lnTo>
                  <a:close/>
                </a:path>
              </a:pathLst>
            </a:custGeom>
            <a:solidFill>
              <a:srgbClr val="AFAFA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9" name="object 169"/>
            <p:cNvSpPr/>
            <p:nvPr/>
          </p:nvSpPr>
          <p:spPr>
            <a:xfrm>
              <a:off x="7868920" y="5529580"/>
              <a:ext cx="205740" cy="218440"/>
            </a:xfrm>
            <a:custGeom>
              <a:avLst/>
              <a:gdLst/>
              <a:ahLst/>
              <a:cxnLst/>
              <a:rect l="l" t="t" r="r" b="b"/>
              <a:pathLst>
                <a:path w="205740" h="218439">
                  <a:moveTo>
                    <a:pt x="3810" y="60960"/>
                  </a:moveTo>
                  <a:lnTo>
                    <a:pt x="0" y="60960"/>
                  </a:lnTo>
                  <a:lnTo>
                    <a:pt x="0" y="137668"/>
                  </a:lnTo>
                  <a:lnTo>
                    <a:pt x="3810" y="140538"/>
                  </a:lnTo>
                  <a:lnTo>
                    <a:pt x="3810" y="60960"/>
                  </a:lnTo>
                  <a:close/>
                </a:path>
                <a:path w="205740" h="218439">
                  <a:moveTo>
                    <a:pt x="139928" y="3822"/>
                  </a:moveTo>
                  <a:lnTo>
                    <a:pt x="138747" y="0"/>
                  </a:lnTo>
                  <a:lnTo>
                    <a:pt x="77139" y="0"/>
                  </a:lnTo>
                  <a:lnTo>
                    <a:pt x="75958" y="3822"/>
                  </a:lnTo>
                  <a:lnTo>
                    <a:pt x="139928" y="3822"/>
                  </a:lnTo>
                  <a:close/>
                </a:path>
                <a:path w="205740" h="218439">
                  <a:moveTo>
                    <a:pt x="205486" y="218440"/>
                  </a:moveTo>
                  <a:lnTo>
                    <a:pt x="204279" y="214630"/>
                  </a:lnTo>
                  <a:lnTo>
                    <a:pt x="10337" y="214630"/>
                  </a:lnTo>
                  <a:lnTo>
                    <a:pt x="9131" y="218440"/>
                  </a:lnTo>
                  <a:lnTo>
                    <a:pt x="205486" y="21844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0" name="object 170"/>
            <p:cNvSpPr/>
            <p:nvPr/>
          </p:nvSpPr>
          <p:spPr>
            <a:xfrm>
              <a:off x="7872730" y="5533390"/>
              <a:ext cx="200660" cy="210820"/>
            </a:xfrm>
            <a:custGeom>
              <a:avLst/>
              <a:gdLst/>
              <a:ahLst/>
              <a:cxnLst/>
              <a:rect l="l" t="t" r="r" b="b"/>
              <a:pathLst>
                <a:path w="200659" h="210820">
                  <a:moveTo>
                    <a:pt x="3810" y="57150"/>
                  </a:moveTo>
                  <a:lnTo>
                    <a:pt x="0" y="57150"/>
                  </a:lnTo>
                  <a:lnTo>
                    <a:pt x="0" y="136728"/>
                  </a:lnTo>
                  <a:lnTo>
                    <a:pt x="3810" y="139611"/>
                  </a:lnTo>
                  <a:lnTo>
                    <a:pt x="3810" y="57150"/>
                  </a:lnTo>
                  <a:close/>
                </a:path>
                <a:path w="200659" h="210820">
                  <a:moveTo>
                    <a:pt x="137287" y="3810"/>
                  </a:moveTo>
                  <a:lnTo>
                    <a:pt x="136118" y="0"/>
                  </a:lnTo>
                  <a:lnTo>
                    <a:pt x="72148" y="0"/>
                  </a:lnTo>
                  <a:lnTo>
                    <a:pt x="70980" y="3810"/>
                  </a:lnTo>
                  <a:lnTo>
                    <a:pt x="137287" y="3810"/>
                  </a:lnTo>
                  <a:close/>
                </a:path>
                <a:path w="200659" h="210820">
                  <a:moveTo>
                    <a:pt x="200469" y="210820"/>
                  </a:moveTo>
                  <a:lnTo>
                    <a:pt x="199275" y="207010"/>
                  </a:lnTo>
                  <a:lnTo>
                    <a:pt x="7721" y="207010"/>
                  </a:lnTo>
                  <a:lnTo>
                    <a:pt x="6527" y="210820"/>
                  </a:lnTo>
                  <a:lnTo>
                    <a:pt x="200469" y="21082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1" name="object 171"/>
            <p:cNvSpPr/>
            <p:nvPr/>
          </p:nvSpPr>
          <p:spPr>
            <a:xfrm>
              <a:off x="7876540" y="5537200"/>
              <a:ext cx="195580" cy="203200"/>
            </a:xfrm>
            <a:custGeom>
              <a:avLst/>
              <a:gdLst/>
              <a:ahLst/>
              <a:cxnLst/>
              <a:rect l="l" t="t" r="r" b="b"/>
              <a:pathLst>
                <a:path w="195579" h="203200">
                  <a:moveTo>
                    <a:pt x="2540" y="53340"/>
                  </a:moveTo>
                  <a:lnTo>
                    <a:pt x="0" y="53340"/>
                  </a:lnTo>
                  <a:lnTo>
                    <a:pt x="0" y="135801"/>
                  </a:lnTo>
                  <a:lnTo>
                    <a:pt x="2540" y="137718"/>
                  </a:lnTo>
                  <a:lnTo>
                    <a:pt x="2540" y="53340"/>
                  </a:lnTo>
                  <a:close/>
                </a:path>
                <a:path w="195579" h="203200">
                  <a:moveTo>
                    <a:pt x="134645" y="3810"/>
                  </a:moveTo>
                  <a:lnTo>
                    <a:pt x="133477" y="0"/>
                  </a:lnTo>
                  <a:lnTo>
                    <a:pt x="67170" y="0"/>
                  </a:lnTo>
                  <a:lnTo>
                    <a:pt x="66001" y="3810"/>
                  </a:lnTo>
                  <a:lnTo>
                    <a:pt x="134645" y="3810"/>
                  </a:lnTo>
                  <a:close/>
                </a:path>
                <a:path w="195579" h="203200">
                  <a:moveTo>
                    <a:pt x="195465" y="203200"/>
                  </a:moveTo>
                  <a:lnTo>
                    <a:pt x="194259" y="199390"/>
                  </a:lnTo>
                  <a:lnTo>
                    <a:pt x="5118" y="199390"/>
                  </a:lnTo>
                  <a:lnTo>
                    <a:pt x="3911" y="203200"/>
                  </a:lnTo>
                  <a:lnTo>
                    <a:pt x="195465" y="203200"/>
                  </a:lnTo>
                  <a:close/>
                </a:path>
              </a:pathLst>
            </a:custGeom>
            <a:solidFill>
              <a:srgbClr val="A8A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2" name="object 172"/>
            <p:cNvSpPr/>
            <p:nvPr/>
          </p:nvSpPr>
          <p:spPr>
            <a:xfrm>
              <a:off x="7879080" y="5541010"/>
              <a:ext cx="191770" cy="195580"/>
            </a:xfrm>
            <a:custGeom>
              <a:avLst/>
              <a:gdLst/>
              <a:ahLst/>
              <a:cxnLst/>
              <a:rect l="l" t="t" r="r" b="b"/>
              <a:pathLst>
                <a:path w="191770" h="195579">
                  <a:moveTo>
                    <a:pt x="3810" y="49530"/>
                  </a:moveTo>
                  <a:lnTo>
                    <a:pt x="0" y="49530"/>
                  </a:lnTo>
                  <a:lnTo>
                    <a:pt x="0" y="133908"/>
                  </a:lnTo>
                  <a:lnTo>
                    <a:pt x="3810" y="136779"/>
                  </a:lnTo>
                  <a:lnTo>
                    <a:pt x="3810" y="49530"/>
                  </a:lnTo>
                  <a:close/>
                </a:path>
                <a:path w="191770" h="195579">
                  <a:moveTo>
                    <a:pt x="133273" y="3810"/>
                  </a:moveTo>
                  <a:lnTo>
                    <a:pt x="132105" y="0"/>
                  </a:lnTo>
                  <a:lnTo>
                    <a:pt x="63461" y="0"/>
                  </a:lnTo>
                  <a:lnTo>
                    <a:pt x="62293" y="3810"/>
                  </a:lnTo>
                  <a:lnTo>
                    <a:pt x="133273" y="3810"/>
                  </a:lnTo>
                  <a:close/>
                </a:path>
                <a:path w="191770" h="195579">
                  <a:moveTo>
                    <a:pt x="191719" y="195580"/>
                  </a:moveTo>
                  <a:lnTo>
                    <a:pt x="190525" y="191770"/>
                  </a:lnTo>
                  <a:lnTo>
                    <a:pt x="3810" y="191770"/>
                  </a:lnTo>
                  <a:lnTo>
                    <a:pt x="2578" y="195580"/>
                  </a:lnTo>
                  <a:lnTo>
                    <a:pt x="191719" y="195580"/>
                  </a:lnTo>
                  <a:close/>
                </a:path>
              </a:pathLst>
            </a:custGeom>
            <a:solidFill>
              <a:srgbClr val="A6A6A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3" name="object 173"/>
            <p:cNvSpPr/>
            <p:nvPr/>
          </p:nvSpPr>
          <p:spPr>
            <a:xfrm>
              <a:off x="7882890" y="5544820"/>
              <a:ext cx="187960" cy="187960"/>
            </a:xfrm>
            <a:custGeom>
              <a:avLst/>
              <a:gdLst/>
              <a:ahLst/>
              <a:cxnLst/>
              <a:rect l="l" t="t" r="r" b="b"/>
              <a:pathLst>
                <a:path w="187959" h="187960">
                  <a:moveTo>
                    <a:pt x="3809" y="175767"/>
                  </a:moveTo>
                  <a:lnTo>
                    <a:pt x="0" y="187864"/>
                  </a:lnTo>
                  <a:lnTo>
                    <a:pt x="186719" y="187959"/>
                  </a:lnTo>
                  <a:lnTo>
                    <a:pt x="185519" y="184149"/>
                  </a:lnTo>
                  <a:lnTo>
                    <a:pt x="3809" y="184149"/>
                  </a:lnTo>
                  <a:lnTo>
                    <a:pt x="3809" y="175767"/>
                  </a:lnTo>
                  <a:close/>
                </a:path>
                <a:path w="187959" h="187960">
                  <a:moveTo>
                    <a:pt x="184150" y="179800"/>
                  </a:moveTo>
                  <a:lnTo>
                    <a:pt x="184150" y="184149"/>
                  </a:lnTo>
                  <a:lnTo>
                    <a:pt x="185519" y="184149"/>
                  </a:lnTo>
                  <a:lnTo>
                    <a:pt x="184150" y="179800"/>
                  </a:lnTo>
                  <a:close/>
                </a:path>
                <a:path w="187959" h="187960">
                  <a:moveTo>
                    <a:pt x="3809" y="45719"/>
                  </a:moveTo>
                  <a:lnTo>
                    <a:pt x="0" y="45719"/>
                  </a:lnTo>
                  <a:lnTo>
                    <a:pt x="0" y="132964"/>
                  </a:lnTo>
                  <a:lnTo>
                    <a:pt x="3809" y="135840"/>
                  </a:lnTo>
                  <a:lnTo>
                    <a:pt x="3809" y="45719"/>
                  </a:lnTo>
                  <a:close/>
                </a:path>
                <a:path w="187959" h="187960">
                  <a:moveTo>
                    <a:pt x="187959" y="45719"/>
                  </a:moveTo>
                  <a:lnTo>
                    <a:pt x="184150" y="45719"/>
                  </a:lnTo>
                  <a:lnTo>
                    <a:pt x="184150" y="134965"/>
                  </a:lnTo>
                  <a:lnTo>
                    <a:pt x="187959" y="132116"/>
                  </a:lnTo>
                  <a:lnTo>
                    <a:pt x="187959" y="45719"/>
                  </a:lnTo>
                  <a:close/>
                </a:path>
                <a:path w="187959" h="187960">
                  <a:moveTo>
                    <a:pt x="129470" y="0"/>
                  </a:moveTo>
                  <a:lnTo>
                    <a:pt x="58489" y="0"/>
                  </a:lnTo>
                  <a:lnTo>
                    <a:pt x="57319" y="3809"/>
                  </a:lnTo>
                  <a:lnTo>
                    <a:pt x="130640" y="3809"/>
                  </a:lnTo>
                  <a:lnTo>
                    <a:pt x="12947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4" name="object 174"/>
            <p:cNvSpPr/>
            <p:nvPr/>
          </p:nvSpPr>
          <p:spPr>
            <a:xfrm>
              <a:off x="7886700" y="5548630"/>
              <a:ext cx="180340" cy="180340"/>
            </a:xfrm>
            <a:custGeom>
              <a:avLst/>
              <a:gdLst/>
              <a:ahLst/>
              <a:cxnLst/>
              <a:rect l="l" t="t" r="r" b="b"/>
              <a:pathLst>
                <a:path w="180340" h="180339">
                  <a:moveTo>
                    <a:pt x="3809" y="159861"/>
                  </a:moveTo>
                  <a:lnTo>
                    <a:pt x="0" y="171957"/>
                  </a:lnTo>
                  <a:lnTo>
                    <a:pt x="0" y="180340"/>
                  </a:lnTo>
                  <a:lnTo>
                    <a:pt x="180340" y="180340"/>
                  </a:lnTo>
                  <a:lnTo>
                    <a:pt x="180340" y="176530"/>
                  </a:lnTo>
                  <a:lnTo>
                    <a:pt x="3809" y="176530"/>
                  </a:lnTo>
                  <a:lnTo>
                    <a:pt x="3809" y="159861"/>
                  </a:lnTo>
                  <a:close/>
                </a:path>
                <a:path w="180340" h="180339">
                  <a:moveTo>
                    <a:pt x="177800" y="167925"/>
                  </a:moveTo>
                  <a:lnTo>
                    <a:pt x="177800" y="176530"/>
                  </a:lnTo>
                  <a:lnTo>
                    <a:pt x="180340" y="176530"/>
                  </a:lnTo>
                  <a:lnTo>
                    <a:pt x="180340" y="175990"/>
                  </a:lnTo>
                  <a:lnTo>
                    <a:pt x="177800" y="167925"/>
                  </a:lnTo>
                  <a:close/>
                </a:path>
                <a:path w="180340" h="180339">
                  <a:moveTo>
                    <a:pt x="3809" y="41910"/>
                  </a:moveTo>
                  <a:lnTo>
                    <a:pt x="0" y="41910"/>
                  </a:lnTo>
                  <a:lnTo>
                    <a:pt x="0" y="132030"/>
                  </a:lnTo>
                  <a:lnTo>
                    <a:pt x="3809" y="134906"/>
                  </a:lnTo>
                  <a:lnTo>
                    <a:pt x="3809" y="41910"/>
                  </a:lnTo>
                  <a:close/>
                </a:path>
                <a:path w="180340" h="180339">
                  <a:moveTo>
                    <a:pt x="180340" y="41910"/>
                  </a:moveTo>
                  <a:lnTo>
                    <a:pt x="177800" y="41910"/>
                  </a:lnTo>
                  <a:lnTo>
                    <a:pt x="177800" y="133054"/>
                  </a:lnTo>
                  <a:lnTo>
                    <a:pt x="180340" y="131155"/>
                  </a:lnTo>
                  <a:lnTo>
                    <a:pt x="180340" y="41910"/>
                  </a:lnTo>
                  <a:close/>
                </a:path>
                <a:path w="180340" h="180339">
                  <a:moveTo>
                    <a:pt x="126829" y="0"/>
                  </a:moveTo>
                  <a:lnTo>
                    <a:pt x="53510" y="0"/>
                  </a:lnTo>
                  <a:lnTo>
                    <a:pt x="52340" y="3810"/>
                  </a:lnTo>
                  <a:lnTo>
                    <a:pt x="127999" y="3810"/>
                  </a:lnTo>
                  <a:lnTo>
                    <a:pt x="126829" y="0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5" name="object 175"/>
            <p:cNvSpPr/>
            <p:nvPr/>
          </p:nvSpPr>
          <p:spPr>
            <a:xfrm>
              <a:off x="7890510" y="5552440"/>
              <a:ext cx="173990" cy="172720"/>
            </a:xfrm>
            <a:custGeom>
              <a:avLst/>
              <a:gdLst/>
              <a:ahLst/>
              <a:cxnLst/>
              <a:rect l="l" t="t" r="r" b="b"/>
              <a:pathLst>
                <a:path w="173990" h="172720">
                  <a:moveTo>
                    <a:pt x="3810" y="143954"/>
                  </a:moveTo>
                  <a:lnTo>
                    <a:pt x="0" y="156051"/>
                  </a:lnTo>
                  <a:lnTo>
                    <a:pt x="0" y="172720"/>
                  </a:lnTo>
                  <a:lnTo>
                    <a:pt x="173990" y="172720"/>
                  </a:lnTo>
                  <a:lnTo>
                    <a:pt x="173990" y="168910"/>
                  </a:lnTo>
                  <a:lnTo>
                    <a:pt x="3810" y="168910"/>
                  </a:lnTo>
                  <a:lnTo>
                    <a:pt x="3810" y="143954"/>
                  </a:lnTo>
                  <a:close/>
                </a:path>
                <a:path w="173990" h="172720">
                  <a:moveTo>
                    <a:pt x="170180" y="152019"/>
                  </a:moveTo>
                  <a:lnTo>
                    <a:pt x="170180" y="168910"/>
                  </a:lnTo>
                  <a:lnTo>
                    <a:pt x="173990" y="168910"/>
                  </a:lnTo>
                  <a:lnTo>
                    <a:pt x="173990" y="164115"/>
                  </a:lnTo>
                  <a:lnTo>
                    <a:pt x="170180" y="152019"/>
                  </a:lnTo>
                  <a:close/>
                </a:path>
                <a:path w="173990" h="172720">
                  <a:moveTo>
                    <a:pt x="3810" y="38100"/>
                  </a:moveTo>
                  <a:lnTo>
                    <a:pt x="0" y="38100"/>
                  </a:lnTo>
                  <a:lnTo>
                    <a:pt x="0" y="131096"/>
                  </a:lnTo>
                  <a:lnTo>
                    <a:pt x="3810" y="133972"/>
                  </a:lnTo>
                  <a:lnTo>
                    <a:pt x="3810" y="38100"/>
                  </a:lnTo>
                  <a:close/>
                </a:path>
                <a:path w="173990" h="172720">
                  <a:moveTo>
                    <a:pt x="173990" y="38100"/>
                  </a:moveTo>
                  <a:lnTo>
                    <a:pt x="170180" y="38100"/>
                  </a:lnTo>
                  <a:lnTo>
                    <a:pt x="170180" y="132092"/>
                  </a:lnTo>
                  <a:lnTo>
                    <a:pt x="173990" y="129244"/>
                  </a:lnTo>
                  <a:lnTo>
                    <a:pt x="173990" y="38100"/>
                  </a:lnTo>
                  <a:close/>
                </a:path>
                <a:path w="173990" h="172720">
                  <a:moveTo>
                    <a:pt x="124190" y="0"/>
                  </a:moveTo>
                  <a:lnTo>
                    <a:pt x="48530" y="0"/>
                  </a:lnTo>
                  <a:lnTo>
                    <a:pt x="47750" y="2540"/>
                  </a:lnTo>
                  <a:lnTo>
                    <a:pt x="124970" y="2540"/>
                  </a:lnTo>
                  <a:lnTo>
                    <a:pt x="124190" y="0"/>
                  </a:lnTo>
                  <a:close/>
                </a:path>
              </a:pathLst>
            </a:custGeom>
            <a:solidFill>
              <a:srgbClr val="A0A0A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6" name="object 176"/>
            <p:cNvSpPr/>
            <p:nvPr/>
          </p:nvSpPr>
          <p:spPr>
            <a:xfrm>
              <a:off x="7894320" y="5554980"/>
              <a:ext cx="166370" cy="166370"/>
            </a:xfrm>
            <a:custGeom>
              <a:avLst/>
              <a:gdLst/>
              <a:ahLst/>
              <a:cxnLst/>
              <a:rect l="l" t="t" r="r" b="b"/>
              <a:pathLst>
                <a:path w="166370" h="166370">
                  <a:moveTo>
                    <a:pt x="122326" y="3810"/>
                  </a:moveTo>
                  <a:lnTo>
                    <a:pt x="121158" y="0"/>
                  </a:lnTo>
                  <a:lnTo>
                    <a:pt x="43929" y="0"/>
                  </a:lnTo>
                  <a:lnTo>
                    <a:pt x="42760" y="3810"/>
                  </a:lnTo>
                  <a:lnTo>
                    <a:pt x="122326" y="3810"/>
                  </a:lnTo>
                  <a:close/>
                </a:path>
                <a:path w="166370" h="166370">
                  <a:moveTo>
                    <a:pt x="166370" y="163830"/>
                  </a:moveTo>
                  <a:lnTo>
                    <a:pt x="3810" y="163830"/>
                  </a:lnTo>
                  <a:lnTo>
                    <a:pt x="3810" y="140970"/>
                  </a:lnTo>
                  <a:lnTo>
                    <a:pt x="3810" y="133350"/>
                  </a:lnTo>
                  <a:lnTo>
                    <a:pt x="3810" y="130810"/>
                  </a:lnTo>
                  <a:lnTo>
                    <a:pt x="3810" y="35560"/>
                  </a:lnTo>
                  <a:lnTo>
                    <a:pt x="0" y="35560"/>
                  </a:lnTo>
                  <a:lnTo>
                    <a:pt x="0" y="130810"/>
                  </a:lnTo>
                  <a:lnTo>
                    <a:pt x="850" y="130810"/>
                  </a:lnTo>
                  <a:lnTo>
                    <a:pt x="850" y="133350"/>
                  </a:lnTo>
                  <a:lnTo>
                    <a:pt x="1333" y="133350"/>
                  </a:lnTo>
                  <a:lnTo>
                    <a:pt x="1333" y="140970"/>
                  </a:lnTo>
                  <a:lnTo>
                    <a:pt x="0" y="140970"/>
                  </a:lnTo>
                  <a:lnTo>
                    <a:pt x="0" y="163830"/>
                  </a:lnTo>
                  <a:lnTo>
                    <a:pt x="0" y="166370"/>
                  </a:lnTo>
                  <a:lnTo>
                    <a:pt x="166370" y="166370"/>
                  </a:lnTo>
                  <a:lnTo>
                    <a:pt x="166370" y="163830"/>
                  </a:lnTo>
                  <a:close/>
                </a:path>
              </a:pathLst>
            </a:custGeom>
            <a:solidFill>
              <a:srgbClr val="9D9D9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7" name="object 177"/>
            <p:cNvSpPr/>
            <p:nvPr/>
          </p:nvSpPr>
          <p:spPr>
            <a:xfrm>
              <a:off x="7898130" y="5558790"/>
              <a:ext cx="158750" cy="160020"/>
            </a:xfrm>
            <a:custGeom>
              <a:avLst/>
              <a:gdLst/>
              <a:ahLst/>
              <a:cxnLst/>
              <a:rect l="l" t="t" r="r" b="b"/>
              <a:pathLst>
                <a:path w="158750" h="160020">
                  <a:moveTo>
                    <a:pt x="119684" y="3810"/>
                  </a:moveTo>
                  <a:lnTo>
                    <a:pt x="118516" y="0"/>
                  </a:lnTo>
                  <a:lnTo>
                    <a:pt x="38950" y="0"/>
                  </a:lnTo>
                  <a:lnTo>
                    <a:pt x="37782" y="3810"/>
                  </a:lnTo>
                  <a:lnTo>
                    <a:pt x="119684" y="3810"/>
                  </a:lnTo>
                  <a:close/>
                </a:path>
                <a:path w="158750" h="160020">
                  <a:moveTo>
                    <a:pt x="158750" y="156210"/>
                  </a:moveTo>
                  <a:lnTo>
                    <a:pt x="2540" y="156210"/>
                  </a:lnTo>
                  <a:lnTo>
                    <a:pt x="2540" y="31750"/>
                  </a:lnTo>
                  <a:lnTo>
                    <a:pt x="0" y="31750"/>
                  </a:lnTo>
                  <a:lnTo>
                    <a:pt x="0" y="156210"/>
                  </a:lnTo>
                  <a:lnTo>
                    <a:pt x="0" y="160020"/>
                  </a:lnTo>
                  <a:lnTo>
                    <a:pt x="158750" y="160020"/>
                  </a:lnTo>
                  <a:lnTo>
                    <a:pt x="158750" y="156210"/>
                  </a:lnTo>
                  <a:close/>
                </a:path>
              </a:pathLst>
            </a:custGeom>
            <a:solidFill>
              <a:srgbClr val="9B9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8" name="object 178"/>
            <p:cNvSpPr/>
            <p:nvPr/>
          </p:nvSpPr>
          <p:spPr>
            <a:xfrm>
              <a:off x="7900670" y="5562600"/>
              <a:ext cx="152400" cy="152400"/>
            </a:xfrm>
            <a:custGeom>
              <a:avLst/>
              <a:gdLst/>
              <a:ahLst/>
              <a:cxnLst/>
              <a:rect l="l" t="t" r="r" b="b"/>
              <a:pathLst>
                <a:path w="152400" h="152400">
                  <a:moveTo>
                    <a:pt x="118313" y="3810"/>
                  </a:moveTo>
                  <a:lnTo>
                    <a:pt x="117144" y="0"/>
                  </a:lnTo>
                  <a:lnTo>
                    <a:pt x="35242" y="0"/>
                  </a:lnTo>
                  <a:lnTo>
                    <a:pt x="34074" y="3810"/>
                  </a:lnTo>
                  <a:lnTo>
                    <a:pt x="118313" y="3810"/>
                  </a:lnTo>
                  <a:close/>
                </a:path>
                <a:path w="152400" h="152400">
                  <a:moveTo>
                    <a:pt x="152400" y="27940"/>
                  </a:moveTo>
                  <a:lnTo>
                    <a:pt x="148590" y="27940"/>
                  </a:lnTo>
                  <a:lnTo>
                    <a:pt x="148590" y="148590"/>
                  </a:lnTo>
                  <a:lnTo>
                    <a:pt x="3810" y="148590"/>
                  </a:lnTo>
                  <a:lnTo>
                    <a:pt x="3810" y="27940"/>
                  </a:lnTo>
                  <a:lnTo>
                    <a:pt x="0" y="27940"/>
                  </a:lnTo>
                  <a:lnTo>
                    <a:pt x="0" y="148590"/>
                  </a:lnTo>
                  <a:lnTo>
                    <a:pt x="0" y="152400"/>
                  </a:lnTo>
                  <a:lnTo>
                    <a:pt x="152400" y="152400"/>
                  </a:lnTo>
                  <a:lnTo>
                    <a:pt x="152400" y="148590"/>
                  </a:lnTo>
                  <a:lnTo>
                    <a:pt x="152400" y="2794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79" name="object 179"/>
            <p:cNvSpPr/>
            <p:nvPr/>
          </p:nvSpPr>
          <p:spPr>
            <a:xfrm>
              <a:off x="7904480" y="5566410"/>
              <a:ext cx="144780" cy="144780"/>
            </a:xfrm>
            <a:custGeom>
              <a:avLst/>
              <a:gdLst/>
              <a:ahLst/>
              <a:cxnLst/>
              <a:rect l="l" t="t" r="r" b="b"/>
              <a:pathLst>
                <a:path w="144779" h="144779">
                  <a:moveTo>
                    <a:pt x="115671" y="3810"/>
                  </a:moveTo>
                  <a:lnTo>
                    <a:pt x="114503" y="0"/>
                  </a:lnTo>
                  <a:lnTo>
                    <a:pt x="30264" y="0"/>
                  </a:lnTo>
                  <a:lnTo>
                    <a:pt x="29095" y="3810"/>
                  </a:lnTo>
                  <a:lnTo>
                    <a:pt x="115671" y="3810"/>
                  </a:lnTo>
                  <a:close/>
                </a:path>
                <a:path w="144779" h="144779">
                  <a:moveTo>
                    <a:pt x="144780" y="24130"/>
                  </a:moveTo>
                  <a:lnTo>
                    <a:pt x="140970" y="24130"/>
                  </a:lnTo>
                  <a:lnTo>
                    <a:pt x="140970" y="140970"/>
                  </a:lnTo>
                  <a:lnTo>
                    <a:pt x="3810" y="140970"/>
                  </a:lnTo>
                  <a:lnTo>
                    <a:pt x="3810" y="24130"/>
                  </a:lnTo>
                  <a:lnTo>
                    <a:pt x="0" y="24130"/>
                  </a:lnTo>
                  <a:lnTo>
                    <a:pt x="0" y="140970"/>
                  </a:lnTo>
                  <a:lnTo>
                    <a:pt x="0" y="144780"/>
                  </a:lnTo>
                  <a:lnTo>
                    <a:pt x="144780" y="144780"/>
                  </a:lnTo>
                  <a:lnTo>
                    <a:pt x="144780" y="140970"/>
                  </a:lnTo>
                  <a:lnTo>
                    <a:pt x="144780" y="24130"/>
                  </a:lnTo>
                  <a:close/>
                </a:path>
              </a:pathLst>
            </a:custGeom>
            <a:solidFill>
              <a:srgbClr val="97979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0" name="object 180"/>
            <p:cNvSpPr/>
            <p:nvPr/>
          </p:nvSpPr>
          <p:spPr>
            <a:xfrm>
              <a:off x="7908290" y="5570220"/>
              <a:ext cx="137160" cy="137160"/>
            </a:xfrm>
            <a:custGeom>
              <a:avLst/>
              <a:gdLst/>
              <a:ahLst/>
              <a:cxnLst/>
              <a:rect l="l" t="t" r="r" b="b"/>
              <a:pathLst>
                <a:path w="137159" h="137160">
                  <a:moveTo>
                    <a:pt x="113030" y="3810"/>
                  </a:moveTo>
                  <a:lnTo>
                    <a:pt x="111861" y="0"/>
                  </a:lnTo>
                  <a:lnTo>
                    <a:pt x="25285" y="0"/>
                  </a:lnTo>
                  <a:lnTo>
                    <a:pt x="24117" y="3810"/>
                  </a:lnTo>
                  <a:lnTo>
                    <a:pt x="113030" y="3810"/>
                  </a:lnTo>
                  <a:close/>
                </a:path>
                <a:path w="137159" h="137160">
                  <a:moveTo>
                    <a:pt x="137160" y="20320"/>
                  </a:moveTo>
                  <a:lnTo>
                    <a:pt x="134620" y="20320"/>
                  </a:lnTo>
                  <a:lnTo>
                    <a:pt x="134620" y="133350"/>
                  </a:lnTo>
                  <a:lnTo>
                    <a:pt x="3810" y="133350"/>
                  </a:lnTo>
                  <a:lnTo>
                    <a:pt x="3810" y="20320"/>
                  </a:lnTo>
                  <a:lnTo>
                    <a:pt x="0" y="20320"/>
                  </a:lnTo>
                  <a:lnTo>
                    <a:pt x="0" y="133350"/>
                  </a:lnTo>
                  <a:lnTo>
                    <a:pt x="0" y="137160"/>
                  </a:lnTo>
                  <a:lnTo>
                    <a:pt x="137160" y="137160"/>
                  </a:lnTo>
                  <a:lnTo>
                    <a:pt x="137160" y="133350"/>
                  </a:lnTo>
                  <a:lnTo>
                    <a:pt x="137160" y="2032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1" name="object 181"/>
            <p:cNvSpPr/>
            <p:nvPr/>
          </p:nvSpPr>
          <p:spPr>
            <a:xfrm>
              <a:off x="7912100" y="5574030"/>
              <a:ext cx="130810" cy="129539"/>
            </a:xfrm>
            <a:custGeom>
              <a:avLst/>
              <a:gdLst/>
              <a:ahLst/>
              <a:cxnLst/>
              <a:rect l="l" t="t" r="r" b="b"/>
              <a:pathLst>
                <a:path w="130809" h="129539">
                  <a:moveTo>
                    <a:pt x="110007" y="2540"/>
                  </a:moveTo>
                  <a:lnTo>
                    <a:pt x="109220" y="0"/>
                  </a:lnTo>
                  <a:lnTo>
                    <a:pt x="20307" y="0"/>
                  </a:lnTo>
                  <a:lnTo>
                    <a:pt x="19519" y="2540"/>
                  </a:lnTo>
                  <a:lnTo>
                    <a:pt x="110007" y="2540"/>
                  </a:lnTo>
                  <a:close/>
                </a:path>
                <a:path w="130809" h="129539">
                  <a:moveTo>
                    <a:pt x="130810" y="16510"/>
                  </a:moveTo>
                  <a:lnTo>
                    <a:pt x="127000" y="16510"/>
                  </a:lnTo>
                  <a:lnTo>
                    <a:pt x="127000" y="125730"/>
                  </a:lnTo>
                  <a:lnTo>
                    <a:pt x="3810" y="125730"/>
                  </a:lnTo>
                  <a:lnTo>
                    <a:pt x="3810" y="16510"/>
                  </a:lnTo>
                  <a:lnTo>
                    <a:pt x="0" y="16510"/>
                  </a:lnTo>
                  <a:lnTo>
                    <a:pt x="0" y="125730"/>
                  </a:lnTo>
                  <a:lnTo>
                    <a:pt x="0" y="129540"/>
                  </a:lnTo>
                  <a:lnTo>
                    <a:pt x="130810" y="129540"/>
                  </a:lnTo>
                  <a:lnTo>
                    <a:pt x="130810" y="125730"/>
                  </a:lnTo>
                  <a:lnTo>
                    <a:pt x="130810" y="16510"/>
                  </a:lnTo>
                  <a:close/>
                </a:path>
              </a:pathLst>
            </a:custGeom>
            <a:solidFill>
              <a:srgbClr val="93939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2" name="object 182"/>
            <p:cNvSpPr/>
            <p:nvPr/>
          </p:nvSpPr>
          <p:spPr>
            <a:xfrm>
              <a:off x="7915910" y="5576570"/>
              <a:ext cx="123189" cy="123189"/>
            </a:xfrm>
            <a:custGeom>
              <a:avLst/>
              <a:gdLst/>
              <a:ahLst/>
              <a:cxnLst/>
              <a:rect l="l" t="t" r="r" b="b"/>
              <a:pathLst>
                <a:path w="123190" h="123189">
                  <a:moveTo>
                    <a:pt x="107365" y="3810"/>
                  </a:moveTo>
                  <a:lnTo>
                    <a:pt x="106197" y="0"/>
                  </a:lnTo>
                  <a:lnTo>
                    <a:pt x="15709" y="0"/>
                  </a:lnTo>
                  <a:lnTo>
                    <a:pt x="14541" y="3810"/>
                  </a:lnTo>
                  <a:lnTo>
                    <a:pt x="107365" y="3810"/>
                  </a:lnTo>
                  <a:close/>
                </a:path>
                <a:path w="123190" h="123189">
                  <a:moveTo>
                    <a:pt x="123190" y="13970"/>
                  </a:moveTo>
                  <a:lnTo>
                    <a:pt x="119380" y="13970"/>
                  </a:lnTo>
                  <a:lnTo>
                    <a:pt x="119380" y="120650"/>
                  </a:lnTo>
                  <a:lnTo>
                    <a:pt x="3810" y="120650"/>
                  </a:lnTo>
                  <a:lnTo>
                    <a:pt x="3810" y="13970"/>
                  </a:lnTo>
                  <a:lnTo>
                    <a:pt x="0" y="13970"/>
                  </a:lnTo>
                  <a:lnTo>
                    <a:pt x="0" y="120650"/>
                  </a:lnTo>
                  <a:lnTo>
                    <a:pt x="0" y="123190"/>
                  </a:lnTo>
                  <a:lnTo>
                    <a:pt x="123190" y="123190"/>
                  </a:lnTo>
                  <a:lnTo>
                    <a:pt x="123190" y="120650"/>
                  </a:lnTo>
                  <a:lnTo>
                    <a:pt x="123190" y="13970"/>
                  </a:lnTo>
                  <a:close/>
                </a:path>
              </a:pathLst>
            </a:custGeom>
            <a:solidFill>
              <a:srgbClr val="90909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3" name="object 183"/>
            <p:cNvSpPr/>
            <p:nvPr/>
          </p:nvSpPr>
          <p:spPr>
            <a:xfrm>
              <a:off x="7919720" y="5580380"/>
              <a:ext cx="115570" cy="116839"/>
            </a:xfrm>
            <a:custGeom>
              <a:avLst/>
              <a:gdLst/>
              <a:ahLst/>
              <a:cxnLst/>
              <a:rect l="l" t="t" r="r" b="b"/>
              <a:pathLst>
                <a:path w="115570" h="116839">
                  <a:moveTo>
                    <a:pt x="104724" y="3810"/>
                  </a:moveTo>
                  <a:lnTo>
                    <a:pt x="103555" y="0"/>
                  </a:lnTo>
                  <a:lnTo>
                    <a:pt x="10731" y="0"/>
                  </a:lnTo>
                  <a:lnTo>
                    <a:pt x="9563" y="3810"/>
                  </a:lnTo>
                  <a:lnTo>
                    <a:pt x="104724" y="3810"/>
                  </a:lnTo>
                  <a:close/>
                </a:path>
                <a:path w="115570" h="116839">
                  <a:moveTo>
                    <a:pt x="115570" y="10160"/>
                  </a:moveTo>
                  <a:lnTo>
                    <a:pt x="111760" y="10160"/>
                  </a:lnTo>
                  <a:lnTo>
                    <a:pt x="111760" y="113030"/>
                  </a:lnTo>
                  <a:lnTo>
                    <a:pt x="2540" y="113030"/>
                  </a:lnTo>
                  <a:lnTo>
                    <a:pt x="2540" y="10160"/>
                  </a:lnTo>
                  <a:lnTo>
                    <a:pt x="0" y="10160"/>
                  </a:lnTo>
                  <a:lnTo>
                    <a:pt x="0" y="113030"/>
                  </a:lnTo>
                  <a:lnTo>
                    <a:pt x="0" y="116840"/>
                  </a:lnTo>
                  <a:lnTo>
                    <a:pt x="115570" y="116840"/>
                  </a:lnTo>
                  <a:lnTo>
                    <a:pt x="115570" y="113030"/>
                  </a:lnTo>
                  <a:lnTo>
                    <a:pt x="115570" y="10160"/>
                  </a:lnTo>
                  <a:close/>
                </a:path>
              </a:pathLst>
            </a:custGeom>
            <a:solidFill>
              <a:srgbClr val="8E8E8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4" name="object 184"/>
            <p:cNvSpPr/>
            <p:nvPr/>
          </p:nvSpPr>
          <p:spPr>
            <a:xfrm>
              <a:off x="7922260" y="5584190"/>
              <a:ext cx="109220" cy="109220"/>
            </a:xfrm>
            <a:custGeom>
              <a:avLst/>
              <a:gdLst/>
              <a:ahLst/>
              <a:cxnLst/>
              <a:rect l="l" t="t" r="r" b="b"/>
              <a:pathLst>
                <a:path w="109220" h="109220">
                  <a:moveTo>
                    <a:pt x="103352" y="3810"/>
                  </a:moveTo>
                  <a:lnTo>
                    <a:pt x="102184" y="0"/>
                  </a:lnTo>
                  <a:lnTo>
                    <a:pt x="7023" y="0"/>
                  </a:lnTo>
                  <a:lnTo>
                    <a:pt x="5854" y="3810"/>
                  </a:lnTo>
                  <a:lnTo>
                    <a:pt x="103352" y="3810"/>
                  </a:lnTo>
                  <a:close/>
                </a:path>
                <a:path w="109220" h="109220">
                  <a:moveTo>
                    <a:pt x="109220" y="6350"/>
                  </a:moveTo>
                  <a:lnTo>
                    <a:pt x="105410" y="6350"/>
                  </a:lnTo>
                  <a:lnTo>
                    <a:pt x="105410" y="105410"/>
                  </a:lnTo>
                  <a:lnTo>
                    <a:pt x="5080" y="105410"/>
                  </a:lnTo>
                  <a:lnTo>
                    <a:pt x="5080" y="6350"/>
                  </a:lnTo>
                  <a:lnTo>
                    <a:pt x="0" y="6350"/>
                  </a:lnTo>
                  <a:lnTo>
                    <a:pt x="0" y="105410"/>
                  </a:lnTo>
                  <a:lnTo>
                    <a:pt x="0" y="109220"/>
                  </a:lnTo>
                  <a:lnTo>
                    <a:pt x="109220" y="109220"/>
                  </a:lnTo>
                  <a:lnTo>
                    <a:pt x="109220" y="105410"/>
                  </a:lnTo>
                  <a:lnTo>
                    <a:pt x="109220" y="6350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5" name="object 185"/>
            <p:cNvSpPr/>
            <p:nvPr/>
          </p:nvSpPr>
          <p:spPr>
            <a:xfrm>
              <a:off x="7927340" y="5588000"/>
              <a:ext cx="100330" cy="101600"/>
            </a:xfrm>
            <a:custGeom>
              <a:avLst/>
              <a:gdLst/>
              <a:ahLst/>
              <a:cxnLst/>
              <a:rect l="l" t="t" r="r" b="b"/>
              <a:pathLst>
                <a:path w="100329" h="101600">
                  <a:moveTo>
                    <a:pt x="100330" y="2540"/>
                  </a:moveTo>
                  <a:lnTo>
                    <a:pt x="98666" y="2540"/>
                  </a:lnTo>
                  <a:lnTo>
                    <a:pt x="98666" y="0"/>
                  </a:lnTo>
                  <a:lnTo>
                    <a:pt x="96520" y="0"/>
                  </a:lnTo>
                  <a:lnTo>
                    <a:pt x="96520" y="3810"/>
                  </a:lnTo>
                  <a:lnTo>
                    <a:pt x="96520" y="97790"/>
                  </a:lnTo>
                  <a:lnTo>
                    <a:pt x="2540" y="97790"/>
                  </a:lnTo>
                  <a:lnTo>
                    <a:pt x="2540" y="3810"/>
                  </a:lnTo>
                  <a:lnTo>
                    <a:pt x="96520" y="3810"/>
                  </a:lnTo>
                  <a:lnTo>
                    <a:pt x="96520" y="0"/>
                  </a:lnTo>
                  <a:lnTo>
                    <a:pt x="381" y="0"/>
                  </a:lnTo>
                  <a:lnTo>
                    <a:pt x="381" y="2540"/>
                  </a:lnTo>
                  <a:lnTo>
                    <a:pt x="0" y="2540"/>
                  </a:lnTo>
                  <a:lnTo>
                    <a:pt x="0" y="3810"/>
                  </a:lnTo>
                  <a:lnTo>
                    <a:pt x="0" y="97790"/>
                  </a:lnTo>
                  <a:lnTo>
                    <a:pt x="0" y="101600"/>
                  </a:lnTo>
                  <a:lnTo>
                    <a:pt x="100330" y="101600"/>
                  </a:lnTo>
                  <a:lnTo>
                    <a:pt x="100330" y="97790"/>
                  </a:lnTo>
                  <a:lnTo>
                    <a:pt x="100330" y="3810"/>
                  </a:lnTo>
                  <a:lnTo>
                    <a:pt x="100330" y="2540"/>
                  </a:lnTo>
                  <a:close/>
                </a:path>
              </a:pathLst>
            </a:custGeom>
            <a:solidFill>
              <a:srgbClr val="8A8A8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6" name="object 186"/>
            <p:cNvSpPr/>
            <p:nvPr/>
          </p:nvSpPr>
          <p:spPr>
            <a:xfrm>
              <a:off x="7929880" y="5591810"/>
              <a:ext cx="93980" cy="93980"/>
            </a:xfrm>
            <a:custGeom>
              <a:avLst/>
              <a:gdLst/>
              <a:ahLst/>
              <a:cxnLst/>
              <a:rect l="l" t="t" r="r" b="b"/>
              <a:pathLst>
                <a:path w="93979" h="93979">
                  <a:moveTo>
                    <a:pt x="93980" y="0"/>
                  </a:moveTo>
                  <a:lnTo>
                    <a:pt x="90170" y="0"/>
                  </a:lnTo>
                  <a:lnTo>
                    <a:pt x="90170" y="3810"/>
                  </a:lnTo>
                  <a:lnTo>
                    <a:pt x="90170" y="90170"/>
                  </a:lnTo>
                  <a:lnTo>
                    <a:pt x="3810" y="90170"/>
                  </a:lnTo>
                  <a:lnTo>
                    <a:pt x="3810" y="3810"/>
                  </a:lnTo>
                  <a:lnTo>
                    <a:pt x="90170" y="3810"/>
                  </a:lnTo>
                  <a:lnTo>
                    <a:pt x="9017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0170"/>
                  </a:lnTo>
                  <a:lnTo>
                    <a:pt x="0" y="93980"/>
                  </a:lnTo>
                  <a:lnTo>
                    <a:pt x="93980" y="93980"/>
                  </a:lnTo>
                  <a:lnTo>
                    <a:pt x="93980" y="90170"/>
                  </a:lnTo>
                  <a:lnTo>
                    <a:pt x="93980" y="3810"/>
                  </a:lnTo>
                  <a:lnTo>
                    <a:pt x="93980" y="0"/>
                  </a:lnTo>
                  <a:close/>
                </a:path>
              </a:pathLst>
            </a:custGeom>
            <a:solidFill>
              <a:srgbClr val="8888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7" name="object 187"/>
            <p:cNvSpPr/>
            <p:nvPr/>
          </p:nvSpPr>
          <p:spPr>
            <a:xfrm>
              <a:off x="7933690" y="5595620"/>
              <a:ext cx="86360" cy="86360"/>
            </a:xfrm>
            <a:custGeom>
              <a:avLst/>
              <a:gdLst/>
              <a:ahLst/>
              <a:cxnLst/>
              <a:rect l="l" t="t" r="r" b="b"/>
              <a:pathLst>
                <a:path w="86359" h="86360">
                  <a:moveTo>
                    <a:pt x="86359" y="0"/>
                  </a:moveTo>
                  <a:lnTo>
                    <a:pt x="0" y="0"/>
                  </a:lnTo>
                  <a:lnTo>
                    <a:pt x="0" y="86359"/>
                  </a:lnTo>
                  <a:lnTo>
                    <a:pt x="86359" y="86359"/>
                  </a:lnTo>
                  <a:lnTo>
                    <a:pt x="86359" y="82549"/>
                  </a:lnTo>
                  <a:lnTo>
                    <a:pt x="3809" y="82549"/>
                  </a:lnTo>
                  <a:lnTo>
                    <a:pt x="3809" y="3809"/>
                  </a:lnTo>
                  <a:lnTo>
                    <a:pt x="86359" y="3809"/>
                  </a:lnTo>
                  <a:lnTo>
                    <a:pt x="86359" y="0"/>
                  </a:lnTo>
                  <a:close/>
                </a:path>
                <a:path w="86359" h="86360">
                  <a:moveTo>
                    <a:pt x="86359" y="3809"/>
                  </a:moveTo>
                  <a:lnTo>
                    <a:pt x="82550" y="3809"/>
                  </a:lnTo>
                  <a:lnTo>
                    <a:pt x="82550" y="82549"/>
                  </a:lnTo>
                  <a:lnTo>
                    <a:pt x="86359" y="82549"/>
                  </a:lnTo>
                  <a:lnTo>
                    <a:pt x="86359" y="3809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8" name="object 188"/>
            <p:cNvSpPr/>
            <p:nvPr/>
          </p:nvSpPr>
          <p:spPr>
            <a:xfrm>
              <a:off x="7937500" y="5599430"/>
              <a:ext cx="78740" cy="78740"/>
            </a:xfrm>
            <a:custGeom>
              <a:avLst/>
              <a:gdLst/>
              <a:ahLst/>
              <a:cxnLst/>
              <a:rect l="l" t="t" r="r" b="b"/>
              <a:pathLst>
                <a:path w="78740" h="78739">
                  <a:moveTo>
                    <a:pt x="78740" y="0"/>
                  </a:moveTo>
                  <a:lnTo>
                    <a:pt x="0" y="0"/>
                  </a:lnTo>
                  <a:lnTo>
                    <a:pt x="0" y="78740"/>
                  </a:lnTo>
                  <a:lnTo>
                    <a:pt x="78740" y="78740"/>
                  </a:lnTo>
                  <a:lnTo>
                    <a:pt x="78740" y="74930"/>
                  </a:lnTo>
                  <a:lnTo>
                    <a:pt x="3809" y="74930"/>
                  </a:lnTo>
                  <a:lnTo>
                    <a:pt x="3809" y="3810"/>
                  </a:lnTo>
                  <a:lnTo>
                    <a:pt x="78740" y="3810"/>
                  </a:lnTo>
                  <a:lnTo>
                    <a:pt x="78740" y="0"/>
                  </a:lnTo>
                  <a:close/>
                </a:path>
                <a:path w="78740" h="78739">
                  <a:moveTo>
                    <a:pt x="78740" y="3810"/>
                  </a:moveTo>
                  <a:lnTo>
                    <a:pt x="76200" y="3810"/>
                  </a:lnTo>
                  <a:lnTo>
                    <a:pt x="76200" y="74930"/>
                  </a:lnTo>
                  <a:lnTo>
                    <a:pt x="78740" y="74930"/>
                  </a:lnTo>
                  <a:lnTo>
                    <a:pt x="78740" y="381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89" name="object 189"/>
            <p:cNvSpPr/>
            <p:nvPr/>
          </p:nvSpPr>
          <p:spPr>
            <a:xfrm>
              <a:off x="7941310" y="5603240"/>
              <a:ext cx="72390" cy="71120"/>
            </a:xfrm>
            <a:custGeom>
              <a:avLst/>
              <a:gdLst/>
              <a:ahLst/>
              <a:cxnLst/>
              <a:rect l="l" t="t" r="r" b="b"/>
              <a:pathLst>
                <a:path w="72390" h="71120">
                  <a:moveTo>
                    <a:pt x="72390" y="0"/>
                  </a:moveTo>
                  <a:lnTo>
                    <a:pt x="0" y="0"/>
                  </a:lnTo>
                  <a:lnTo>
                    <a:pt x="0" y="71120"/>
                  </a:lnTo>
                  <a:lnTo>
                    <a:pt x="72390" y="71120"/>
                  </a:lnTo>
                  <a:lnTo>
                    <a:pt x="72390" y="67310"/>
                  </a:lnTo>
                  <a:lnTo>
                    <a:pt x="3810" y="67310"/>
                  </a:lnTo>
                  <a:lnTo>
                    <a:pt x="3810" y="2540"/>
                  </a:lnTo>
                  <a:lnTo>
                    <a:pt x="72390" y="2540"/>
                  </a:lnTo>
                  <a:lnTo>
                    <a:pt x="72390" y="0"/>
                  </a:lnTo>
                  <a:close/>
                </a:path>
                <a:path w="72390" h="71120">
                  <a:moveTo>
                    <a:pt x="72390" y="2540"/>
                  </a:moveTo>
                  <a:lnTo>
                    <a:pt x="68580" y="2540"/>
                  </a:lnTo>
                  <a:lnTo>
                    <a:pt x="68580" y="67310"/>
                  </a:lnTo>
                  <a:lnTo>
                    <a:pt x="72390" y="67310"/>
                  </a:lnTo>
                  <a:lnTo>
                    <a:pt x="72390" y="2540"/>
                  </a:lnTo>
                  <a:close/>
                </a:path>
              </a:pathLst>
            </a:custGeom>
            <a:solidFill>
              <a:srgbClr val="81818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0" name="object 190"/>
            <p:cNvSpPr/>
            <p:nvPr/>
          </p:nvSpPr>
          <p:spPr>
            <a:xfrm>
              <a:off x="7945120" y="5605780"/>
              <a:ext cx="64769" cy="64769"/>
            </a:xfrm>
            <a:custGeom>
              <a:avLst/>
              <a:gdLst/>
              <a:ahLst/>
              <a:cxnLst/>
              <a:rect l="l" t="t" r="r" b="b"/>
              <a:pathLst>
                <a:path w="64770" h="64770">
                  <a:moveTo>
                    <a:pt x="64770" y="0"/>
                  </a:moveTo>
                  <a:lnTo>
                    <a:pt x="0" y="0"/>
                  </a:lnTo>
                  <a:lnTo>
                    <a:pt x="0" y="64770"/>
                  </a:lnTo>
                  <a:lnTo>
                    <a:pt x="64770" y="64770"/>
                  </a:lnTo>
                  <a:lnTo>
                    <a:pt x="64770" y="62230"/>
                  </a:lnTo>
                  <a:lnTo>
                    <a:pt x="3809" y="62230"/>
                  </a:lnTo>
                  <a:lnTo>
                    <a:pt x="3809" y="3810"/>
                  </a:lnTo>
                  <a:lnTo>
                    <a:pt x="64770" y="3810"/>
                  </a:lnTo>
                  <a:lnTo>
                    <a:pt x="64770" y="0"/>
                  </a:lnTo>
                  <a:close/>
                </a:path>
                <a:path w="64770" h="64770">
                  <a:moveTo>
                    <a:pt x="64770" y="3810"/>
                  </a:moveTo>
                  <a:lnTo>
                    <a:pt x="60959" y="3810"/>
                  </a:lnTo>
                  <a:lnTo>
                    <a:pt x="60959" y="62230"/>
                  </a:lnTo>
                  <a:lnTo>
                    <a:pt x="64770" y="62230"/>
                  </a:lnTo>
                  <a:lnTo>
                    <a:pt x="64770" y="3810"/>
                  </a:lnTo>
                  <a:close/>
                </a:path>
              </a:pathLst>
            </a:custGeom>
            <a:solidFill>
              <a:srgbClr val="7F7F7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1" name="object 191"/>
            <p:cNvSpPr/>
            <p:nvPr/>
          </p:nvSpPr>
          <p:spPr>
            <a:xfrm>
              <a:off x="7948930" y="5609590"/>
              <a:ext cx="57150" cy="58419"/>
            </a:xfrm>
            <a:custGeom>
              <a:avLst/>
              <a:gdLst/>
              <a:ahLst/>
              <a:cxnLst/>
              <a:rect l="l" t="t" r="r" b="b"/>
              <a:pathLst>
                <a:path w="57150" h="58420">
                  <a:moveTo>
                    <a:pt x="57150" y="0"/>
                  </a:moveTo>
                  <a:lnTo>
                    <a:pt x="0" y="0"/>
                  </a:lnTo>
                  <a:lnTo>
                    <a:pt x="0" y="58420"/>
                  </a:lnTo>
                  <a:lnTo>
                    <a:pt x="57150" y="58420"/>
                  </a:lnTo>
                  <a:lnTo>
                    <a:pt x="57150" y="54610"/>
                  </a:lnTo>
                  <a:lnTo>
                    <a:pt x="2540" y="54610"/>
                  </a:lnTo>
                  <a:lnTo>
                    <a:pt x="2540" y="3810"/>
                  </a:lnTo>
                  <a:lnTo>
                    <a:pt x="57150" y="3810"/>
                  </a:lnTo>
                  <a:lnTo>
                    <a:pt x="57150" y="0"/>
                  </a:lnTo>
                  <a:close/>
                </a:path>
                <a:path w="57150" h="58420">
                  <a:moveTo>
                    <a:pt x="57150" y="3810"/>
                  </a:moveTo>
                  <a:lnTo>
                    <a:pt x="53340" y="3810"/>
                  </a:lnTo>
                  <a:lnTo>
                    <a:pt x="53340" y="54610"/>
                  </a:lnTo>
                  <a:lnTo>
                    <a:pt x="57150" y="54610"/>
                  </a:lnTo>
                  <a:lnTo>
                    <a:pt x="57150" y="3810"/>
                  </a:lnTo>
                  <a:close/>
                </a:path>
              </a:pathLst>
            </a:custGeom>
            <a:solidFill>
              <a:srgbClr val="7D7D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2" name="object 192"/>
            <p:cNvSpPr/>
            <p:nvPr/>
          </p:nvSpPr>
          <p:spPr>
            <a:xfrm>
              <a:off x="7951470" y="5613400"/>
              <a:ext cx="50800" cy="50800"/>
            </a:xfrm>
            <a:custGeom>
              <a:avLst/>
              <a:gdLst/>
              <a:ahLst/>
              <a:cxnLst/>
              <a:rect l="l" t="t" r="r" b="b"/>
              <a:pathLst>
                <a:path w="50800" h="50800">
                  <a:moveTo>
                    <a:pt x="50800" y="0"/>
                  </a:moveTo>
                  <a:lnTo>
                    <a:pt x="0" y="0"/>
                  </a:lnTo>
                  <a:lnTo>
                    <a:pt x="0" y="50800"/>
                  </a:lnTo>
                  <a:lnTo>
                    <a:pt x="50800" y="50800"/>
                  </a:lnTo>
                  <a:lnTo>
                    <a:pt x="50800" y="46990"/>
                  </a:lnTo>
                  <a:lnTo>
                    <a:pt x="3809" y="46990"/>
                  </a:lnTo>
                  <a:lnTo>
                    <a:pt x="3809" y="3809"/>
                  </a:lnTo>
                  <a:lnTo>
                    <a:pt x="50800" y="3809"/>
                  </a:lnTo>
                  <a:lnTo>
                    <a:pt x="50800" y="0"/>
                  </a:lnTo>
                  <a:close/>
                </a:path>
                <a:path w="50800" h="50800">
                  <a:moveTo>
                    <a:pt x="50800" y="3809"/>
                  </a:moveTo>
                  <a:lnTo>
                    <a:pt x="46989" y="3809"/>
                  </a:lnTo>
                  <a:lnTo>
                    <a:pt x="46989" y="46990"/>
                  </a:lnTo>
                  <a:lnTo>
                    <a:pt x="50800" y="46990"/>
                  </a:lnTo>
                  <a:lnTo>
                    <a:pt x="50800" y="3809"/>
                  </a:lnTo>
                  <a:close/>
                </a:path>
              </a:pathLst>
            </a:custGeom>
            <a:solidFill>
              <a:srgbClr val="7B7B7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3" name="object 193"/>
            <p:cNvSpPr/>
            <p:nvPr/>
          </p:nvSpPr>
          <p:spPr>
            <a:xfrm>
              <a:off x="7955280" y="5617210"/>
              <a:ext cx="43180" cy="43180"/>
            </a:xfrm>
            <a:custGeom>
              <a:avLst/>
              <a:gdLst/>
              <a:ahLst/>
              <a:cxnLst/>
              <a:rect l="l" t="t" r="r" b="b"/>
              <a:pathLst>
                <a:path w="43179" h="43179">
                  <a:moveTo>
                    <a:pt x="43179" y="0"/>
                  </a:moveTo>
                  <a:lnTo>
                    <a:pt x="0" y="0"/>
                  </a:lnTo>
                  <a:lnTo>
                    <a:pt x="0" y="43179"/>
                  </a:lnTo>
                  <a:lnTo>
                    <a:pt x="43179" y="43179"/>
                  </a:lnTo>
                  <a:lnTo>
                    <a:pt x="43179" y="39369"/>
                  </a:lnTo>
                  <a:lnTo>
                    <a:pt x="3810" y="39369"/>
                  </a:lnTo>
                  <a:lnTo>
                    <a:pt x="3810" y="3809"/>
                  </a:lnTo>
                  <a:lnTo>
                    <a:pt x="43179" y="3809"/>
                  </a:lnTo>
                  <a:lnTo>
                    <a:pt x="43179" y="0"/>
                  </a:lnTo>
                  <a:close/>
                </a:path>
                <a:path w="43179" h="43179">
                  <a:moveTo>
                    <a:pt x="43179" y="3809"/>
                  </a:moveTo>
                  <a:lnTo>
                    <a:pt x="39370" y="3809"/>
                  </a:lnTo>
                  <a:lnTo>
                    <a:pt x="39370" y="39369"/>
                  </a:lnTo>
                  <a:lnTo>
                    <a:pt x="43179" y="39369"/>
                  </a:lnTo>
                  <a:lnTo>
                    <a:pt x="43179" y="3809"/>
                  </a:lnTo>
                  <a:close/>
                </a:path>
              </a:pathLst>
            </a:custGeom>
            <a:solidFill>
              <a:srgbClr val="79797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4" name="object 194"/>
            <p:cNvSpPr/>
            <p:nvPr/>
          </p:nvSpPr>
          <p:spPr>
            <a:xfrm>
              <a:off x="7959090" y="5621020"/>
              <a:ext cx="35560" cy="35560"/>
            </a:xfrm>
            <a:custGeom>
              <a:avLst/>
              <a:gdLst/>
              <a:ahLst/>
              <a:cxnLst/>
              <a:rect l="l" t="t" r="r" b="b"/>
              <a:pathLst>
                <a:path w="35559" h="35560">
                  <a:moveTo>
                    <a:pt x="35559" y="0"/>
                  </a:moveTo>
                  <a:lnTo>
                    <a:pt x="0" y="0"/>
                  </a:lnTo>
                  <a:lnTo>
                    <a:pt x="0" y="35559"/>
                  </a:lnTo>
                  <a:lnTo>
                    <a:pt x="35559" y="35559"/>
                  </a:lnTo>
                  <a:lnTo>
                    <a:pt x="35559" y="31749"/>
                  </a:lnTo>
                  <a:lnTo>
                    <a:pt x="3809" y="31749"/>
                  </a:lnTo>
                  <a:lnTo>
                    <a:pt x="3809" y="3809"/>
                  </a:lnTo>
                  <a:lnTo>
                    <a:pt x="35559" y="3809"/>
                  </a:lnTo>
                  <a:lnTo>
                    <a:pt x="35559" y="0"/>
                  </a:lnTo>
                  <a:close/>
                </a:path>
                <a:path w="35559" h="35560">
                  <a:moveTo>
                    <a:pt x="35559" y="3809"/>
                  </a:moveTo>
                  <a:lnTo>
                    <a:pt x="33019" y="3809"/>
                  </a:lnTo>
                  <a:lnTo>
                    <a:pt x="33019" y="31749"/>
                  </a:lnTo>
                  <a:lnTo>
                    <a:pt x="35559" y="31749"/>
                  </a:lnTo>
                  <a:lnTo>
                    <a:pt x="35559" y="3809"/>
                  </a:lnTo>
                  <a:close/>
                </a:path>
              </a:pathLst>
            </a:custGeom>
            <a:solidFill>
              <a:srgbClr val="76767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5" name="object 195"/>
            <p:cNvSpPr/>
            <p:nvPr/>
          </p:nvSpPr>
          <p:spPr>
            <a:xfrm>
              <a:off x="7962900" y="5624830"/>
              <a:ext cx="29209" cy="27940"/>
            </a:xfrm>
            <a:custGeom>
              <a:avLst/>
              <a:gdLst/>
              <a:ahLst/>
              <a:cxnLst/>
              <a:rect l="l" t="t" r="r" b="b"/>
              <a:pathLst>
                <a:path w="29209" h="27939">
                  <a:moveTo>
                    <a:pt x="29209" y="0"/>
                  </a:moveTo>
                  <a:lnTo>
                    <a:pt x="0" y="0"/>
                  </a:lnTo>
                  <a:lnTo>
                    <a:pt x="0" y="27940"/>
                  </a:lnTo>
                  <a:lnTo>
                    <a:pt x="29209" y="27940"/>
                  </a:lnTo>
                  <a:lnTo>
                    <a:pt x="29209" y="24130"/>
                  </a:lnTo>
                  <a:lnTo>
                    <a:pt x="3809" y="24130"/>
                  </a:lnTo>
                  <a:lnTo>
                    <a:pt x="3809" y="2540"/>
                  </a:lnTo>
                  <a:lnTo>
                    <a:pt x="29209" y="2540"/>
                  </a:lnTo>
                  <a:lnTo>
                    <a:pt x="29209" y="0"/>
                  </a:lnTo>
                  <a:close/>
                </a:path>
                <a:path w="29209" h="27939">
                  <a:moveTo>
                    <a:pt x="29209" y="2540"/>
                  </a:moveTo>
                  <a:lnTo>
                    <a:pt x="25400" y="2540"/>
                  </a:lnTo>
                  <a:lnTo>
                    <a:pt x="25400" y="24130"/>
                  </a:lnTo>
                  <a:lnTo>
                    <a:pt x="29209" y="24130"/>
                  </a:lnTo>
                  <a:lnTo>
                    <a:pt x="29209" y="254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6" name="object 196"/>
            <p:cNvSpPr/>
            <p:nvPr/>
          </p:nvSpPr>
          <p:spPr>
            <a:xfrm>
              <a:off x="7966710" y="5627370"/>
              <a:ext cx="21590" cy="21590"/>
            </a:xfrm>
            <a:custGeom>
              <a:avLst/>
              <a:gdLst/>
              <a:ahLst/>
              <a:cxnLst/>
              <a:rect l="l" t="t" r="r" b="b"/>
              <a:pathLst>
                <a:path w="21590" h="21589">
                  <a:moveTo>
                    <a:pt x="21590" y="0"/>
                  </a:moveTo>
                  <a:lnTo>
                    <a:pt x="0" y="0"/>
                  </a:lnTo>
                  <a:lnTo>
                    <a:pt x="0" y="21589"/>
                  </a:lnTo>
                  <a:lnTo>
                    <a:pt x="21590" y="21589"/>
                  </a:lnTo>
                  <a:lnTo>
                    <a:pt x="21590" y="19049"/>
                  </a:lnTo>
                  <a:lnTo>
                    <a:pt x="3810" y="19049"/>
                  </a:lnTo>
                  <a:lnTo>
                    <a:pt x="3810" y="3809"/>
                  </a:lnTo>
                  <a:lnTo>
                    <a:pt x="21590" y="3809"/>
                  </a:lnTo>
                  <a:lnTo>
                    <a:pt x="21590" y="0"/>
                  </a:lnTo>
                  <a:close/>
                </a:path>
                <a:path w="21590" h="21589">
                  <a:moveTo>
                    <a:pt x="21590" y="3809"/>
                  </a:moveTo>
                  <a:lnTo>
                    <a:pt x="17780" y="3809"/>
                  </a:lnTo>
                  <a:lnTo>
                    <a:pt x="17780" y="19049"/>
                  </a:lnTo>
                  <a:lnTo>
                    <a:pt x="21590" y="19049"/>
                  </a:lnTo>
                  <a:lnTo>
                    <a:pt x="21590" y="3809"/>
                  </a:lnTo>
                  <a:close/>
                </a:path>
              </a:pathLst>
            </a:custGeom>
            <a:solidFill>
              <a:srgbClr val="72727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97" name="object 197"/>
            <p:cNvSpPr/>
            <p:nvPr/>
          </p:nvSpPr>
          <p:spPr>
            <a:xfrm>
              <a:off x="7970520" y="5631180"/>
              <a:ext cx="13970" cy="15240"/>
            </a:xfrm>
            <a:custGeom>
              <a:avLst/>
              <a:gdLst/>
              <a:ahLst/>
              <a:cxnLst/>
              <a:rect l="l" t="t" r="r" b="b"/>
              <a:pathLst>
                <a:path w="13970" h="15239">
                  <a:moveTo>
                    <a:pt x="13970" y="0"/>
                  </a:moveTo>
                  <a:lnTo>
                    <a:pt x="0" y="0"/>
                  </a:lnTo>
                  <a:lnTo>
                    <a:pt x="0" y="15240"/>
                  </a:lnTo>
                  <a:lnTo>
                    <a:pt x="13970" y="15240"/>
                  </a:lnTo>
                  <a:lnTo>
                    <a:pt x="13970" y="11430"/>
                  </a:lnTo>
                  <a:lnTo>
                    <a:pt x="2539" y="11430"/>
                  </a:lnTo>
                  <a:lnTo>
                    <a:pt x="2539" y="3810"/>
                  </a:lnTo>
                  <a:lnTo>
                    <a:pt x="13970" y="3810"/>
                  </a:lnTo>
                  <a:lnTo>
                    <a:pt x="13970" y="0"/>
                  </a:lnTo>
                  <a:close/>
                </a:path>
                <a:path w="13970" h="15239">
                  <a:moveTo>
                    <a:pt x="13970" y="3810"/>
                  </a:moveTo>
                  <a:lnTo>
                    <a:pt x="10159" y="3810"/>
                  </a:lnTo>
                  <a:lnTo>
                    <a:pt x="10159" y="11430"/>
                  </a:lnTo>
                  <a:lnTo>
                    <a:pt x="13970" y="11430"/>
                  </a:lnTo>
                  <a:lnTo>
                    <a:pt x="13970" y="3810"/>
                  </a:lnTo>
                  <a:close/>
                </a:path>
              </a:pathLst>
            </a:custGeom>
            <a:solidFill>
              <a:srgbClr val="70707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198" name="object 198"/>
          <p:cNvGrpSpPr/>
          <p:nvPr/>
        </p:nvGrpSpPr>
        <p:grpSpPr>
          <a:xfrm>
            <a:off x="8373109" y="5433059"/>
            <a:ext cx="599440" cy="636270"/>
            <a:chOff x="8373109" y="5433059"/>
            <a:chExt cx="599440" cy="636270"/>
          </a:xfrm>
        </p:grpSpPr>
        <p:sp>
          <p:nvSpPr>
            <p:cNvPr id="199" name="object 199"/>
            <p:cNvSpPr/>
            <p:nvPr/>
          </p:nvSpPr>
          <p:spPr>
            <a:xfrm>
              <a:off x="8373109" y="5433059"/>
              <a:ext cx="599440" cy="636270"/>
            </a:xfrm>
            <a:custGeom>
              <a:avLst/>
              <a:gdLst/>
              <a:ahLst/>
              <a:cxnLst/>
              <a:rect l="l" t="t" r="r" b="b"/>
              <a:pathLst>
                <a:path w="599440" h="636270">
                  <a:moveTo>
                    <a:pt x="352067" y="632460"/>
                  </a:moveTo>
                  <a:lnTo>
                    <a:pt x="349494" y="632460"/>
                  </a:lnTo>
                  <a:lnTo>
                    <a:pt x="351790" y="636269"/>
                  </a:lnTo>
                  <a:lnTo>
                    <a:pt x="352067" y="632460"/>
                  </a:lnTo>
                  <a:close/>
                </a:path>
                <a:path w="599440" h="636270">
                  <a:moveTo>
                    <a:pt x="3810" y="489376"/>
                  </a:moveTo>
                  <a:lnTo>
                    <a:pt x="0" y="494029"/>
                  </a:lnTo>
                  <a:lnTo>
                    <a:pt x="3810" y="492992"/>
                  </a:lnTo>
                  <a:lnTo>
                    <a:pt x="3810" y="489376"/>
                  </a:lnTo>
                  <a:close/>
                </a:path>
                <a:path w="599440" h="636270">
                  <a:moveTo>
                    <a:pt x="596900" y="329175"/>
                  </a:moveTo>
                  <a:lnTo>
                    <a:pt x="596900" y="330887"/>
                  </a:lnTo>
                  <a:lnTo>
                    <a:pt x="599440" y="330199"/>
                  </a:lnTo>
                  <a:lnTo>
                    <a:pt x="596900" y="329175"/>
                  </a:lnTo>
                  <a:close/>
                </a:path>
                <a:path w="599440" h="636270">
                  <a:moveTo>
                    <a:pt x="403860" y="0"/>
                  </a:moveTo>
                  <a:lnTo>
                    <a:pt x="401797" y="2539"/>
                  </a:lnTo>
                  <a:lnTo>
                    <a:pt x="403633" y="2539"/>
                  </a:lnTo>
                  <a:lnTo>
                    <a:pt x="403860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0" name="object 200"/>
            <p:cNvSpPr/>
            <p:nvPr/>
          </p:nvSpPr>
          <p:spPr>
            <a:xfrm>
              <a:off x="8376919" y="5435599"/>
              <a:ext cx="593090" cy="629920"/>
            </a:xfrm>
            <a:custGeom>
              <a:avLst/>
              <a:gdLst/>
              <a:ahLst/>
              <a:cxnLst/>
              <a:rect l="l" t="t" r="r" b="b"/>
              <a:pathLst>
                <a:path w="593090" h="629920">
                  <a:moveTo>
                    <a:pt x="348535" y="626110"/>
                  </a:moveTo>
                  <a:lnTo>
                    <a:pt x="343389" y="626110"/>
                  </a:lnTo>
                  <a:lnTo>
                    <a:pt x="345684" y="629920"/>
                  </a:lnTo>
                  <a:lnTo>
                    <a:pt x="348257" y="629920"/>
                  </a:lnTo>
                  <a:lnTo>
                    <a:pt x="348535" y="626110"/>
                  </a:lnTo>
                  <a:close/>
                </a:path>
                <a:path w="593090" h="629920">
                  <a:moveTo>
                    <a:pt x="3809" y="482183"/>
                  </a:moveTo>
                  <a:lnTo>
                    <a:pt x="0" y="486836"/>
                  </a:lnTo>
                  <a:lnTo>
                    <a:pt x="0" y="490452"/>
                  </a:lnTo>
                  <a:lnTo>
                    <a:pt x="3809" y="489415"/>
                  </a:lnTo>
                  <a:lnTo>
                    <a:pt x="3809" y="482183"/>
                  </a:lnTo>
                  <a:close/>
                </a:path>
                <a:path w="593090" h="629920">
                  <a:moveTo>
                    <a:pt x="589279" y="325097"/>
                  </a:moveTo>
                  <a:lnTo>
                    <a:pt x="589279" y="329379"/>
                  </a:lnTo>
                  <a:lnTo>
                    <a:pt x="593089" y="328347"/>
                  </a:lnTo>
                  <a:lnTo>
                    <a:pt x="593089" y="326635"/>
                  </a:lnTo>
                  <a:lnTo>
                    <a:pt x="589279" y="325097"/>
                  </a:lnTo>
                  <a:close/>
                </a:path>
                <a:path w="593090" h="629920">
                  <a:moveTo>
                    <a:pt x="399823" y="0"/>
                  </a:moveTo>
                  <a:lnTo>
                    <a:pt x="397987" y="0"/>
                  </a:lnTo>
                  <a:lnTo>
                    <a:pt x="394893" y="3809"/>
                  </a:lnTo>
                  <a:lnTo>
                    <a:pt x="399484" y="3809"/>
                  </a:lnTo>
                  <a:lnTo>
                    <a:pt x="399823" y="0"/>
                  </a:lnTo>
                  <a:close/>
                </a:path>
              </a:pathLst>
            </a:custGeom>
            <a:solidFill>
              <a:srgbClr val="E8E8E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1" name="object 201"/>
            <p:cNvSpPr/>
            <p:nvPr/>
          </p:nvSpPr>
          <p:spPr>
            <a:xfrm>
              <a:off x="8380729" y="5439409"/>
              <a:ext cx="585470" cy="622300"/>
            </a:xfrm>
            <a:custGeom>
              <a:avLst/>
              <a:gdLst/>
              <a:ahLst/>
              <a:cxnLst/>
              <a:rect l="l" t="t" r="r" b="b"/>
              <a:pathLst>
                <a:path w="585470" h="622300">
                  <a:moveTo>
                    <a:pt x="345003" y="618490"/>
                  </a:moveTo>
                  <a:lnTo>
                    <a:pt x="337283" y="618490"/>
                  </a:lnTo>
                  <a:lnTo>
                    <a:pt x="339579" y="622299"/>
                  </a:lnTo>
                  <a:lnTo>
                    <a:pt x="344725" y="622299"/>
                  </a:lnTo>
                  <a:lnTo>
                    <a:pt x="345003" y="618490"/>
                  </a:lnTo>
                  <a:close/>
                </a:path>
                <a:path w="585470" h="622300">
                  <a:moveTo>
                    <a:pt x="3810" y="473720"/>
                  </a:moveTo>
                  <a:lnTo>
                    <a:pt x="0" y="478373"/>
                  </a:lnTo>
                  <a:lnTo>
                    <a:pt x="0" y="485605"/>
                  </a:lnTo>
                  <a:lnTo>
                    <a:pt x="3810" y="484568"/>
                  </a:lnTo>
                  <a:lnTo>
                    <a:pt x="3810" y="473720"/>
                  </a:lnTo>
                  <a:close/>
                </a:path>
                <a:path w="585470" h="622300">
                  <a:moveTo>
                    <a:pt x="581660" y="319750"/>
                  </a:moveTo>
                  <a:lnTo>
                    <a:pt x="581659" y="326600"/>
                  </a:lnTo>
                  <a:lnTo>
                    <a:pt x="585470" y="325569"/>
                  </a:lnTo>
                  <a:lnTo>
                    <a:pt x="585470" y="321287"/>
                  </a:lnTo>
                  <a:lnTo>
                    <a:pt x="581660" y="319750"/>
                  </a:lnTo>
                  <a:close/>
                </a:path>
                <a:path w="585470" h="622300">
                  <a:moveTo>
                    <a:pt x="395674" y="0"/>
                  </a:moveTo>
                  <a:lnTo>
                    <a:pt x="391083" y="0"/>
                  </a:lnTo>
                  <a:lnTo>
                    <a:pt x="389020" y="2539"/>
                  </a:lnTo>
                  <a:lnTo>
                    <a:pt x="395448" y="2539"/>
                  </a:lnTo>
                  <a:lnTo>
                    <a:pt x="395674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2" name="object 202"/>
            <p:cNvSpPr/>
            <p:nvPr/>
          </p:nvSpPr>
          <p:spPr>
            <a:xfrm>
              <a:off x="8384539" y="5441949"/>
              <a:ext cx="577850" cy="615950"/>
            </a:xfrm>
            <a:custGeom>
              <a:avLst/>
              <a:gdLst/>
              <a:ahLst/>
              <a:cxnLst/>
              <a:rect l="l" t="t" r="r" b="b"/>
              <a:pathLst>
                <a:path w="577850" h="615950">
                  <a:moveTo>
                    <a:pt x="341471" y="612140"/>
                  </a:moveTo>
                  <a:lnTo>
                    <a:pt x="331178" y="612140"/>
                  </a:lnTo>
                  <a:lnTo>
                    <a:pt x="333473" y="615950"/>
                  </a:lnTo>
                  <a:lnTo>
                    <a:pt x="341193" y="615950"/>
                  </a:lnTo>
                  <a:lnTo>
                    <a:pt x="341471" y="612140"/>
                  </a:lnTo>
                  <a:close/>
                </a:path>
                <a:path w="577850" h="615950">
                  <a:moveTo>
                    <a:pt x="2539" y="468078"/>
                  </a:moveTo>
                  <a:lnTo>
                    <a:pt x="0" y="471180"/>
                  </a:lnTo>
                  <a:lnTo>
                    <a:pt x="0" y="482028"/>
                  </a:lnTo>
                  <a:lnTo>
                    <a:pt x="2539" y="481337"/>
                  </a:lnTo>
                  <a:lnTo>
                    <a:pt x="2539" y="468078"/>
                  </a:lnTo>
                  <a:close/>
                </a:path>
                <a:path w="577850" h="615950">
                  <a:moveTo>
                    <a:pt x="574039" y="315672"/>
                  </a:moveTo>
                  <a:lnTo>
                    <a:pt x="574039" y="325091"/>
                  </a:lnTo>
                  <a:lnTo>
                    <a:pt x="577850" y="324060"/>
                  </a:lnTo>
                  <a:lnTo>
                    <a:pt x="577850" y="317210"/>
                  </a:lnTo>
                  <a:lnTo>
                    <a:pt x="574039" y="315672"/>
                  </a:lnTo>
                  <a:close/>
                </a:path>
                <a:path w="577850" h="615950">
                  <a:moveTo>
                    <a:pt x="391638" y="0"/>
                  </a:moveTo>
                  <a:lnTo>
                    <a:pt x="385210" y="0"/>
                  </a:lnTo>
                  <a:lnTo>
                    <a:pt x="382116" y="3809"/>
                  </a:lnTo>
                  <a:lnTo>
                    <a:pt x="391299" y="3809"/>
                  </a:lnTo>
                  <a:lnTo>
                    <a:pt x="391638" y="0"/>
                  </a:lnTo>
                  <a:close/>
                </a:path>
              </a:pathLst>
            </a:custGeom>
            <a:solidFill>
              <a:srgbClr val="E5E5E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3" name="object 203"/>
            <p:cNvSpPr/>
            <p:nvPr/>
          </p:nvSpPr>
          <p:spPr>
            <a:xfrm>
              <a:off x="8387079" y="5445759"/>
              <a:ext cx="571500" cy="608330"/>
            </a:xfrm>
            <a:custGeom>
              <a:avLst/>
              <a:gdLst/>
              <a:ahLst/>
              <a:cxnLst/>
              <a:rect l="l" t="t" r="r" b="b"/>
              <a:pathLst>
                <a:path w="571500" h="608329">
                  <a:moveTo>
                    <a:pt x="339209" y="604520"/>
                  </a:moveTo>
                  <a:lnTo>
                    <a:pt x="326342" y="604520"/>
                  </a:lnTo>
                  <a:lnTo>
                    <a:pt x="328638" y="608329"/>
                  </a:lnTo>
                  <a:lnTo>
                    <a:pt x="338931" y="608329"/>
                  </a:lnTo>
                  <a:lnTo>
                    <a:pt x="339209" y="604520"/>
                  </a:lnTo>
                  <a:close/>
                </a:path>
                <a:path w="571500" h="608329">
                  <a:moveTo>
                    <a:pt x="3810" y="459615"/>
                  </a:moveTo>
                  <a:lnTo>
                    <a:pt x="0" y="464268"/>
                  </a:lnTo>
                  <a:lnTo>
                    <a:pt x="0" y="477527"/>
                  </a:lnTo>
                  <a:lnTo>
                    <a:pt x="3810" y="476489"/>
                  </a:lnTo>
                  <a:lnTo>
                    <a:pt x="3810" y="459615"/>
                  </a:lnTo>
                  <a:close/>
                </a:path>
                <a:path w="571500" h="608329">
                  <a:moveTo>
                    <a:pt x="567690" y="310325"/>
                  </a:moveTo>
                  <a:lnTo>
                    <a:pt x="567690" y="322313"/>
                  </a:lnTo>
                  <a:lnTo>
                    <a:pt x="571500" y="321281"/>
                  </a:lnTo>
                  <a:lnTo>
                    <a:pt x="571500" y="311862"/>
                  </a:lnTo>
                  <a:lnTo>
                    <a:pt x="567690" y="310325"/>
                  </a:lnTo>
                  <a:close/>
                </a:path>
                <a:path w="571500" h="608329">
                  <a:moveTo>
                    <a:pt x="388759" y="0"/>
                  </a:moveTo>
                  <a:lnTo>
                    <a:pt x="379576" y="0"/>
                  </a:lnTo>
                  <a:lnTo>
                    <a:pt x="376482" y="3809"/>
                  </a:lnTo>
                  <a:lnTo>
                    <a:pt x="388420" y="3809"/>
                  </a:lnTo>
                  <a:lnTo>
                    <a:pt x="388759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4" name="object 204"/>
            <p:cNvSpPr/>
            <p:nvPr/>
          </p:nvSpPr>
          <p:spPr>
            <a:xfrm>
              <a:off x="8390889" y="5449569"/>
              <a:ext cx="563880" cy="600710"/>
            </a:xfrm>
            <a:custGeom>
              <a:avLst/>
              <a:gdLst/>
              <a:ahLst/>
              <a:cxnLst/>
              <a:rect l="l" t="t" r="r" b="b"/>
              <a:pathLst>
                <a:path w="563879" h="600710">
                  <a:moveTo>
                    <a:pt x="335676" y="596899"/>
                  </a:moveTo>
                  <a:lnTo>
                    <a:pt x="320237" y="596899"/>
                  </a:lnTo>
                  <a:lnTo>
                    <a:pt x="322532" y="600709"/>
                  </a:lnTo>
                  <a:lnTo>
                    <a:pt x="335399" y="600709"/>
                  </a:lnTo>
                  <a:lnTo>
                    <a:pt x="335676" y="596899"/>
                  </a:lnTo>
                  <a:close/>
                </a:path>
                <a:path w="563879" h="600710">
                  <a:moveTo>
                    <a:pt x="3809" y="451151"/>
                  </a:moveTo>
                  <a:lnTo>
                    <a:pt x="0" y="455805"/>
                  </a:lnTo>
                  <a:lnTo>
                    <a:pt x="0" y="472679"/>
                  </a:lnTo>
                  <a:lnTo>
                    <a:pt x="3809" y="471642"/>
                  </a:lnTo>
                  <a:lnTo>
                    <a:pt x="3809" y="451151"/>
                  </a:lnTo>
                  <a:close/>
                </a:path>
                <a:path w="563879" h="600710">
                  <a:moveTo>
                    <a:pt x="560069" y="304978"/>
                  </a:moveTo>
                  <a:lnTo>
                    <a:pt x="560069" y="319534"/>
                  </a:lnTo>
                  <a:lnTo>
                    <a:pt x="563879" y="318503"/>
                  </a:lnTo>
                  <a:lnTo>
                    <a:pt x="563879" y="306515"/>
                  </a:lnTo>
                  <a:lnTo>
                    <a:pt x="560069" y="304978"/>
                  </a:lnTo>
                  <a:close/>
                </a:path>
                <a:path w="563879" h="600710">
                  <a:moveTo>
                    <a:pt x="384610" y="0"/>
                  </a:moveTo>
                  <a:lnTo>
                    <a:pt x="372672" y="0"/>
                  </a:lnTo>
                  <a:lnTo>
                    <a:pt x="369578" y="3809"/>
                  </a:lnTo>
                  <a:lnTo>
                    <a:pt x="384271" y="3809"/>
                  </a:lnTo>
                  <a:lnTo>
                    <a:pt x="384610" y="0"/>
                  </a:lnTo>
                  <a:close/>
                </a:path>
              </a:pathLst>
            </a:custGeom>
            <a:solidFill>
              <a:srgbClr val="E2E2E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5" name="object 205"/>
            <p:cNvSpPr/>
            <p:nvPr/>
          </p:nvSpPr>
          <p:spPr>
            <a:xfrm>
              <a:off x="8394699" y="5453379"/>
              <a:ext cx="556260" cy="593090"/>
            </a:xfrm>
            <a:custGeom>
              <a:avLst/>
              <a:gdLst/>
              <a:ahLst/>
              <a:cxnLst/>
              <a:rect l="l" t="t" r="r" b="b"/>
              <a:pathLst>
                <a:path w="556259" h="593089">
                  <a:moveTo>
                    <a:pt x="332052" y="590550"/>
                  </a:moveTo>
                  <a:lnTo>
                    <a:pt x="314896" y="590550"/>
                  </a:lnTo>
                  <a:lnTo>
                    <a:pt x="316427" y="593090"/>
                  </a:lnTo>
                  <a:lnTo>
                    <a:pt x="331866" y="593090"/>
                  </a:lnTo>
                  <a:lnTo>
                    <a:pt x="332052" y="590550"/>
                  </a:lnTo>
                  <a:close/>
                </a:path>
                <a:path w="556259" h="593089">
                  <a:moveTo>
                    <a:pt x="3809" y="442688"/>
                  </a:moveTo>
                  <a:lnTo>
                    <a:pt x="0" y="447341"/>
                  </a:lnTo>
                  <a:lnTo>
                    <a:pt x="0" y="467832"/>
                  </a:lnTo>
                  <a:lnTo>
                    <a:pt x="3809" y="466795"/>
                  </a:lnTo>
                  <a:lnTo>
                    <a:pt x="3809" y="442688"/>
                  </a:lnTo>
                  <a:close/>
                </a:path>
                <a:path w="556259" h="593089">
                  <a:moveTo>
                    <a:pt x="553720" y="300143"/>
                  </a:moveTo>
                  <a:lnTo>
                    <a:pt x="553720" y="316412"/>
                  </a:lnTo>
                  <a:lnTo>
                    <a:pt x="556259" y="315724"/>
                  </a:lnTo>
                  <a:lnTo>
                    <a:pt x="556259" y="301168"/>
                  </a:lnTo>
                  <a:lnTo>
                    <a:pt x="553720" y="300143"/>
                  </a:lnTo>
                  <a:close/>
                </a:path>
                <a:path w="556259" h="593089">
                  <a:moveTo>
                    <a:pt x="380461" y="0"/>
                  </a:moveTo>
                  <a:lnTo>
                    <a:pt x="365768" y="0"/>
                  </a:lnTo>
                  <a:lnTo>
                    <a:pt x="362674" y="3810"/>
                  </a:lnTo>
                  <a:lnTo>
                    <a:pt x="380122" y="3810"/>
                  </a:lnTo>
                  <a:lnTo>
                    <a:pt x="380461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6" name="object 206"/>
            <p:cNvSpPr/>
            <p:nvPr/>
          </p:nvSpPr>
          <p:spPr>
            <a:xfrm>
              <a:off x="8398509" y="5457189"/>
              <a:ext cx="549910" cy="586740"/>
            </a:xfrm>
            <a:custGeom>
              <a:avLst/>
              <a:gdLst/>
              <a:ahLst/>
              <a:cxnLst/>
              <a:rect l="l" t="t" r="r" b="b"/>
              <a:pathLst>
                <a:path w="549909" h="586739">
                  <a:moveTo>
                    <a:pt x="328519" y="582930"/>
                  </a:moveTo>
                  <a:lnTo>
                    <a:pt x="308791" y="582930"/>
                  </a:lnTo>
                  <a:lnTo>
                    <a:pt x="311086" y="586740"/>
                  </a:lnTo>
                  <a:lnTo>
                    <a:pt x="328242" y="586740"/>
                  </a:lnTo>
                  <a:lnTo>
                    <a:pt x="328519" y="582930"/>
                  </a:lnTo>
                  <a:close/>
                </a:path>
                <a:path w="549909" h="586739">
                  <a:moveTo>
                    <a:pt x="3810" y="434225"/>
                  </a:moveTo>
                  <a:lnTo>
                    <a:pt x="0" y="438878"/>
                  </a:lnTo>
                  <a:lnTo>
                    <a:pt x="0" y="462985"/>
                  </a:lnTo>
                  <a:lnTo>
                    <a:pt x="3810" y="461948"/>
                  </a:lnTo>
                  <a:lnTo>
                    <a:pt x="3810" y="434225"/>
                  </a:lnTo>
                  <a:close/>
                </a:path>
                <a:path w="549909" h="586739">
                  <a:moveTo>
                    <a:pt x="546100" y="294795"/>
                  </a:moveTo>
                  <a:lnTo>
                    <a:pt x="546100" y="313633"/>
                  </a:lnTo>
                  <a:lnTo>
                    <a:pt x="549910" y="312602"/>
                  </a:lnTo>
                  <a:lnTo>
                    <a:pt x="549910" y="296333"/>
                  </a:lnTo>
                  <a:lnTo>
                    <a:pt x="546100" y="294795"/>
                  </a:lnTo>
                  <a:close/>
                </a:path>
                <a:path w="549909" h="586739">
                  <a:moveTo>
                    <a:pt x="376312" y="0"/>
                  </a:moveTo>
                  <a:lnTo>
                    <a:pt x="358864" y="0"/>
                  </a:lnTo>
                  <a:lnTo>
                    <a:pt x="355770" y="3810"/>
                  </a:lnTo>
                  <a:lnTo>
                    <a:pt x="375973" y="3810"/>
                  </a:lnTo>
                  <a:lnTo>
                    <a:pt x="376312" y="0"/>
                  </a:lnTo>
                  <a:close/>
                </a:path>
              </a:pathLst>
            </a:custGeom>
            <a:solidFill>
              <a:srgbClr val="DFDFD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7" name="object 207"/>
            <p:cNvSpPr/>
            <p:nvPr/>
          </p:nvSpPr>
          <p:spPr>
            <a:xfrm>
              <a:off x="8402319" y="5460999"/>
              <a:ext cx="542290" cy="579120"/>
            </a:xfrm>
            <a:custGeom>
              <a:avLst/>
              <a:gdLst/>
              <a:ahLst/>
              <a:cxnLst/>
              <a:rect l="l" t="t" r="r" b="b"/>
              <a:pathLst>
                <a:path w="542290" h="579120">
                  <a:moveTo>
                    <a:pt x="324987" y="575310"/>
                  </a:moveTo>
                  <a:lnTo>
                    <a:pt x="302685" y="575310"/>
                  </a:lnTo>
                  <a:lnTo>
                    <a:pt x="304981" y="579119"/>
                  </a:lnTo>
                  <a:lnTo>
                    <a:pt x="324709" y="579119"/>
                  </a:lnTo>
                  <a:lnTo>
                    <a:pt x="324987" y="575310"/>
                  </a:lnTo>
                  <a:close/>
                </a:path>
                <a:path w="542290" h="579120">
                  <a:moveTo>
                    <a:pt x="3809" y="425762"/>
                  </a:moveTo>
                  <a:lnTo>
                    <a:pt x="0" y="430415"/>
                  </a:lnTo>
                  <a:lnTo>
                    <a:pt x="0" y="458138"/>
                  </a:lnTo>
                  <a:lnTo>
                    <a:pt x="3809" y="457101"/>
                  </a:lnTo>
                  <a:lnTo>
                    <a:pt x="3809" y="425762"/>
                  </a:lnTo>
                  <a:close/>
                </a:path>
                <a:path w="542290" h="579120">
                  <a:moveTo>
                    <a:pt x="538479" y="289448"/>
                  </a:moveTo>
                  <a:lnTo>
                    <a:pt x="538479" y="310855"/>
                  </a:lnTo>
                  <a:lnTo>
                    <a:pt x="542289" y="309823"/>
                  </a:lnTo>
                  <a:lnTo>
                    <a:pt x="542289" y="290985"/>
                  </a:lnTo>
                  <a:lnTo>
                    <a:pt x="538479" y="289448"/>
                  </a:lnTo>
                  <a:close/>
                </a:path>
                <a:path w="542290" h="579120">
                  <a:moveTo>
                    <a:pt x="372163" y="0"/>
                  </a:moveTo>
                  <a:lnTo>
                    <a:pt x="351960" y="0"/>
                  </a:lnTo>
                  <a:lnTo>
                    <a:pt x="349897" y="2540"/>
                  </a:lnTo>
                  <a:lnTo>
                    <a:pt x="371937" y="2540"/>
                  </a:lnTo>
                  <a:lnTo>
                    <a:pt x="372163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8" name="object 208"/>
            <p:cNvSpPr/>
            <p:nvPr/>
          </p:nvSpPr>
          <p:spPr>
            <a:xfrm>
              <a:off x="8406129" y="5463539"/>
              <a:ext cx="534670" cy="572770"/>
            </a:xfrm>
            <a:custGeom>
              <a:avLst/>
              <a:gdLst/>
              <a:ahLst/>
              <a:cxnLst/>
              <a:rect l="l" t="t" r="r" b="b"/>
              <a:pathLst>
                <a:path w="534670" h="572770">
                  <a:moveTo>
                    <a:pt x="321455" y="568960"/>
                  </a:moveTo>
                  <a:lnTo>
                    <a:pt x="296580" y="568960"/>
                  </a:lnTo>
                  <a:lnTo>
                    <a:pt x="298875" y="572770"/>
                  </a:lnTo>
                  <a:lnTo>
                    <a:pt x="321177" y="572770"/>
                  </a:lnTo>
                  <a:lnTo>
                    <a:pt x="321455" y="568960"/>
                  </a:lnTo>
                  <a:close/>
                </a:path>
                <a:path w="534670" h="572770">
                  <a:moveTo>
                    <a:pt x="2540" y="420120"/>
                  </a:moveTo>
                  <a:lnTo>
                    <a:pt x="0" y="423222"/>
                  </a:lnTo>
                  <a:lnTo>
                    <a:pt x="0" y="454561"/>
                  </a:lnTo>
                  <a:lnTo>
                    <a:pt x="2540" y="453869"/>
                  </a:lnTo>
                  <a:lnTo>
                    <a:pt x="2540" y="420120"/>
                  </a:lnTo>
                  <a:close/>
                </a:path>
                <a:path w="534670" h="572770">
                  <a:moveTo>
                    <a:pt x="530860" y="285371"/>
                  </a:moveTo>
                  <a:lnTo>
                    <a:pt x="530860" y="309346"/>
                  </a:lnTo>
                  <a:lnTo>
                    <a:pt x="534670" y="308315"/>
                  </a:lnTo>
                  <a:lnTo>
                    <a:pt x="534670" y="286908"/>
                  </a:lnTo>
                  <a:lnTo>
                    <a:pt x="530860" y="285371"/>
                  </a:lnTo>
                  <a:close/>
                </a:path>
                <a:path w="534670" h="572770">
                  <a:moveTo>
                    <a:pt x="1270" y="71120"/>
                  </a:moveTo>
                  <a:lnTo>
                    <a:pt x="2540" y="73258"/>
                  </a:lnTo>
                  <a:lnTo>
                    <a:pt x="2540" y="71635"/>
                  </a:lnTo>
                  <a:lnTo>
                    <a:pt x="1270" y="71120"/>
                  </a:lnTo>
                  <a:close/>
                </a:path>
                <a:path w="534670" h="572770">
                  <a:moveTo>
                    <a:pt x="368127" y="0"/>
                  </a:moveTo>
                  <a:lnTo>
                    <a:pt x="346087" y="0"/>
                  </a:lnTo>
                  <a:lnTo>
                    <a:pt x="342993" y="3810"/>
                  </a:lnTo>
                  <a:lnTo>
                    <a:pt x="367788" y="3810"/>
                  </a:lnTo>
                  <a:lnTo>
                    <a:pt x="368127" y="0"/>
                  </a:lnTo>
                  <a:close/>
                </a:path>
              </a:pathLst>
            </a:custGeom>
            <a:solidFill>
              <a:srgbClr val="DCDCD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9" name="object 209"/>
            <p:cNvSpPr/>
            <p:nvPr/>
          </p:nvSpPr>
          <p:spPr>
            <a:xfrm>
              <a:off x="8408669" y="5467349"/>
              <a:ext cx="528320" cy="565150"/>
            </a:xfrm>
            <a:custGeom>
              <a:avLst/>
              <a:gdLst/>
              <a:ahLst/>
              <a:cxnLst/>
              <a:rect l="l" t="t" r="r" b="b"/>
              <a:pathLst>
                <a:path w="528320" h="565150">
                  <a:moveTo>
                    <a:pt x="319193" y="561340"/>
                  </a:moveTo>
                  <a:lnTo>
                    <a:pt x="291745" y="561340"/>
                  </a:lnTo>
                  <a:lnTo>
                    <a:pt x="294040" y="565150"/>
                  </a:lnTo>
                  <a:lnTo>
                    <a:pt x="318915" y="565150"/>
                  </a:lnTo>
                  <a:lnTo>
                    <a:pt x="319193" y="561340"/>
                  </a:lnTo>
                  <a:close/>
                </a:path>
                <a:path w="528320" h="565150">
                  <a:moveTo>
                    <a:pt x="3809" y="411656"/>
                  </a:moveTo>
                  <a:lnTo>
                    <a:pt x="0" y="416310"/>
                  </a:lnTo>
                  <a:lnTo>
                    <a:pt x="0" y="450059"/>
                  </a:lnTo>
                  <a:lnTo>
                    <a:pt x="3809" y="449022"/>
                  </a:lnTo>
                  <a:lnTo>
                    <a:pt x="3809" y="411656"/>
                  </a:lnTo>
                  <a:close/>
                </a:path>
                <a:path w="528320" h="565150">
                  <a:moveTo>
                    <a:pt x="524509" y="280023"/>
                  </a:moveTo>
                  <a:lnTo>
                    <a:pt x="524509" y="306568"/>
                  </a:lnTo>
                  <a:lnTo>
                    <a:pt x="528320" y="305536"/>
                  </a:lnTo>
                  <a:lnTo>
                    <a:pt x="528320" y="281561"/>
                  </a:lnTo>
                  <a:lnTo>
                    <a:pt x="524509" y="280023"/>
                  </a:lnTo>
                  <a:close/>
                </a:path>
                <a:path w="528320" h="565150">
                  <a:moveTo>
                    <a:pt x="0" y="67825"/>
                  </a:moveTo>
                  <a:lnTo>
                    <a:pt x="0" y="69448"/>
                  </a:lnTo>
                  <a:lnTo>
                    <a:pt x="3809" y="75865"/>
                  </a:lnTo>
                  <a:lnTo>
                    <a:pt x="3809" y="69371"/>
                  </a:lnTo>
                  <a:lnTo>
                    <a:pt x="0" y="67825"/>
                  </a:lnTo>
                  <a:close/>
                </a:path>
                <a:path w="528320" h="565150">
                  <a:moveTo>
                    <a:pt x="365248" y="0"/>
                  </a:moveTo>
                  <a:lnTo>
                    <a:pt x="340453" y="0"/>
                  </a:lnTo>
                  <a:lnTo>
                    <a:pt x="337359" y="3810"/>
                  </a:lnTo>
                  <a:lnTo>
                    <a:pt x="364908" y="3810"/>
                  </a:lnTo>
                  <a:lnTo>
                    <a:pt x="365248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0" name="object 210"/>
            <p:cNvSpPr/>
            <p:nvPr/>
          </p:nvSpPr>
          <p:spPr>
            <a:xfrm>
              <a:off x="8412479" y="5471159"/>
              <a:ext cx="520700" cy="557530"/>
            </a:xfrm>
            <a:custGeom>
              <a:avLst/>
              <a:gdLst/>
              <a:ahLst/>
              <a:cxnLst/>
              <a:rect l="l" t="t" r="r" b="b"/>
              <a:pathLst>
                <a:path w="520700" h="557529">
                  <a:moveTo>
                    <a:pt x="315661" y="553720"/>
                  </a:moveTo>
                  <a:lnTo>
                    <a:pt x="285639" y="553720"/>
                  </a:lnTo>
                  <a:lnTo>
                    <a:pt x="287935" y="557529"/>
                  </a:lnTo>
                  <a:lnTo>
                    <a:pt x="315383" y="557529"/>
                  </a:lnTo>
                  <a:lnTo>
                    <a:pt x="315661" y="553720"/>
                  </a:lnTo>
                  <a:close/>
                </a:path>
                <a:path w="520700" h="557529">
                  <a:moveTo>
                    <a:pt x="3810" y="403193"/>
                  </a:moveTo>
                  <a:lnTo>
                    <a:pt x="0" y="407846"/>
                  </a:lnTo>
                  <a:lnTo>
                    <a:pt x="0" y="445212"/>
                  </a:lnTo>
                  <a:lnTo>
                    <a:pt x="3810" y="444175"/>
                  </a:lnTo>
                  <a:lnTo>
                    <a:pt x="3810" y="403193"/>
                  </a:lnTo>
                  <a:close/>
                </a:path>
                <a:path w="520700" h="557529">
                  <a:moveTo>
                    <a:pt x="516890" y="274676"/>
                  </a:moveTo>
                  <a:lnTo>
                    <a:pt x="516890" y="303789"/>
                  </a:lnTo>
                  <a:lnTo>
                    <a:pt x="520700" y="302758"/>
                  </a:lnTo>
                  <a:lnTo>
                    <a:pt x="520700" y="276213"/>
                  </a:lnTo>
                  <a:lnTo>
                    <a:pt x="516890" y="274676"/>
                  </a:lnTo>
                  <a:close/>
                </a:path>
                <a:path w="520700" h="557529">
                  <a:moveTo>
                    <a:pt x="0" y="65561"/>
                  </a:moveTo>
                  <a:lnTo>
                    <a:pt x="0" y="72055"/>
                  </a:lnTo>
                  <a:lnTo>
                    <a:pt x="3810" y="78472"/>
                  </a:lnTo>
                  <a:lnTo>
                    <a:pt x="3810" y="67108"/>
                  </a:lnTo>
                  <a:lnTo>
                    <a:pt x="0" y="65561"/>
                  </a:lnTo>
                  <a:close/>
                </a:path>
                <a:path w="520700" h="557529">
                  <a:moveTo>
                    <a:pt x="361098" y="0"/>
                  </a:moveTo>
                  <a:lnTo>
                    <a:pt x="333549" y="0"/>
                  </a:lnTo>
                  <a:lnTo>
                    <a:pt x="330455" y="3809"/>
                  </a:lnTo>
                  <a:lnTo>
                    <a:pt x="360759" y="3809"/>
                  </a:lnTo>
                  <a:lnTo>
                    <a:pt x="361098" y="0"/>
                  </a:lnTo>
                  <a:close/>
                </a:path>
              </a:pathLst>
            </a:custGeom>
            <a:solidFill>
              <a:srgbClr val="D9D9D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1" name="object 211"/>
            <p:cNvSpPr/>
            <p:nvPr/>
          </p:nvSpPr>
          <p:spPr>
            <a:xfrm>
              <a:off x="8416289" y="5474969"/>
              <a:ext cx="513080" cy="549910"/>
            </a:xfrm>
            <a:custGeom>
              <a:avLst/>
              <a:gdLst/>
              <a:ahLst/>
              <a:cxnLst/>
              <a:rect l="l" t="t" r="r" b="b"/>
              <a:pathLst>
                <a:path w="513079" h="549910">
                  <a:moveTo>
                    <a:pt x="312036" y="547369"/>
                  </a:moveTo>
                  <a:lnTo>
                    <a:pt x="280299" y="547369"/>
                  </a:lnTo>
                  <a:lnTo>
                    <a:pt x="281829" y="549909"/>
                  </a:lnTo>
                  <a:lnTo>
                    <a:pt x="311851" y="549909"/>
                  </a:lnTo>
                  <a:lnTo>
                    <a:pt x="312036" y="547369"/>
                  </a:lnTo>
                  <a:close/>
                </a:path>
                <a:path w="513079" h="549910">
                  <a:moveTo>
                    <a:pt x="3809" y="394730"/>
                  </a:moveTo>
                  <a:lnTo>
                    <a:pt x="0" y="399383"/>
                  </a:lnTo>
                  <a:lnTo>
                    <a:pt x="0" y="440365"/>
                  </a:lnTo>
                  <a:lnTo>
                    <a:pt x="3809" y="439328"/>
                  </a:lnTo>
                  <a:lnTo>
                    <a:pt x="3809" y="394730"/>
                  </a:lnTo>
                  <a:close/>
                </a:path>
                <a:path w="513079" h="549910">
                  <a:moveTo>
                    <a:pt x="510539" y="269841"/>
                  </a:moveTo>
                  <a:lnTo>
                    <a:pt x="510539" y="300667"/>
                  </a:lnTo>
                  <a:lnTo>
                    <a:pt x="513079" y="299979"/>
                  </a:lnTo>
                  <a:lnTo>
                    <a:pt x="513079" y="270866"/>
                  </a:lnTo>
                  <a:lnTo>
                    <a:pt x="510539" y="269841"/>
                  </a:lnTo>
                  <a:close/>
                </a:path>
                <a:path w="513079" h="549910">
                  <a:moveTo>
                    <a:pt x="0" y="63298"/>
                  </a:moveTo>
                  <a:lnTo>
                    <a:pt x="0" y="74662"/>
                  </a:lnTo>
                  <a:lnTo>
                    <a:pt x="3809" y="81079"/>
                  </a:lnTo>
                  <a:lnTo>
                    <a:pt x="3809" y="64844"/>
                  </a:lnTo>
                  <a:lnTo>
                    <a:pt x="0" y="63298"/>
                  </a:lnTo>
                  <a:close/>
                </a:path>
                <a:path w="513079" h="549910">
                  <a:moveTo>
                    <a:pt x="356949" y="0"/>
                  </a:moveTo>
                  <a:lnTo>
                    <a:pt x="326645" y="0"/>
                  </a:lnTo>
                  <a:lnTo>
                    <a:pt x="323551" y="3809"/>
                  </a:lnTo>
                  <a:lnTo>
                    <a:pt x="356610" y="3809"/>
                  </a:lnTo>
                  <a:lnTo>
                    <a:pt x="356949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2" name="object 212"/>
            <p:cNvSpPr/>
            <p:nvPr/>
          </p:nvSpPr>
          <p:spPr>
            <a:xfrm>
              <a:off x="8420099" y="5478779"/>
              <a:ext cx="506730" cy="543560"/>
            </a:xfrm>
            <a:custGeom>
              <a:avLst/>
              <a:gdLst/>
              <a:ahLst/>
              <a:cxnLst/>
              <a:rect l="l" t="t" r="r" b="b"/>
              <a:pathLst>
                <a:path w="506729" h="543560">
                  <a:moveTo>
                    <a:pt x="308504" y="539750"/>
                  </a:moveTo>
                  <a:lnTo>
                    <a:pt x="274193" y="539750"/>
                  </a:lnTo>
                  <a:lnTo>
                    <a:pt x="276489" y="543560"/>
                  </a:lnTo>
                  <a:lnTo>
                    <a:pt x="308226" y="543560"/>
                  </a:lnTo>
                  <a:lnTo>
                    <a:pt x="308504" y="539750"/>
                  </a:lnTo>
                  <a:close/>
                </a:path>
                <a:path w="506729" h="543560">
                  <a:moveTo>
                    <a:pt x="3809" y="386267"/>
                  </a:moveTo>
                  <a:lnTo>
                    <a:pt x="0" y="390920"/>
                  </a:lnTo>
                  <a:lnTo>
                    <a:pt x="0" y="435518"/>
                  </a:lnTo>
                  <a:lnTo>
                    <a:pt x="3809" y="434481"/>
                  </a:lnTo>
                  <a:lnTo>
                    <a:pt x="3809" y="386267"/>
                  </a:lnTo>
                  <a:close/>
                </a:path>
                <a:path w="506729" h="543560">
                  <a:moveTo>
                    <a:pt x="502920" y="264494"/>
                  </a:moveTo>
                  <a:lnTo>
                    <a:pt x="502920" y="297888"/>
                  </a:lnTo>
                  <a:lnTo>
                    <a:pt x="506729" y="296857"/>
                  </a:lnTo>
                  <a:lnTo>
                    <a:pt x="506729" y="266031"/>
                  </a:lnTo>
                  <a:lnTo>
                    <a:pt x="502920" y="264494"/>
                  </a:lnTo>
                  <a:close/>
                </a:path>
                <a:path w="506729" h="543560">
                  <a:moveTo>
                    <a:pt x="0" y="61034"/>
                  </a:moveTo>
                  <a:lnTo>
                    <a:pt x="0" y="77269"/>
                  </a:lnTo>
                  <a:lnTo>
                    <a:pt x="3809" y="83686"/>
                  </a:lnTo>
                  <a:lnTo>
                    <a:pt x="3809" y="62581"/>
                  </a:lnTo>
                  <a:lnTo>
                    <a:pt x="0" y="61034"/>
                  </a:lnTo>
                  <a:close/>
                </a:path>
                <a:path w="506729" h="543560">
                  <a:moveTo>
                    <a:pt x="352800" y="0"/>
                  </a:moveTo>
                  <a:lnTo>
                    <a:pt x="319741" y="0"/>
                  </a:lnTo>
                  <a:lnTo>
                    <a:pt x="316647" y="3810"/>
                  </a:lnTo>
                  <a:lnTo>
                    <a:pt x="352461" y="3810"/>
                  </a:lnTo>
                  <a:lnTo>
                    <a:pt x="352800" y="0"/>
                  </a:lnTo>
                  <a:close/>
                </a:path>
              </a:pathLst>
            </a:custGeom>
            <a:solidFill>
              <a:srgbClr val="D6D6D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3" name="object 213"/>
            <p:cNvSpPr/>
            <p:nvPr/>
          </p:nvSpPr>
          <p:spPr>
            <a:xfrm>
              <a:off x="8423909" y="5482589"/>
              <a:ext cx="499109" cy="535940"/>
            </a:xfrm>
            <a:custGeom>
              <a:avLst/>
              <a:gdLst/>
              <a:ahLst/>
              <a:cxnLst/>
              <a:rect l="l" t="t" r="r" b="b"/>
              <a:pathLst>
                <a:path w="499109" h="535939">
                  <a:moveTo>
                    <a:pt x="304971" y="532130"/>
                  </a:moveTo>
                  <a:lnTo>
                    <a:pt x="268088" y="532130"/>
                  </a:lnTo>
                  <a:lnTo>
                    <a:pt x="270383" y="535940"/>
                  </a:lnTo>
                  <a:lnTo>
                    <a:pt x="304694" y="535940"/>
                  </a:lnTo>
                  <a:lnTo>
                    <a:pt x="304971" y="532130"/>
                  </a:lnTo>
                  <a:close/>
                </a:path>
                <a:path w="499109" h="535939">
                  <a:moveTo>
                    <a:pt x="3810" y="377804"/>
                  </a:moveTo>
                  <a:lnTo>
                    <a:pt x="0" y="382457"/>
                  </a:lnTo>
                  <a:lnTo>
                    <a:pt x="0" y="430671"/>
                  </a:lnTo>
                  <a:lnTo>
                    <a:pt x="3810" y="429633"/>
                  </a:lnTo>
                  <a:lnTo>
                    <a:pt x="3810" y="377804"/>
                  </a:lnTo>
                  <a:close/>
                </a:path>
                <a:path w="499109" h="535939">
                  <a:moveTo>
                    <a:pt x="495300" y="259146"/>
                  </a:moveTo>
                  <a:lnTo>
                    <a:pt x="495299" y="295110"/>
                  </a:lnTo>
                  <a:lnTo>
                    <a:pt x="499110" y="294078"/>
                  </a:lnTo>
                  <a:lnTo>
                    <a:pt x="499110" y="260684"/>
                  </a:lnTo>
                  <a:lnTo>
                    <a:pt x="495300" y="259146"/>
                  </a:lnTo>
                  <a:close/>
                </a:path>
                <a:path w="499109" h="535939">
                  <a:moveTo>
                    <a:pt x="0" y="58771"/>
                  </a:moveTo>
                  <a:lnTo>
                    <a:pt x="0" y="79876"/>
                  </a:lnTo>
                  <a:lnTo>
                    <a:pt x="3810" y="86293"/>
                  </a:lnTo>
                  <a:lnTo>
                    <a:pt x="3810" y="60317"/>
                  </a:lnTo>
                  <a:lnTo>
                    <a:pt x="0" y="58771"/>
                  </a:lnTo>
                  <a:close/>
                </a:path>
                <a:path w="499109" h="535939">
                  <a:moveTo>
                    <a:pt x="348651" y="0"/>
                  </a:moveTo>
                  <a:lnTo>
                    <a:pt x="312837" y="0"/>
                  </a:lnTo>
                  <a:lnTo>
                    <a:pt x="310774" y="2540"/>
                  </a:lnTo>
                  <a:lnTo>
                    <a:pt x="348425" y="2540"/>
                  </a:lnTo>
                  <a:lnTo>
                    <a:pt x="348651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4" name="object 214"/>
            <p:cNvSpPr/>
            <p:nvPr/>
          </p:nvSpPr>
          <p:spPr>
            <a:xfrm>
              <a:off x="8427719" y="5485129"/>
              <a:ext cx="491490" cy="529590"/>
            </a:xfrm>
            <a:custGeom>
              <a:avLst/>
              <a:gdLst/>
              <a:ahLst/>
              <a:cxnLst/>
              <a:rect l="l" t="t" r="r" b="b"/>
              <a:pathLst>
                <a:path w="491490" h="529589">
                  <a:moveTo>
                    <a:pt x="301439" y="525780"/>
                  </a:moveTo>
                  <a:lnTo>
                    <a:pt x="261982" y="525780"/>
                  </a:lnTo>
                  <a:lnTo>
                    <a:pt x="264278" y="529590"/>
                  </a:lnTo>
                  <a:lnTo>
                    <a:pt x="301161" y="529590"/>
                  </a:lnTo>
                  <a:lnTo>
                    <a:pt x="301439" y="525780"/>
                  </a:lnTo>
                  <a:close/>
                </a:path>
                <a:path w="491490" h="529589">
                  <a:moveTo>
                    <a:pt x="2539" y="372162"/>
                  </a:moveTo>
                  <a:lnTo>
                    <a:pt x="0" y="375264"/>
                  </a:lnTo>
                  <a:lnTo>
                    <a:pt x="0" y="427093"/>
                  </a:lnTo>
                  <a:lnTo>
                    <a:pt x="2539" y="426402"/>
                  </a:lnTo>
                  <a:lnTo>
                    <a:pt x="2539" y="372162"/>
                  </a:lnTo>
                  <a:close/>
                </a:path>
                <a:path w="491490" h="529589">
                  <a:moveTo>
                    <a:pt x="487679" y="255069"/>
                  </a:moveTo>
                  <a:lnTo>
                    <a:pt x="487679" y="293601"/>
                  </a:lnTo>
                  <a:lnTo>
                    <a:pt x="491489" y="292570"/>
                  </a:lnTo>
                  <a:lnTo>
                    <a:pt x="491489" y="256606"/>
                  </a:lnTo>
                  <a:lnTo>
                    <a:pt x="487679" y="255069"/>
                  </a:lnTo>
                  <a:close/>
                </a:path>
                <a:path w="491490" h="529589">
                  <a:moveTo>
                    <a:pt x="0" y="57777"/>
                  </a:moveTo>
                  <a:lnTo>
                    <a:pt x="0" y="83753"/>
                  </a:lnTo>
                  <a:lnTo>
                    <a:pt x="2539" y="88031"/>
                  </a:lnTo>
                  <a:lnTo>
                    <a:pt x="2539" y="58808"/>
                  </a:lnTo>
                  <a:lnTo>
                    <a:pt x="0" y="57777"/>
                  </a:lnTo>
                  <a:close/>
                </a:path>
                <a:path w="491490" h="529589">
                  <a:moveTo>
                    <a:pt x="344615" y="0"/>
                  </a:moveTo>
                  <a:lnTo>
                    <a:pt x="306964" y="0"/>
                  </a:lnTo>
                  <a:lnTo>
                    <a:pt x="303870" y="3810"/>
                  </a:lnTo>
                  <a:lnTo>
                    <a:pt x="344276" y="3810"/>
                  </a:lnTo>
                  <a:lnTo>
                    <a:pt x="344615" y="0"/>
                  </a:lnTo>
                  <a:close/>
                </a:path>
              </a:pathLst>
            </a:custGeom>
            <a:solidFill>
              <a:srgbClr val="D3D3D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5" name="object 215"/>
            <p:cNvSpPr/>
            <p:nvPr/>
          </p:nvSpPr>
          <p:spPr>
            <a:xfrm>
              <a:off x="8430259" y="5488939"/>
              <a:ext cx="485140" cy="521970"/>
            </a:xfrm>
            <a:custGeom>
              <a:avLst/>
              <a:gdLst/>
              <a:ahLst/>
              <a:cxnLst/>
              <a:rect l="l" t="t" r="r" b="b"/>
              <a:pathLst>
                <a:path w="485140" h="521970">
                  <a:moveTo>
                    <a:pt x="299177" y="518160"/>
                  </a:moveTo>
                  <a:lnTo>
                    <a:pt x="257147" y="518160"/>
                  </a:lnTo>
                  <a:lnTo>
                    <a:pt x="259442" y="521970"/>
                  </a:lnTo>
                  <a:lnTo>
                    <a:pt x="298899" y="521970"/>
                  </a:lnTo>
                  <a:lnTo>
                    <a:pt x="299177" y="518160"/>
                  </a:lnTo>
                  <a:close/>
                </a:path>
                <a:path w="485140" h="521970">
                  <a:moveTo>
                    <a:pt x="3810" y="363698"/>
                  </a:moveTo>
                  <a:lnTo>
                    <a:pt x="0" y="368352"/>
                  </a:lnTo>
                  <a:lnTo>
                    <a:pt x="0" y="422592"/>
                  </a:lnTo>
                  <a:lnTo>
                    <a:pt x="3810" y="421555"/>
                  </a:lnTo>
                  <a:lnTo>
                    <a:pt x="3810" y="363698"/>
                  </a:lnTo>
                  <a:close/>
                </a:path>
                <a:path w="485140" h="521970">
                  <a:moveTo>
                    <a:pt x="481330" y="249722"/>
                  </a:moveTo>
                  <a:lnTo>
                    <a:pt x="481330" y="290822"/>
                  </a:lnTo>
                  <a:lnTo>
                    <a:pt x="485140" y="289791"/>
                  </a:lnTo>
                  <a:lnTo>
                    <a:pt x="485140" y="251259"/>
                  </a:lnTo>
                  <a:lnTo>
                    <a:pt x="481330" y="249722"/>
                  </a:lnTo>
                  <a:close/>
                </a:path>
                <a:path w="485140" h="521970">
                  <a:moveTo>
                    <a:pt x="0" y="54998"/>
                  </a:moveTo>
                  <a:lnTo>
                    <a:pt x="0" y="84221"/>
                  </a:lnTo>
                  <a:lnTo>
                    <a:pt x="3810" y="90637"/>
                  </a:lnTo>
                  <a:lnTo>
                    <a:pt x="3810" y="56544"/>
                  </a:lnTo>
                  <a:lnTo>
                    <a:pt x="0" y="54998"/>
                  </a:lnTo>
                  <a:close/>
                </a:path>
                <a:path w="485140" h="521970">
                  <a:moveTo>
                    <a:pt x="341736" y="0"/>
                  </a:moveTo>
                  <a:lnTo>
                    <a:pt x="301330" y="0"/>
                  </a:lnTo>
                  <a:lnTo>
                    <a:pt x="298236" y="3810"/>
                  </a:lnTo>
                  <a:lnTo>
                    <a:pt x="341397" y="3810"/>
                  </a:lnTo>
                  <a:lnTo>
                    <a:pt x="341736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6" name="object 216"/>
            <p:cNvSpPr/>
            <p:nvPr/>
          </p:nvSpPr>
          <p:spPr>
            <a:xfrm>
              <a:off x="8434069" y="5492749"/>
              <a:ext cx="477520" cy="514350"/>
            </a:xfrm>
            <a:custGeom>
              <a:avLst/>
              <a:gdLst/>
              <a:ahLst/>
              <a:cxnLst/>
              <a:rect l="l" t="t" r="r" b="b"/>
              <a:pathLst>
                <a:path w="477520" h="514350">
                  <a:moveTo>
                    <a:pt x="295645" y="510540"/>
                  </a:moveTo>
                  <a:lnTo>
                    <a:pt x="251041" y="510540"/>
                  </a:lnTo>
                  <a:lnTo>
                    <a:pt x="253337" y="514350"/>
                  </a:lnTo>
                  <a:lnTo>
                    <a:pt x="295367" y="514350"/>
                  </a:lnTo>
                  <a:lnTo>
                    <a:pt x="295645" y="510540"/>
                  </a:lnTo>
                  <a:close/>
                </a:path>
                <a:path w="477520" h="514350">
                  <a:moveTo>
                    <a:pt x="3809" y="355235"/>
                  </a:moveTo>
                  <a:lnTo>
                    <a:pt x="0" y="359888"/>
                  </a:lnTo>
                  <a:lnTo>
                    <a:pt x="0" y="417745"/>
                  </a:lnTo>
                  <a:lnTo>
                    <a:pt x="3809" y="416708"/>
                  </a:lnTo>
                  <a:lnTo>
                    <a:pt x="3809" y="355235"/>
                  </a:lnTo>
                  <a:close/>
                </a:path>
                <a:path w="477520" h="514350">
                  <a:moveTo>
                    <a:pt x="473709" y="244374"/>
                  </a:moveTo>
                  <a:lnTo>
                    <a:pt x="473709" y="288044"/>
                  </a:lnTo>
                  <a:lnTo>
                    <a:pt x="477520" y="287012"/>
                  </a:lnTo>
                  <a:lnTo>
                    <a:pt x="477520" y="245912"/>
                  </a:lnTo>
                  <a:lnTo>
                    <a:pt x="473709" y="244374"/>
                  </a:lnTo>
                  <a:close/>
                </a:path>
                <a:path w="477520" h="514350">
                  <a:moveTo>
                    <a:pt x="0" y="52734"/>
                  </a:moveTo>
                  <a:lnTo>
                    <a:pt x="0" y="86827"/>
                  </a:lnTo>
                  <a:lnTo>
                    <a:pt x="3809" y="93244"/>
                  </a:lnTo>
                  <a:lnTo>
                    <a:pt x="3809" y="54281"/>
                  </a:lnTo>
                  <a:lnTo>
                    <a:pt x="0" y="52734"/>
                  </a:lnTo>
                  <a:close/>
                </a:path>
                <a:path w="477520" h="514350">
                  <a:moveTo>
                    <a:pt x="337587" y="0"/>
                  </a:moveTo>
                  <a:lnTo>
                    <a:pt x="294426" y="0"/>
                  </a:lnTo>
                  <a:lnTo>
                    <a:pt x="291332" y="3810"/>
                  </a:lnTo>
                  <a:lnTo>
                    <a:pt x="337248" y="3810"/>
                  </a:lnTo>
                  <a:lnTo>
                    <a:pt x="337587" y="0"/>
                  </a:lnTo>
                  <a:close/>
                </a:path>
              </a:pathLst>
            </a:custGeom>
            <a:solidFill>
              <a:srgbClr val="D0D0D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7" name="object 217"/>
            <p:cNvSpPr/>
            <p:nvPr/>
          </p:nvSpPr>
          <p:spPr>
            <a:xfrm>
              <a:off x="8437879" y="5496559"/>
              <a:ext cx="469900" cy="506730"/>
            </a:xfrm>
            <a:custGeom>
              <a:avLst/>
              <a:gdLst/>
              <a:ahLst/>
              <a:cxnLst/>
              <a:rect l="l" t="t" r="r" b="b"/>
              <a:pathLst>
                <a:path w="469900" h="506729">
                  <a:moveTo>
                    <a:pt x="292020" y="504189"/>
                  </a:moveTo>
                  <a:lnTo>
                    <a:pt x="245701" y="504189"/>
                  </a:lnTo>
                  <a:lnTo>
                    <a:pt x="247231" y="506729"/>
                  </a:lnTo>
                  <a:lnTo>
                    <a:pt x="291835" y="506729"/>
                  </a:lnTo>
                  <a:lnTo>
                    <a:pt x="292020" y="504189"/>
                  </a:lnTo>
                  <a:close/>
                </a:path>
                <a:path w="469900" h="506729">
                  <a:moveTo>
                    <a:pt x="3810" y="346772"/>
                  </a:moveTo>
                  <a:lnTo>
                    <a:pt x="0" y="351425"/>
                  </a:lnTo>
                  <a:lnTo>
                    <a:pt x="0" y="412898"/>
                  </a:lnTo>
                  <a:lnTo>
                    <a:pt x="3810" y="411860"/>
                  </a:lnTo>
                  <a:lnTo>
                    <a:pt x="3810" y="346772"/>
                  </a:lnTo>
                  <a:close/>
                </a:path>
                <a:path w="469900" h="506729">
                  <a:moveTo>
                    <a:pt x="466090" y="239027"/>
                  </a:moveTo>
                  <a:lnTo>
                    <a:pt x="466090" y="285265"/>
                  </a:lnTo>
                  <a:lnTo>
                    <a:pt x="469900" y="284234"/>
                  </a:lnTo>
                  <a:lnTo>
                    <a:pt x="469900" y="240564"/>
                  </a:lnTo>
                  <a:lnTo>
                    <a:pt x="466090" y="239027"/>
                  </a:lnTo>
                  <a:close/>
                </a:path>
                <a:path w="469900" h="506729">
                  <a:moveTo>
                    <a:pt x="0" y="50471"/>
                  </a:moveTo>
                  <a:lnTo>
                    <a:pt x="0" y="89434"/>
                  </a:lnTo>
                  <a:lnTo>
                    <a:pt x="3810" y="95851"/>
                  </a:lnTo>
                  <a:lnTo>
                    <a:pt x="3810" y="52017"/>
                  </a:lnTo>
                  <a:lnTo>
                    <a:pt x="0" y="50471"/>
                  </a:lnTo>
                  <a:close/>
                </a:path>
                <a:path w="469900" h="506729">
                  <a:moveTo>
                    <a:pt x="333438" y="0"/>
                  </a:moveTo>
                  <a:lnTo>
                    <a:pt x="287522" y="0"/>
                  </a:lnTo>
                  <a:lnTo>
                    <a:pt x="284428" y="3809"/>
                  </a:lnTo>
                  <a:lnTo>
                    <a:pt x="333099" y="3809"/>
                  </a:lnTo>
                  <a:lnTo>
                    <a:pt x="333438" y="0"/>
                  </a:lnTo>
                  <a:close/>
                </a:path>
              </a:pathLst>
            </a:custGeom>
            <a:solidFill>
              <a:srgbClr val="CE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8" name="object 218"/>
            <p:cNvSpPr/>
            <p:nvPr/>
          </p:nvSpPr>
          <p:spPr>
            <a:xfrm>
              <a:off x="8441689" y="5500369"/>
              <a:ext cx="462280" cy="500380"/>
            </a:xfrm>
            <a:custGeom>
              <a:avLst/>
              <a:gdLst/>
              <a:ahLst/>
              <a:cxnLst/>
              <a:rect l="l" t="t" r="r" b="b"/>
              <a:pathLst>
                <a:path w="462279" h="500379">
                  <a:moveTo>
                    <a:pt x="288488" y="496570"/>
                  </a:moveTo>
                  <a:lnTo>
                    <a:pt x="239596" y="496570"/>
                  </a:lnTo>
                  <a:lnTo>
                    <a:pt x="241891" y="500379"/>
                  </a:lnTo>
                  <a:lnTo>
                    <a:pt x="288210" y="500379"/>
                  </a:lnTo>
                  <a:lnTo>
                    <a:pt x="288488" y="496570"/>
                  </a:lnTo>
                  <a:close/>
                </a:path>
                <a:path w="462279" h="500379">
                  <a:moveTo>
                    <a:pt x="3809" y="338309"/>
                  </a:moveTo>
                  <a:lnTo>
                    <a:pt x="0" y="342962"/>
                  </a:lnTo>
                  <a:lnTo>
                    <a:pt x="0" y="408050"/>
                  </a:lnTo>
                  <a:lnTo>
                    <a:pt x="3809" y="407013"/>
                  </a:lnTo>
                  <a:lnTo>
                    <a:pt x="3809" y="338309"/>
                  </a:lnTo>
                  <a:close/>
                </a:path>
                <a:path w="462279" h="500379">
                  <a:moveTo>
                    <a:pt x="459739" y="234192"/>
                  </a:moveTo>
                  <a:lnTo>
                    <a:pt x="459739" y="282143"/>
                  </a:lnTo>
                  <a:lnTo>
                    <a:pt x="462279" y="281455"/>
                  </a:lnTo>
                  <a:lnTo>
                    <a:pt x="462279" y="235217"/>
                  </a:lnTo>
                  <a:lnTo>
                    <a:pt x="459739" y="234192"/>
                  </a:lnTo>
                  <a:close/>
                </a:path>
                <a:path w="462279" h="500379">
                  <a:moveTo>
                    <a:pt x="0" y="48207"/>
                  </a:moveTo>
                  <a:lnTo>
                    <a:pt x="0" y="92041"/>
                  </a:lnTo>
                  <a:lnTo>
                    <a:pt x="3809" y="98458"/>
                  </a:lnTo>
                  <a:lnTo>
                    <a:pt x="3809" y="49754"/>
                  </a:lnTo>
                  <a:lnTo>
                    <a:pt x="0" y="48207"/>
                  </a:lnTo>
                  <a:close/>
                </a:path>
                <a:path w="462279" h="500379">
                  <a:moveTo>
                    <a:pt x="329289" y="0"/>
                  </a:moveTo>
                  <a:lnTo>
                    <a:pt x="280618" y="0"/>
                  </a:lnTo>
                  <a:lnTo>
                    <a:pt x="277524" y="3809"/>
                  </a:lnTo>
                  <a:lnTo>
                    <a:pt x="328949" y="3809"/>
                  </a:lnTo>
                  <a:lnTo>
                    <a:pt x="329289" y="0"/>
                  </a:lnTo>
                  <a:close/>
                </a:path>
              </a:pathLst>
            </a:custGeom>
            <a:solidFill>
              <a:srgbClr val="CDCDC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19" name="object 219"/>
            <p:cNvSpPr/>
            <p:nvPr/>
          </p:nvSpPr>
          <p:spPr>
            <a:xfrm>
              <a:off x="8445499" y="5504179"/>
              <a:ext cx="455930" cy="492759"/>
            </a:xfrm>
            <a:custGeom>
              <a:avLst/>
              <a:gdLst/>
              <a:ahLst/>
              <a:cxnLst/>
              <a:rect l="l" t="t" r="r" b="b"/>
              <a:pathLst>
                <a:path w="455929" h="492760">
                  <a:moveTo>
                    <a:pt x="284956" y="488950"/>
                  </a:moveTo>
                  <a:lnTo>
                    <a:pt x="233490" y="488950"/>
                  </a:lnTo>
                  <a:lnTo>
                    <a:pt x="235786" y="492760"/>
                  </a:lnTo>
                  <a:lnTo>
                    <a:pt x="284678" y="492760"/>
                  </a:lnTo>
                  <a:lnTo>
                    <a:pt x="284956" y="488950"/>
                  </a:lnTo>
                  <a:close/>
                </a:path>
                <a:path w="455929" h="492760">
                  <a:moveTo>
                    <a:pt x="3809" y="329846"/>
                  </a:moveTo>
                  <a:lnTo>
                    <a:pt x="0" y="334499"/>
                  </a:lnTo>
                  <a:lnTo>
                    <a:pt x="0" y="403203"/>
                  </a:lnTo>
                  <a:lnTo>
                    <a:pt x="3809" y="402166"/>
                  </a:lnTo>
                  <a:lnTo>
                    <a:pt x="3809" y="329846"/>
                  </a:lnTo>
                  <a:close/>
                </a:path>
                <a:path w="455929" h="492760">
                  <a:moveTo>
                    <a:pt x="452120" y="228845"/>
                  </a:moveTo>
                  <a:lnTo>
                    <a:pt x="452120" y="279364"/>
                  </a:lnTo>
                  <a:lnTo>
                    <a:pt x="455929" y="278333"/>
                  </a:lnTo>
                  <a:lnTo>
                    <a:pt x="455929" y="230382"/>
                  </a:lnTo>
                  <a:lnTo>
                    <a:pt x="452120" y="228845"/>
                  </a:lnTo>
                  <a:close/>
                </a:path>
                <a:path w="455929" h="492760">
                  <a:moveTo>
                    <a:pt x="0" y="45944"/>
                  </a:moveTo>
                  <a:lnTo>
                    <a:pt x="0" y="94648"/>
                  </a:lnTo>
                  <a:lnTo>
                    <a:pt x="3809" y="101065"/>
                  </a:lnTo>
                  <a:lnTo>
                    <a:pt x="3809" y="47490"/>
                  </a:lnTo>
                  <a:lnTo>
                    <a:pt x="0" y="45944"/>
                  </a:lnTo>
                  <a:close/>
                </a:path>
                <a:path w="455929" h="492760">
                  <a:moveTo>
                    <a:pt x="325139" y="0"/>
                  </a:moveTo>
                  <a:lnTo>
                    <a:pt x="273714" y="0"/>
                  </a:lnTo>
                  <a:lnTo>
                    <a:pt x="270620" y="3810"/>
                  </a:lnTo>
                  <a:lnTo>
                    <a:pt x="324800" y="3810"/>
                  </a:lnTo>
                  <a:lnTo>
                    <a:pt x="325139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0" name="object 220"/>
            <p:cNvSpPr/>
            <p:nvPr/>
          </p:nvSpPr>
          <p:spPr>
            <a:xfrm>
              <a:off x="8449309" y="5507989"/>
              <a:ext cx="448309" cy="485140"/>
            </a:xfrm>
            <a:custGeom>
              <a:avLst/>
              <a:gdLst/>
              <a:ahLst/>
              <a:cxnLst/>
              <a:rect l="l" t="t" r="r" b="b"/>
              <a:pathLst>
                <a:path w="448309" h="485139">
                  <a:moveTo>
                    <a:pt x="281424" y="481330"/>
                  </a:moveTo>
                  <a:lnTo>
                    <a:pt x="227385" y="481330"/>
                  </a:lnTo>
                  <a:lnTo>
                    <a:pt x="229680" y="485140"/>
                  </a:lnTo>
                  <a:lnTo>
                    <a:pt x="281146" y="485140"/>
                  </a:lnTo>
                  <a:lnTo>
                    <a:pt x="281424" y="481330"/>
                  </a:lnTo>
                  <a:close/>
                </a:path>
                <a:path w="448309" h="485139">
                  <a:moveTo>
                    <a:pt x="3810" y="321382"/>
                  </a:moveTo>
                  <a:lnTo>
                    <a:pt x="0" y="326036"/>
                  </a:lnTo>
                  <a:lnTo>
                    <a:pt x="0" y="398356"/>
                  </a:lnTo>
                  <a:lnTo>
                    <a:pt x="3810" y="397319"/>
                  </a:lnTo>
                  <a:lnTo>
                    <a:pt x="3810" y="321382"/>
                  </a:lnTo>
                  <a:close/>
                </a:path>
                <a:path w="448309" h="485139">
                  <a:moveTo>
                    <a:pt x="444500" y="223497"/>
                  </a:moveTo>
                  <a:lnTo>
                    <a:pt x="444500" y="276586"/>
                  </a:lnTo>
                  <a:lnTo>
                    <a:pt x="448310" y="275554"/>
                  </a:lnTo>
                  <a:lnTo>
                    <a:pt x="448310" y="225035"/>
                  </a:lnTo>
                  <a:lnTo>
                    <a:pt x="444500" y="223497"/>
                  </a:lnTo>
                  <a:close/>
                </a:path>
                <a:path w="448309" h="485139">
                  <a:moveTo>
                    <a:pt x="0" y="43680"/>
                  </a:moveTo>
                  <a:lnTo>
                    <a:pt x="0" y="97255"/>
                  </a:lnTo>
                  <a:lnTo>
                    <a:pt x="3810" y="103672"/>
                  </a:lnTo>
                  <a:lnTo>
                    <a:pt x="3810" y="45226"/>
                  </a:lnTo>
                  <a:lnTo>
                    <a:pt x="0" y="43680"/>
                  </a:lnTo>
                  <a:close/>
                </a:path>
                <a:path w="448309" h="485139">
                  <a:moveTo>
                    <a:pt x="320990" y="0"/>
                  </a:moveTo>
                  <a:lnTo>
                    <a:pt x="266810" y="0"/>
                  </a:lnTo>
                  <a:lnTo>
                    <a:pt x="263716" y="3810"/>
                  </a:lnTo>
                  <a:lnTo>
                    <a:pt x="320651" y="3810"/>
                  </a:lnTo>
                  <a:lnTo>
                    <a:pt x="320990" y="0"/>
                  </a:lnTo>
                  <a:close/>
                </a:path>
              </a:pathLst>
            </a:custGeom>
            <a:solidFill>
              <a:srgbClr val="CACAC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1" name="object 221"/>
            <p:cNvSpPr/>
            <p:nvPr/>
          </p:nvSpPr>
          <p:spPr>
            <a:xfrm>
              <a:off x="8453119" y="5511799"/>
              <a:ext cx="440690" cy="477520"/>
            </a:xfrm>
            <a:custGeom>
              <a:avLst/>
              <a:gdLst/>
              <a:ahLst/>
              <a:cxnLst/>
              <a:rect l="l" t="t" r="r" b="b"/>
              <a:pathLst>
                <a:path w="440690" h="477520">
                  <a:moveTo>
                    <a:pt x="277891" y="473709"/>
                  </a:moveTo>
                  <a:lnTo>
                    <a:pt x="221279" y="473709"/>
                  </a:lnTo>
                  <a:lnTo>
                    <a:pt x="223575" y="477519"/>
                  </a:lnTo>
                  <a:lnTo>
                    <a:pt x="277614" y="477519"/>
                  </a:lnTo>
                  <a:lnTo>
                    <a:pt x="277891" y="473709"/>
                  </a:lnTo>
                  <a:close/>
                </a:path>
                <a:path w="440690" h="477520">
                  <a:moveTo>
                    <a:pt x="3809" y="312919"/>
                  </a:moveTo>
                  <a:lnTo>
                    <a:pt x="0" y="317572"/>
                  </a:lnTo>
                  <a:lnTo>
                    <a:pt x="0" y="393509"/>
                  </a:lnTo>
                  <a:lnTo>
                    <a:pt x="3809" y="392472"/>
                  </a:lnTo>
                  <a:lnTo>
                    <a:pt x="3809" y="312919"/>
                  </a:lnTo>
                  <a:close/>
                </a:path>
                <a:path w="440690" h="477520">
                  <a:moveTo>
                    <a:pt x="436879" y="218150"/>
                  </a:moveTo>
                  <a:lnTo>
                    <a:pt x="436879" y="273807"/>
                  </a:lnTo>
                  <a:lnTo>
                    <a:pt x="440689" y="272776"/>
                  </a:lnTo>
                  <a:lnTo>
                    <a:pt x="440689" y="219687"/>
                  </a:lnTo>
                  <a:lnTo>
                    <a:pt x="436879" y="218150"/>
                  </a:lnTo>
                  <a:close/>
                </a:path>
                <a:path w="440690" h="477520">
                  <a:moveTo>
                    <a:pt x="0" y="41416"/>
                  </a:moveTo>
                  <a:lnTo>
                    <a:pt x="0" y="99862"/>
                  </a:lnTo>
                  <a:lnTo>
                    <a:pt x="3809" y="106278"/>
                  </a:lnTo>
                  <a:lnTo>
                    <a:pt x="3809" y="42963"/>
                  </a:lnTo>
                  <a:lnTo>
                    <a:pt x="0" y="41416"/>
                  </a:lnTo>
                  <a:close/>
                </a:path>
                <a:path w="440690" h="477520">
                  <a:moveTo>
                    <a:pt x="316841" y="0"/>
                  </a:moveTo>
                  <a:lnTo>
                    <a:pt x="259906" y="0"/>
                  </a:lnTo>
                  <a:lnTo>
                    <a:pt x="257844" y="2540"/>
                  </a:lnTo>
                  <a:lnTo>
                    <a:pt x="316615" y="2540"/>
                  </a:lnTo>
                  <a:lnTo>
                    <a:pt x="316841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2" name="object 222"/>
            <p:cNvSpPr/>
            <p:nvPr/>
          </p:nvSpPr>
          <p:spPr>
            <a:xfrm>
              <a:off x="8456929" y="5514339"/>
              <a:ext cx="433070" cy="471170"/>
            </a:xfrm>
            <a:custGeom>
              <a:avLst/>
              <a:gdLst/>
              <a:ahLst/>
              <a:cxnLst/>
              <a:rect l="l" t="t" r="r" b="b"/>
              <a:pathLst>
                <a:path w="433070" h="471170">
                  <a:moveTo>
                    <a:pt x="274359" y="467360"/>
                  </a:moveTo>
                  <a:lnTo>
                    <a:pt x="215174" y="467360"/>
                  </a:lnTo>
                  <a:lnTo>
                    <a:pt x="217469" y="471170"/>
                  </a:lnTo>
                  <a:lnTo>
                    <a:pt x="274081" y="471170"/>
                  </a:lnTo>
                  <a:lnTo>
                    <a:pt x="274359" y="467360"/>
                  </a:lnTo>
                  <a:close/>
                </a:path>
                <a:path w="433070" h="471170">
                  <a:moveTo>
                    <a:pt x="2540" y="307277"/>
                  </a:moveTo>
                  <a:lnTo>
                    <a:pt x="0" y="310379"/>
                  </a:lnTo>
                  <a:lnTo>
                    <a:pt x="0" y="389932"/>
                  </a:lnTo>
                  <a:lnTo>
                    <a:pt x="2540" y="389240"/>
                  </a:lnTo>
                  <a:lnTo>
                    <a:pt x="2540" y="307277"/>
                  </a:lnTo>
                  <a:close/>
                </a:path>
                <a:path w="433070" h="471170">
                  <a:moveTo>
                    <a:pt x="429260" y="214072"/>
                  </a:moveTo>
                  <a:lnTo>
                    <a:pt x="429260" y="272299"/>
                  </a:lnTo>
                  <a:lnTo>
                    <a:pt x="433070" y="271267"/>
                  </a:lnTo>
                  <a:lnTo>
                    <a:pt x="433070" y="215610"/>
                  </a:lnTo>
                  <a:lnTo>
                    <a:pt x="429260" y="214072"/>
                  </a:lnTo>
                  <a:close/>
                </a:path>
                <a:path w="433070" h="471170">
                  <a:moveTo>
                    <a:pt x="0" y="40423"/>
                  </a:moveTo>
                  <a:lnTo>
                    <a:pt x="0" y="103738"/>
                  </a:lnTo>
                  <a:lnTo>
                    <a:pt x="2540" y="108016"/>
                  </a:lnTo>
                  <a:lnTo>
                    <a:pt x="2540" y="41454"/>
                  </a:lnTo>
                  <a:lnTo>
                    <a:pt x="0" y="40423"/>
                  </a:lnTo>
                  <a:close/>
                </a:path>
                <a:path w="433070" h="471170">
                  <a:moveTo>
                    <a:pt x="312805" y="0"/>
                  </a:moveTo>
                  <a:lnTo>
                    <a:pt x="254034" y="0"/>
                  </a:lnTo>
                  <a:lnTo>
                    <a:pt x="250940" y="3810"/>
                  </a:lnTo>
                  <a:lnTo>
                    <a:pt x="312466" y="3810"/>
                  </a:lnTo>
                  <a:lnTo>
                    <a:pt x="312805" y="0"/>
                  </a:lnTo>
                  <a:close/>
                </a:path>
              </a:pathLst>
            </a:custGeom>
            <a:solidFill>
              <a:srgbClr val="C7C7C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3" name="object 223"/>
            <p:cNvSpPr/>
            <p:nvPr/>
          </p:nvSpPr>
          <p:spPr>
            <a:xfrm>
              <a:off x="8459469" y="5518149"/>
              <a:ext cx="426720" cy="463550"/>
            </a:xfrm>
            <a:custGeom>
              <a:avLst/>
              <a:gdLst/>
              <a:ahLst/>
              <a:cxnLst/>
              <a:rect l="l" t="t" r="r" b="b"/>
              <a:pathLst>
                <a:path w="426720" h="463550">
                  <a:moveTo>
                    <a:pt x="272097" y="459740"/>
                  </a:moveTo>
                  <a:lnTo>
                    <a:pt x="210338" y="459740"/>
                  </a:lnTo>
                  <a:lnTo>
                    <a:pt x="212634" y="463550"/>
                  </a:lnTo>
                  <a:lnTo>
                    <a:pt x="271819" y="463550"/>
                  </a:lnTo>
                  <a:lnTo>
                    <a:pt x="272097" y="459740"/>
                  </a:lnTo>
                  <a:close/>
                </a:path>
                <a:path w="426720" h="463550">
                  <a:moveTo>
                    <a:pt x="3809" y="298814"/>
                  </a:moveTo>
                  <a:lnTo>
                    <a:pt x="0" y="303467"/>
                  </a:lnTo>
                  <a:lnTo>
                    <a:pt x="0" y="385430"/>
                  </a:lnTo>
                  <a:lnTo>
                    <a:pt x="3809" y="384393"/>
                  </a:lnTo>
                  <a:lnTo>
                    <a:pt x="3809" y="298814"/>
                  </a:lnTo>
                  <a:close/>
                </a:path>
                <a:path w="426720" h="463550">
                  <a:moveTo>
                    <a:pt x="422909" y="208725"/>
                  </a:moveTo>
                  <a:lnTo>
                    <a:pt x="422909" y="269520"/>
                  </a:lnTo>
                  <a:lnTo>
                    <a:pt x="426720" y="268489"/>
                  </a:lnTo>
                  <a:lnTo>
                    <a:pt x="426720" y="210262"/>
                  </a:lnTo>
                  <a:lnTo>
                    <a:pt x="422909" y="208725"/>
                  </a:lnTo>
                  <a:close/>
                </a:path>
                <a:path w="426720" h="463550">
                  <a:moveTo>
                    <a:pt x="0" y="37644"/>
                  </a:moveTo>
                  <a:lnTo>
                    <a:pt x="0" y="104206"/>
                  </a:lnTo>
                  <a:lnTo>
                    <a:pt x="3809" y="110623"/>
                  </a:lnTo>
                  <a:lnTo>
                    <a:pt x="3809" y="39190"/>
                  </a:lnTo>
                  <a:lnTo>
                    <a:pt x="0" y="37644"/>
                  </a:lnTo>
                  <a:close/>
                </a:path>
                <a:path w="426720" h="463550">
                  <a:moveTo>
                    <a:pt x="309926" y="0"/>
                  </a:moveTo>
                  <a:lnTo>
                    <a:pt x="248400" y="0"/>
                  </a:lnTo>
                  <a:lnTo>
                    <a:pt x="245306" y="3809"/>
                  </a:lnTo>
                  <a:lnTo>
                    <a:pt x="309587" y="3809"/>
                  </a:lnTo>
                  <a:lnTo>
                    <a:pt x="309926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4" name="object 224"/>
            <p:cNvSpPr/>
            <p:nvPr/>
          </p:nvSpPr>
          <p:spPr>
            <a:xfrm>
              <a:off x="8463280" y="5521959"/>
              <a:ext cx="419100" cy="455930"/>
            </a:xfrm>
            <a:custGeom>
              <a:avLst/>
              <a:gdLst/>
              <a:ahLst/>
              <a:cxnLst/>
              <a:rect l="l" t="t" r="r" b="b"/>
              <a:pathLst>
                <a:path w="419100" h="455929">
                  <a:moveTo>
                    <a:pt x="3810" y="290360"/>
                  </a:moveTo>
                  <a:lnTo>
                    <a:pt x="0" y="295008"/>
                  </a:lnTo>
                  <a:lnTo>
                    <a:pt x="0" y="380593"/>
                  </a:lnTo>
                  <a:lnTo>
                    <a:pt x="3810" y="379552"/>
                  </a:lnTo>
                  <a:lnTo>
                    <a:pt x="3810" y="290360"/>
                  </a:lnTo>
                  <a:close/>
                </a:path>
                <a:path w="419100" h="455929">
                  <a:moveTo>
                    <a:pt x="3810" y="36931"/>
                  </a:moveTo>
                  <a:lnTo>
                    <a:pt x="0" y="35382"/>
                  </a:lnTo>
                  <a:lnTo>
                    <a:pt x="0" y="106819"/>
                  </a:lnTo>
                  <a:lnTo>
                    <a:pt x="3810" y="113233"/>
                  </a:lnTo>
                  <a:lnTo>
                    <a:pt x="3810" y="36931"/>
                  </a:lnTo>
                  <a:close/>
                </a:path>
                <a:path w="419100" h="455929">
                  <a:moveTo>
                    <a:pt x="268554" y="452120"/>
                  </a:moveTo>
                  <a:lnTo>
                    <a:pt x="204228" y="452120"/>
                  </a:lnTo>
                  <a:lnTo>
                    <a:pt x="206527" y="455930"/>
                  </a:lnTo>
                  <a:lnTo>
                    <a:pt x="268287" y="455930"/>
                  </a:lnTo>
                  <a:lnTo>
                    <a:pt x="268554" y="452120"/>
                  </a:lnTo>
                  <a:close/>
                </a:path>
                <a:path w="419100" h="455929">
                  <a:moveTo>
                    <a:pt x="305765" y="0"/>
                  </a:moveTo>
                  <a:lnTo>
                    <a:pt x="241490" y="0"/>
                  </a:lnTo>
                  <a:lnTo>
                    <a:pt x="238391" y="3810"/>
                  </a:lnTo>
                  <a:lnTo>
                    <a:pt x="305435" y="3810"/>
                  </a:lnTo>
                  <a:lnTo>
                    <a:pt x="305765" y="0"/>
                  </a:lnTo>
                  <a:close/>
                </a:path>
                <a:path w="419100" h="455929">
                  <a:moveTo>
                    <a:pt x="419100" y="204927"/>
                  </a:moveTo>
                  <a:lnTo>
                    <a:pt x="415290" y="203390"/>
                  </a:lnTo>
                  <a:lnTo>
                    <a:pt x="415290" y="266750"/>
                  </a:lnTo>
                  <a:lnTo>
                    <a:pt x="419100" y="265722"/>
                  </a:lnTo>
                  <a:lnTo>
                    <a:pt x="419100" y="204927"/>
                  </a:lnTo>
                  <a:close/>
                </a:path>
              </a:pathLst>
            </a:custGeom>
            <a:solidFill>
              <a:srgbClr val="C4C4C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5" name="object 225"/>
            <p:cNvSpPr/>
            <p:nvPr/>
          </p:nvSpPr>
          <p:spPr>
            <a:xfrm>
              <a:off x="8467090" y="5525769"/>
              <a:ext cx="411480" cy="448309"/>
            </a:xfrm>
            <a:custGeom>
              <a:avLst/>
              <a:gdLst/>
              <a:ahLst/>
              <a:cxnLst/>
              <a:rect l="l" t="t" r="r" b="b"/>
              <a:pathLst>
                <a:path w="411479" h="448310">
                  <a:moveTo>
                    <a:pt x="3810" y="281889"/>
                  </a:moveTo>
                  <a:lnTo>
                    <a:pt x="0" y="286550"/>
                  </a:lnTo>
                  <a:lnTo>
                    <a:pt x="0" y="375742"/>
                  </a:lnTo>
                  <a:lnTo>
                    <a:pt x="3797" y="374700"/>
                  </a:lnTo>
                  <a:lnTo>
                    <a:pt x="3810" y="281889"/>
                  </a:lnTo>
                  <a:close/>
                </a:path>
                <a:path w="411479" h="448310">
                  <a:moveTo>
                    <a:pt x="3810" y="34671"/>
                  </a:moveTo>
                  <a:lnTo>
                    <a:pt x="0" y="33121"/>
                  </a:lnTo>
                  <a:lnTo>
                    <a:pt x="0" y="109423"/>
                  </a:lnTo>
                  <a:lnTo>
                    <a:pt x="3810" y="115849"/>
                  </a:lnTo>
                  <a:lnTo>
                    <a:pt x="3810" y="34671"/>
                  </a:lnTo>
                  <a:close/>
                </a:path>
                <a:path w="411479" h="448310">
                  <a:moveTo>
                    <a:pt x="264934" y="445770"/>
                  </a:moveTo>
                  <a:lnTo>
                    <a:pt x="198882" y="445770"/>
                  </a:lnTo>
                  <a:lnTo>
                    <a:pt x="200418" y="448310"/>
                  </a:lnTo>
                  <a:lnTo>
                    <a:pt x="264744" y="448310"/>
                  </a:lnTo>
                  <a:lnTo>
                    <a:pt x="264934" y="445770"/>
                  </a:lnTo>
                  <a:close/>
                </a:path>
                <a:path w="411479" h="448310">
                  <a:moveTo>
                    <a:pt x="301625" y="0"/>
                  </a:moveTo>
                  <a:lnTo>
                    <a:pt x="234581" y="0"/>
                  </a:lnTo>
                  <a:lnTo>
                    <a:pt x="231495" y="3810"/>
                  </a:lnTo>
                  <a:lnTo>
                    <a:pt x="301282" y="3810"/>
                  </a:lnTo>
                  <a:lnTo>
                    <a:pt x="301625" y="0"/>
                  </a:lnTo>
                  <a:close/>
                </a:path>
                <a:path w="411479" h="448310">
                  <a:moveTo>
                    <a:pt x="411480" y="199580"/>
                  </a:moveTo>
                  <a:lnTo>
                    <a:pt x="408940" y="198551"/>
                  </a:lnTo>
                  <a:lnTo>
                    <a:pt x="408940" y="263626"/>
                  </a:lnTo>
                  <a:lnTo>
                    <a:pt x="411480" y="262940"/>
                  </a:lnTo>
                  <a:lnTo>
                    <a:pt x="411480" y="19958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6" name="object 226"/>
            <p:cNvSpPr/>
            <p:nvPr/>
          </p:nvSpPr>
          <p:spPr>
            <a:xfrm>
              <a:off x="8470900" y="5529579"/>
              <a:ext cx="405130" cy="441959"/>
            </a:xfrm>
            <a:custGeom>
              <a:avLst/>
              <a:gdLst/>
              <a:ahLst/>
              <a:cxnLst/>
              <a:rect l="l" t="t" r="r" b="b"/>
              <a:pathLst>
                <a:path w="405129" h="441960">
                  <a:moveTo>
                    <a:pt x="3810" y="273431"/>
                  </a:moveTo>
                  <a:lnTo>
                    <a:pt x="0" y="278079"/>
                  </a:lnTo>
                  <a:lnTo>
                    <a:pt x="0" y="370890"/>
                  </a:lnTo>
                  <a:lnTo>
                    <a:pt x="3810" y="369862"/>
                  </a:lnTo>
                  <a:lnTo>
                    <a:pt x="3810" y="273431"/>
                  </a:lnTo>
                  <a:close/>
                </a:path>
                <a:path w="405129" h="441960">
                  <a:moveTo>
                    <a:pt x="3810" y="32410"/>
                  </a:moveTo>
                  <a:lnTo>
                    <a:pt x="0" y="30861"/>
                  </a:lnTo>
                  <a:lnTo>
                    <a:pt x="0" y="112039"/>
                  </a:lnTo>
                  <a:lnTo>
                    <a:pt x="3810" y="118452"/>
                  </a:lnTo>
                  <a:lnTo>
                    <a:pt x="3810" y="32410"/>
                  </a:lnTo>
                  <a:close/>
                </a:path>
                <a:path w="405129" h="441960">
                  <a:moveTo>
                    <a:pt x="261404" y="438150"/>
                  </a:moveTo>
                  <a:lnTo>
                    <a:pt x="192786" y="438150"/>
                  </a:lnTo>
                  <a:lnTo>
                    <a:pt x="195072" y="441960"/>
                  </a:lnTo>
                  <a:lnTo>
                    <a:pt x="261124" y="441960"/>
                  </a:lnTo>
                  <a:lnTo>
                    <a:pt x="261404" y="438150"/>
                  </a:lnTo>
                  <a:close/>
                </a:path>
                <a:path w="405129" h="441960">
                  <a:moveTo>
                    <a:pt x="297472" y="0"/>
                  </a:moveTo>
                  <a:lnTo>
                    <a:pt x="227685" y="0"/>
                  </a:lnTo>
                  <a:lnTo>
                    <a:pt x="224586" y="3822"/>
                  </a:lnTo>
                  <a:lnTo>
                    <a:pt x="297129" y="3822"/>
                  </a:lnTo>
                  <a:lnTo>
                    <a:pt x="297472" y="0"/>
                  </a:lnTo>
                  <a:close/>
                </a:path>
                <a:path w="405129" h="441960">
                  <a:moveTo>
                    <a:pt x="405130" y="194741"/>
                  </a:moveTo>
                  <a:lnTo>
                    <a:pt x="401320" y="193205"/>
                  </a:lnTo>
                  <a:lnTo>
                    <a:pt x="401320" y="260845"/>
                  </a:lnTo>
                  <a:lnTo>
                    <a:pt x="405130" y="259816"/>
                  </a:lnTo>
                  <a:lnTo>
                    <a:pt x="405130" y="194741"/>
                  </a:lnTo>
                  <a:close/>
                </a:path>
              </a:pathLst>
            </a:custGeom>
            <a:solidFill>
              <a:srgbClr val="C1C1C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7" name="object 227"/>
            <p:cNvSpPr/>
            <p:nvPr/>
          </p:nvSpPr>
          <p:spPr>
            <a:xfrm>
              <a:off x="8474710" y="5533389"/>
              <a:ext cx="397510" cy="434340"/>
            </a:xfrm>
            <a:custGeom>
              <a:avLst/>
              <a:gdLst/>
              <a:ahLst/>
              <a:cxnLst/>
              <a:rect l="l" t="t" r="r" b="b"/>
              <a:pathLst>
                <a:path w="397509" h="434339">
                  <a:moveTo>
                    <a:pt x="3810" y="264972"/>
                  </a:moveTo>
                  <a:lnTo>
                    <a:pt x="0" y="269621"/>
                  </a:lnTo>
                  <a:lnTo>
                    <a:pt x="0" y="366052"/>
                  </a:lnTo>
                  <a:lnTo>
                    <a:pt x="3810" y="365010"/>
                  </a:lnTo>
                  <a:lnTo>
                    <a:pt x="3810" y="264972"/>
                  </a:lnTo>
                  <a:close/>
                </a:path>
                <a:path w="397509" h="434339">
                  <a:moveTo>
                    <a:pt x="3810" y="30137"/>
                  </a:moveTo>
                  <a:lnTo>
                    <a:pt x="0" y="28600"/>
                  </a:lnTo>
                  <a:lnTo>
                    <a:pt x="0" y="114642"/>
                  </a:lnTo>
                  <a:lnTo>
                    <a:pt x="3810" y="121056"/>
                  </a:lnTo>
                  <a:lnTo>
                    <a:pt x="3810" y="30137"/>
                  </a:lnTo>
                  <a:close/>
                </a:path>
                <a:path w="397509" h="434339">
                  <a:moveTo>
                    <a:pt x="257873" y="430542"/>
                  </a:moveTo>
                  <a:lnTo>
                    <a:pt x="186677" y="430542"/>
                  </a:lnTo>
                  <a:lnTo>
                    <a:pt x="188976" y="434340"/>
                  </a:lnTo>
                  <a:lnTo>
                    <a:pt x="257594" y="434340"/>
                  </a:lnTo>
                  <a:lnTo>
                    <a:pt x="257873" y="430542"/>
                  </a:lnTo>
                  <a:close/>
                </a:path>
                <a:path w="397509" h="434339">
                  <a:moveTo>
                    <a:pt x="293319" y="0"/>
                  </a:moveTo>
                  <a:lnTo>
                    <a:pt x="220776" y="0"/>
                  </a:lnTo>
                  <a:lnTo>
                    <a:pt x="218719" y="2552"/>
                  </a:lnTo>
                  <a:lnTo>
                    <a:pt x="293103" y="2552"/>
                  </a:lnTo>
                  <a:lnTo>
                    <a:pt x="293319" y="0"/>
                  </a:lnTo>
                  <a:close/>
                </a:path>
                <a:path w="397509" h="434339">
                  <a:moveTo>
                    <a:pt x="397510" y="189395"/>
                  </a:moveTo>
                  <a:lnTo>
                    <a:pt x="393700" y="187858"/>
                  </a:lnTo>
                  <a:lnTo>
                    <a:pt x="393700" y="258064"/>
                  </a:lnTo>
                  <a:lnTo>
                    <a:pt x="397510" y="257035"/>
                  </a:lnTo>
                  <a:lnTo>
                    <a:pt x="397510" y="189395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8" name="object 228"/>
            <p:cNvSpPr/>
            <p:nvPr/>
          </p:nvSpPr>
          <p:spPr>
            <a:xfrm>
              <a:off x="8478520" y="5535929"/>
              <a:ext cx="389890" cy="427990"/>
            </a:xfrm>
            <a:custGeom>
              <a:avLst/>
              <a:gdLst/>
              <a:ahLst/>
              <a:cxnLst/>
              <a:rect l="l" t="t" r="r" b="b"/>
              <a:pathLst>
                <a:path w="389890" h="427989">
                  <a:moveTo>
                    <a:pt x="2540" y="259321"/>
                  </a:moveTo>
                  <a:lnTo>
                    <a:pt x="0" y="262432"/>
                  </a:lnTo>
                  <a:lnTo>
                    <a:pt x="0" y="362470"/>
                  </a:lnTo>
                  <a:lnTo>
                    <a:pt x="2540" y="361784"/>
                  </a:lnTo>
                  <a:lnTo>
                    <a:pt x="2540" y="259321"/>
                  </a:lnTo>
                  <a:close/>
                </a:path>
                <a:path w="389890" h="427989">
                  <a:moveTo>
                    <a:pt x="2540" y="28638"/>
                  </a:moveTo>
                  <a:lnTo>
                    <a:pt x="0" y="27597"/>
                  </a:lnTo>
                  <a:lnTo>
                    <a:pt x="0" y="118516"/>
                  </a:lnTo>
                  <a:lnTo>
                    <a:pt x="2540" y="122796"/>
                  </a:lnTo>
                  <a:lnTo>
                    <a:pt x="2540" y="28638"/>
                  </a:lnTo>
                  <a:close/>
                </a:path>
                <a:path w="389890" h="427989">
                  <a:moveTo>
                    <a:pt x="254342" y="424180"/>
                  </a:moveTo>
                  <a:lnTo>
                    <a:pt x="180568" y="424180"/>
                  </a:lnTo>
                  <a:lnTo>
                    <a:pt x="182867" y="427990"/>
                  </a:lnTo>
                  <a:lnTo>
                    <a:pt x="254063" y="427990"/>
                  </a:lnTo>
                  <a:lnTo>
                    <a:pt x="254342" y="424180"/>
                  </a:lnTo>
                  <a:close/>
                </a:path>
                <a:path w="389890" h="427989">
                  <a:moveTo>
                    <a:pt x="289293" y="0"/>
                  </a:moveTo>
                  <a:lnTo>
                    <a:pt x="214909" y="0"/>
                  </a:lnTo>
                  <a:lnTo>
                    <a:pt x="211810" y="3810"/>
                  </a:lnTo>
                  <a:lnTo>
                    <a:pt x="288950" y="3810"/>
                  </a:lnTo>
                  <a:lnTo>
                    <a:pt x="289293" y="0"/>
                  </a:lnTo>
                  <a:close/>
                </a:path>
                <a:path w="389890" h="427989">
                  <a:moveTo>
                    <a:pt x="389890" y="185318"/>
                  </a:moveTo>
                  <a:lnTo>
                    <a:pt x="386080" y="183781"/>
                  </a:lnTo>
                  <a:lnTo>
                    <a:pt x="386080" y="256565"/>
                  </a:lnTo>
                  <a:lnTo>
                    <a:pt x="389890" y="255524"/>
                  </a:lnTo>
                  <a:lnTo>
                    <a:pt x="389890" y="185318"/>
                  </a:lnTo>
                  <a:close/>
                </a:path>
              </a:pathLst>
            </a:custGeom>
            <a:solidFill>
              <a:srgbClr val="BDBDB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9" name="object 229"/>
            <p:cNvSpPr/>
            <p:nvPr/>
          </p:nvSpPr>
          <p:spPr>
            <a:xfrm>
              <a:off x="8481060" y="5539739"/>
              <a:ext cx="383540" cy="420370"/>
            </a:xfrm>
            <a:custGeom>
              <a:avLst/>
              <a:gdLst/>
              <a:ahLst/>
              <a:cxnLst/>
              <a:rect l="l" t="t" r="r" b="b"/>
              <a:pathLst>
                <a:path w="383540" h="420370">
                  <a:moveTo>
                    <a:pt x="3810" y="250863"/>
                  </a:moveTo>
                  <a:lnTo>
                    <a:pt x="0" y="255511"/>
                  </a:lnTo>
                  <a:lnTo>
                    <a:pt x="0" y="357974"/>
                  </a:lnTo>
                  <a:lnTo>
                    <a:pt x="3810" y="356933"/>
                  </a:lnTo>
                  <a:lnTo>
                    <a:pt x="3810" y="250863"/>
                  </a:lnTo>
                  <a:close/>
                </a:path>
                <a:path w="383540" h="420370">
                  <a:moveTo>
                    <a:pt x="3810" y="26365"/>
                  </a:moveTo>
                  <a:lnTo>
                    <a:pt x="0" y="24828"/>
                  </a:lnTo>
                  <a:lnTo>
                    <a:pt x="0" y="118986"/>
                  </a:lnTo>
                  <a:lnTo>
                    <a:pt x="3810" y="125399"/>
                  </a:lnTo>
                  <a:lnTo>
                    <a:pt x="3810" y="26365"/>
                  </a:lnTo>
                  <a:close/>
                </a:path>
                <a:path w="383540" h="420370">
                  <a:moveTo>
                    <a:pt x="252069" y="416560"/>
                  </a:moveTo>
                  <a:lnTo>
                    <a:pt x="175729" y="416560"/>
                  </a:lnTo>
                  <a:lnTo>
                    <a:pt x="178028" y="420370"/>
                  </a:lnTo>
                  <a:lnTo>
                    <a:pt x="251802" y="420370"/>
                  </a:lnTo>
                  <a:lnTo>
                    <a:pt x="252069" y="416560"/>
                  </a:lnTo>
                  <a:close/>
                </a:path>
                <a:path w="383540" h="420370">
                  <a:moveTo>
                    <a:pt x="286410" y="0"/>
                  </a:moveTo>
                  <a:lnTo>
                    <a:pt x="209270" y="0"/>
                  </a:lnTo>
                  <a:lnTo>
                    <a:pt x="206171" y="3810"/>
                  </a:lnTo>
                  <a:lnTo>
                    <a:pt x="286067" y="3810"/>
                  </a:lnTo>
                  <a:lnTo>
                    <a:pt x="286410" y="0"/>
                  </a:lnTo>
                  <a:close/>
                </a:path>
                <a:path w="383540" h="420370">
                  <a:moveTo>
                    <a:pt x="383540" y="179971"/>
                  </a:moveTo>
                  <a:lnTo>
                    <a:pt x="379730" y="178435"/>
                  </a:lnTo>
                  <a:lnTo>
                    <a:pt x="379730" y="253784"/>
                  </a:lnTo>
                  <a:lnTo>
                    <a:pt x="383540" y="252755"/>
                  </a:lnTo>
                  <a:lnTo>
                    <a:pt x="383540" y="179971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0" name="object 230"/>
            <p:cNvSpPr/>
            <p:nvPr/>
          </p:nvSpPr>
          <p:spPr>
            <a:xfrm>
              <a:off x="8484870" y="5543549"/>
              <a:ext cx="375920" cy="412750"/>
            </a:xfrm>
            <a:custGeom>
              <a:avLst/>
              <a:gdLst/>
              <a:ahLst/>
              <a:cxnLst/>
              <a:rect l="l" t="t" r="r" b="b"/>
              <a:pathLst>
                <a:path w="375920" h="412750">
                  <a:moveTo>
                    <a:pt x="3810" y="242404"/>
                  </a:moveTo>
                  <a:lnTo>
                    <a:pt x="0" y="247053"/>
                  </a:lnTo>
                  <a:lnTo>
                    <a:pt x="0" y="353123"/>
                  </a:lnTo>
                  <a:lnTo>
                    <a:pt x="3810" y="352082"/>
                  </a:lnTo>
                  <a:lnTo>
                    <a:pt x="3810" y="242404"/>
                  </a:lnTo>
                  <a:close/>
                </a:path>
                <a:path w="375920" h="412750">
                  <a:moveTo>
                    <a:pt x="3810" y="24104"/>
                  </a:moveTo>
                  <a:lnTo>
                    <a:pt x="0" y="22555"/>
                  </a:lnTo>
                  <a:lnTo>
                    <a:pt x="0" y="121589"/>
                  </a:lnTo>
                  <a:lnTo>
                    <a:pt x="3810" y="128003"/>
                  </a:lnTo>
                  <a:lnTo>
                    <a:pt x="3810" y="24104"/>
                  </a:lnTo>
                  <a:close/>
                </a:path>
                <a:path w="375920" h="412750">
                  <a:moveTo>
                    <a:pt x="248539" y="408940"/>
                  </a:moveTo>
                  <a:lnTo>
                    <a:pt x="169633" y="408940"/>
                  </a:lnTo>
                  <a:lnTo>
                    <a:pt x="171919" y="412750"/>
                  </a:lnTo>
                  <a:lnTo>
                    <a:pt x="248259" y="412750"/>
                  </a:lnTo>
                  <a:lnTo>
                    <a:pt x="248539" y="408940"/>
                  </a:lnTo>
                  <a:close/>
                </a:path>
                <a:path w="375920" h="412750">
                  <a:moveTo>
                    <a:pt x="282257" y="0"/>
                  </a:moveTo>
                  <a:lnTo>
                    <a:pt x="202361" y="0"/>
                  </a:lnTo>
                  <a:lnTo>
                    <a:pt x="199275" y="3810"/>
                  </a:lnTo>
                  <a:lnTo>
                    <a:pt x="281914" y="3810"/>
                  </a:lnTo>
                  <a:lnTo>
                    <a:pt x="282257" y="0"/>
                  </a:lnTo>
                  <a:close/>
                </a:path>
                <a:path w="375920" h="412750">
                  <a:moveTo>
                    <a:pt x="375920" y="174625"/>
                  </a:moveTo>
                  <a:lnTo>
                    <a:pt x="372110" y="173088"/>
                  </a:lnTo>
                  <a:lnTo>
                    <a:pt x="372110" y="251002"/>
                  </a:lnTo>
                  <a:lnTo>
                    <a:pt x="375920" y="249974"/>
                  </a:lnTo>
                  <a:lnTo>
                    <a:pt x="375920" y="174625"/>
                  </a:lnTo>
                  <a:close/>
                </a:path>
              </a:pathLst>
            </a:custGeom>
            <a:solidFill>
              <a:srgbClr val="BABAB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1" name="object 231"/>
            <p:cNvSpPr/>
            <p:nvPr/>
          </p:nvSpPr>
          <p:spPr>
            <a:xfrm>
              <a:off x="8488680" y="5547359"/>
              <a:ext cx="368300" cy="405130"/>
            </a:xfrm>
            <a:custGeom>
              <a:avLst/>
              <a:gdLst/>
              <a:ahLst/>
              <a:cxnLst/>
              <a:rect l="l" t="t" r="r" b="b"/>
              <a:pathLst>
                <a:path w="368300" h="405129">
                  <a:moveTo>
                    <a:pt x="3810" y="233934"/>
                  </a:moveTo>
                  <a:lnTo>
                    <a:pt x="0" y="238594"/>
                  </a:lnTo>
                  <a:lnTo>
                    <a:pt x="0" y="348272"/>
                  </a:lnTo>
                  <a:lnTo>
                    <a:pt x="3810" y="347243"/>
                  </a:lnTo>
                  <a:lnTo>
                    <a:pt x="3810" y="233934"/>
                  </a:lnTo>
                  <a:close/>
                </a:path>
                <a:path w="368300" h="405129">
                  <a:moveTo>
                    <a:pt x="3810" y="21844"/>
                  </a:moveTo>
                  <a:lnTo>
                    <a:pt x="0" y="20294"/>
                  </a:lnTo>
                  <a:lnTo>
                    <a:pt x="0" y="124193"/>
                  </a:lnTo>
                  <a:lnTo>
                    <a:pt x="3810" y="130619"/>
                  </a:lnTo>
                  <a:lnTo>
                    <a:pt x="3810" y="21844"/>
                  </a:lnTo>
                  <a:close/>
                </a:path>
                <a:path w="368300" h="405129">
                  <a:moveTo>
                    <a:pt x="244919" y="402590"/>
                  </a:moveTo>
                  <a:lnTo>
                    <a:pt x="164287" y="402590"/>
                  </a:lnTo>
                  <a:lnTo>
                    <a:pt x="165823" y="405130"/>
                  </a:lnTo>
                  <a:lnTo>
                    <a:pt x="244729" y="405130"/>
                  </a:lnTo>
                  <a:lnTo>
                    <a:pt x="244919" y="402590"/>
                  </a:lnTo>
                  <a:close/>
                </a:path>
                <a:path w="368300" h="405129">
                  <a:moveTo>
                    <a:pt x="278104" y="0"/>
                  </a:moveTo>
                  <a:lnTo>
                    <a:pt x="195465" y="0"/>
                  </a:lnTo>
                  <a:lnTo>
                    <a:pt x="192366" y="3810"/>
                  </a:lnTo>
                  <a:lnTo>
                    <a:pt x="277774" y="3810"/>
                  </a:lnTo>
                  <a:lnTo>
                    <a:pt x="278104" y="0"/>
                  </a:lnTo>
                  <a:close/>
                </a:path>
                <a:path w="368300" h="405129">
                  <a:moveTo>
                    <a:pt x="368300" y="169278"/>
                  </a:moveTo>
                  <a:lnTo>
                    <a:pt x="365760" y="168249"/>
                  </a:lnTo>
                  <a:lnTo>
                    <a:pt x="365760" y="247878"/>
                  </a:lnTo>
                  <a:lnTo>
                    <a:pt x="368300" y="247192"/>
                  </a:lnTo>
                  <a:lnTo>
                    <a:pt x="368300" y="169278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2" name="object 232"/>
            <p:cNvSpPr/>
            <p:nvPr/>
          </p:nvSpPr>
          <p:spPr>
            <a:xfrm>
              <a:off x="8492490" y="5551169"/>
              <a:ext cx="361950" cy="398780"/>
            </a:xfrm>
            <a:custGeom>
              <a:avLst/>
              <a:gdLst/>
              <a:ahLst/>
              <a:cxnLst/>
              <a:rect l="l" t="t" r="r" b="b"/>
              <a:pathLst>
                <a:path w="361950" h="398779">
                  <a:moveTo>
                    <a:pt x="3810" y="225475"/>
                  </a:moveTo>
                  <a:lnTo>
                    <a:pt x="0" y="230124"/>
                  </a:lnTo>
                  <a:lnTo>
                    <a:pt x="0" y="343433"/>
                  </a:lnTo>
                  <a:lnTo>
                    <a:pt x="3810" y="342392"/>
                  </a:lnTo>
                  <a:lnTo>
                    <a:pt x="3810" y="225475"/>
                  </a:lnTo>
                  <a:close/>
                </a:path>
                <a:path w="361950" h="398779">
                  <a:moveTo>
                    <a:pt x="3810" y="19583"/>
                  </a:moveTo>
                  <a:lnTo>
                    <a:pt x="0" y="18034"/>
                  </a:lnTo>
                  <a:lnTo>
                    <a:pt x="0" y="126809"/>
                  </a:lnTo>
                  <a:lnTo>
                    <a:pt x="3810" y="133223"/>
                  </a:lnTo>
                  <a:lnTo>
                    <a:pt x="3810" y="19583"/>
                  </a:lnTo>
                  <a:close/>
                </a:path>
                <a:path w="361950" h="398779">
                  <a:moveTo>
                    <a:pt x="241388" y="394982"/>
                  </a:moveTo>
                  <a:lnTo>
                    <a:pt x="158178" y="394982"/>
                  </a:lnTo>
                  <a:lnTo>
                    <a:pt x="160477" y="398780"/>
                  </a:lnTo>
                  <a:lnTo>
                    <a:pt x="241109" y="398780"/>
                  </a:lnTo>
                  <a:lnTo>
                    <a:pt x="241388" y="394982"/>
                  </a:lnTo>
                  <a:close/>
                </a:path>
                <a:path w="361950" h="398779">
                  <a:moveTo>
                    <a:pt x="273964" y="0"/>
                  </a:moveTo>
                  <a:lnTo>
                    <a:pt x="188556" y="0"/>
                  </a:lnTo>
                  <a:lnTo>
                    <a:pt x="185470" y="3810"/>
                  </a:lnTo>
                  <a:lnTo>
                    <a:pt x="273621" y="3810"/>
                  </a:lnTo>
                  <a:lnTo>
                    <a:pt x="273964" y="0"/>
                  </a:lnTo>
                  <a:close/>
                </a:path>
                <a:path w="361950" h="398779">
                  <a:moveTo>
                    <a:pt x="361950" y="164439"/>
                  </a:moveTo>
                  <a:lnTo>
                    <a:pt x="358140" y="162902"/>
                  </a:lnTo>
                  <a:lnTo>
                    <a:pt x="358140" y="245097"/>
                  </a:lnTo>
                  <a:lnTo>
                    <a:pt x="361950" y="244068"/>
                  </a:lnTo>
                  <a:lnTo>
                    <a:pt x="361950" y="164439"/>
                  </a:lnTo>
                  <a:close/>
                </a:path>
              </a:pathLst>
            </a:custGeom>
            <a:solidFill>
              <a:srgbClr val="B7B7B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3" name="object 233"/>
            <p:cNvSpPr/>
            <p:nvPr/>
          </p:nvSpPr>
          <p:spPr>
            <a:xfrm>
              <a:off x="8496300" y="5554979"/>
              <a:ext cx="354330" cy="391160"/>
            </a:xfrm>
            <a:custGeom>
              <a:avLst/>
              <a:gdLst/>
              <a:ahLst/>
              <a:cxnLst/>
              <a:rect l="l" t="t" r="r" b="b"/>
              <a:pathLst>
                <a:path w="354329" h="391160">
                  <a:moveTo>
                    <a:pt x="3810" y="217004"/>
                  </a:moveTo>
                  <a:lnTo>
                    <a:pt x="0" y="221665"/>
                  </a:lnTo>
                  <a:lnTo>
                    <a:pt x="0" y="338582"/>
                  </a:lnTo>
                  <a:lnTo>
                    <a:pt x="3810" y="337540"/>
                  </a:lnTo>
                  <a:lnTo>
                    <a:pt x="3810" y="217004"/>
                  </a:lnTo>
                  <a:close/>
                </a:path>
                <a:path w="354329" h="391160">
                  <a:moveTo>
                    <a:pt x="3810" y="17310"/>
                  </a:moveTo>
                  <a:lnTo>
                    <a:pt x="0" y="15773"/>
                  </a:lnTo>
                  <a:lnTo>
                    <a:pt x="0" y="129413"/>
                  </a:lnTo>
                  <a:lnTo>
                    <a:pt x="3810" y="135826"/>
                  </a:lnTo>
                  <a:lnTo>
                    <a:pt x="3810" y="17310"/>
                  </a:lnTo>
                  <a:close/>
                </a:path>
                <a:path w="354329" h="391160">
                  <a:moveTo>
                    <a:pt x="237858" y="387350"/>
                  </a:moveTo>
                  <a:lnTo>
                    <a:pt x="152082" y="387350"/>
                  </a:lnTo>
                  <a:lnTo>
                    <a:pt x="154368" y="391160"/>
                  </a:lnTo>
                  <a:lnTo>
                    <a:pt x="237578" y="391160"/>
                  </a:lnTo>
                  <a:lnTo>
                    <a:pt x="237858" y="387350"/>
                  </a:lnTo>
                  <a:close/>
                </a:path>
                <a:path w="354329" h="391160">
                  <a:moveTo>
                    <a:pt x="269811" y="0"/>
                  </a:moveTo>
                  <a:lnTo>
                    <a:pt x="181660" y="0"/>
                  </a:lnTo>
                  <a:lnTo>
                    <a:pt x="179590" y="2552"/>
                  </a:lnTo>
                  <a:lnTo>
                    <a:pt x="269582" y="2552"/>
                  </a:lnTo>
                  <a:lnTo>
                    <a:pt x="269811" y="0"/>
                  </a:lnTo>
                  <a:close/>
                </a:path>
                <a:path w="354329" h="391160">
                  <a:moveTo>
                    <a:pt x="354330" y="159092"/>
                  </a:moveTo>
                  <a:lnTo>
                    <a:pt x="350520" y="157556"/>
                  </a:lnTo>
                  <a:lnTo>
                    <a:pt x="350520" y="242328"/>
                  </a:lnTo>
                  <a:lnTo>
                    <a:pt x="354330" y="241287"/>
                  </a:lnTo>
                  <a:lnTo>
                    <a:pt x="354330" y="159092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4" name="object 234"/>
            <p:cNvSpPr/>
            <p:nvPr/>
          </p:nvSpPr>
          <p:spPr>
            <a:xfrm>
              <a:off x="8500110" y="5557519"/>
              <a:ext cx="346710" cy="384810"/>
            </a:xfrm>
            <a:custGeom>
              <a:avLst/>
              <a:gdLst/>
              <a:ahLst/>
              <a:cxnLst/>
              <a:rect l="l" t="t" r="r" b="b"/>
              <a:pathLst>
                <a:path w="346709" h="384810">
                  <a:moveTo>
                    <a:pt x="2540" y="211366"/>
                  </a:moveTo>
                  <a:lnTo>
                    <a:pt x="0" y="214464"/>
                  </a:lnTo>
                  <a:lnTo>
                    <a:pt x="0" y="335000"/>
                  </a:lnTo>
                  <a:lnTo>
                    <a:pt x="2540" y="334314"/>
                  </a:lnTo>
                  <a:lnTo>
                    <a:pt x="2540" y="211366"/>
                  </a:lnTo>
                  <a:close/>
                </a:path>
                <a:path w="346709" h="384810">
                  <a:moveTo>
                    <a:pt x="2540" y="15811"/>
                  </a:moveTo>
                  <a:lnTo>
                    <a:pt x="0" y="14770"/>
                  </a:lnTo>
                  <a:lnTo>
                    <a:pt x="0" y="133286"/>
                  </a:lnTo>
                  <a:lnTo>
                    <a:pt x="2540" y="137566"/>
                  </a:lnTo>
                  <a:lnTo>
                    <a:pt x="2540" y="15811"/>
                  </a:lnTo>
                  <a:close/>
                </a:path>
                <a:path w="346709" h="384810">
                  <a:moveTo>
                    <a:pt x="234327" y="381012"/>
                  </a:moveTo>
                  <a:lnTo>
                    <a:pt x="145973" y="381012"/>
                  </a:lnTo>
                  <a:lnTo>
                    <a:pt x="148272" y="384810"/>
                  </a:lnTo>
                  <a:lnTo>
                    <a:pt x="234048" y="384810"/>
                  </a:lnTo>
                  <a:lnTo>
                    <a:pt x="234327" y="381012"/>
                  </a:lnTo>
                  <a:close/>
                </a:path>
                <a:path w="346709" h="384810">
                  <a:moveTo>
                    <a:pt x="265772" y="0"/>
                  </a:moveTo>
                  <a:lnTo>
                    <a:pt x="175780" y="0"/>
                  </a:lnTo>
                  <a:lnTo>
                    <a:pt x="172681" y="3822"/>
                  </a:lnTo>
                  <a:lnTo>
                    <a:pt x="265442" y="3822"/>
                  </a:lnTo>
                  <a:lnTo>
                    <a:pt x="265772" y="0"/>
                  </a:lnTo>
                  <a:close/>
                </a:path>
                <a:path w="346709" h="384810">
                  <a:moveTo>
                    <a:pt x="346710" y="155016"/>
                  </a:moveTo>
                  <a:lnTo>
                    <a:pt x="342900" y="153479"/>
                  </a:lnTo>
                  <a:lnTo>
                    <a:pt x="342900" y="240817"/>
                  </a:lnTo>
                  <a:lnTo>
                    <a:pt x="346710" y="239788"/>
                  </a:lnTo>
                  <a:lnTo>
                    <a:pt x="346710" y="155016"/>
                  </a:lnTo>
                  <a:close/>
                </a:path>
              </a:pathLst>
            </a:custGeom>
            <a:solidFill>
              <a:srgbClr val="B4B4B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5" name="object 235"/>
            <p:cNvSpPr/>
            <p:nvPr/>
          </p:nvSpPr>
          <p:spPr>
            <a:xfrm>
              <a:off x="8502650" y="5561329"/>
              <a:ext cx="340360" cy="377190"/>
            </a:xfrm>
            <a:custGeom>
              <a:avLst/>
              <a:gdLst/>
              <a:ahLst/>
              <a:cxnLst/>
              <a:rect l="l" t="t" r="r" b="b"/>
              <a:pathLst>
                <a:path w="340359" h="377189">
                  <a:moveTo>
                    <a:pt x="3810" y="202907"/>
                  </a:moveTo>
                  <a:lnTo>
                    <a:pt x="0" y="207556"/>
                  </a:lnTo>
                  <a:lnTo>
                    <a:pt x="0" y="330504"/>
                  </a:lnTo>
                  <a:lnTo>
                    <a:pt x="3810" y="329463"/>
                  </a:lnTo>
                  <a:lnTo>
                    <a:pt x="3810" y="202907"/>
                  </a:lnTo>
                  <a:close/>
                </a:path>
                <a:path w="340359" h="377189">
                  <a:moveTo>
                    <a:pt x="3810" y="13538"/>
                  </a:moveTo>
                  <a:lnTo>
                    <a:pt x="0" y="12001"/>
                  </a:lnTo>
                  <a:lnTo>
                    <a:pt x="0" y="133756"/>
                  </a:lnTo>
                  <a:lnTo>
                    <a:pt x="3810" y="140169"/>
                  </a:lnTo>
                  <a:lnTo>
                    <a:pt x="3810" y="13538"/>
                  </a:lnTo>
                  <a:close/>
                </a:path>
                <a:path w="340359" h="377189">
                  <a:moveTo>
                    <a:pt x="232054" y="373380"/>
                  </a:moveTo>
                  <a:lnTo>
                    <a:pt x="141135" y="373380"/>
                  </a:lnTo>
                  <a:lnTo>
                    <a:pt x="143433" y="377190"/>
                  </a:lnTo>
                  <a:lnTo>
                    <a:pt x="231787" y="377190"/>
                  </a:lnTo>
                  <a:lnTo>
                    <a:pt x="232054" y="373380"/>
                  </a:lnTo>
                  <a:close/>
                </a:path>
                <a:path w="340359" h="377189">
                  <a:moveTo>
                    <a:pt x="262902" y="0"/>
                  </a:moveTo>
                  <a:lnTo>
                    <a:pt x="170141" y="0"/>
                  </a:lnTo>
                  <a:lnTo>
                    <a:pt x="167055" y="3810"/>
                  </a:lnTo>
                  <a:lnTo>
                    <a:pt x="262559" y="3810"/>
                  </a:lnTo>
                  <a:lnTo>
                    <a:pt x="262902" y="0"/>
                  </a:lnTo>
                  <a:close/>
                </a:path>
                <a:path w="340359" h="377189">
                  <a:moveTo>
                    <a:pt x="340360" y="149669"/>
                  </a:moveTo>
                  <a:lnTo>
                    <a:pt x="336550" y="148132"/>
                  </a:lnTo>
                  <a:lnTo>
                    <a:pt x="336550" y="238036"/>
                  </a:lnTo>
                  <a:lnTo>
                    <a:pt x="340360" y="237007"/>
                  </a:lnTo>
                  <a:lnTo>
                    <a:pt x="340360" y="149669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6" name="object 236"/>
            <p:cNvSpPr/>
            <p:nvPr/>
          </p:nvSpPr>
          <p:spPr>
            <a:xfrm>
              <a:off x="8506460" y="5565139"/>
              <a:ext cx="332740" cy="369570"/>
            </a:xfrm>
            <a:custGeom>
              <a:avLst/>
              <a:gdLst/>
              <a:ahLst/>
              <a:cxnLst/>
              <a:rect l="l" t="t" r="r" b="b"/>
              <a:pathLst>
                <a:path w="332740" h="369570">
                  <a:moveTo>
                    <a:pt x="3810" y="194437"/>
                  </a:moveTo>
                  <a:lnTo>
                    <a:pt x="0" y="199097"/>
                  </a:lnTo>
                  <a:lnTo>
                    <a:pt x="0" y="325653"/>
                  </a:lnTo>
                  <a:lnTo>
                    <a:pt x="3810" y="324612"/>
                  </a:lnTo>
                  <a:lnTo>
                    <a:pt x="3810" y="194437"/>
                  </a:lnTo>
                  <a:close/>
                </a:path>
                <a:path w="332740" h="369570">
                  <a:moveTo>
                    <a:pt x="3810" y="11277"/>
                  </a:moveTo>
                  <a:lnTo>
                    <a:pt x="0" y="9728"/>
                  </a:lnTo>
                  <a:lnTo>
                    <a:pt x="0" y="136359"/>
                  </a:lnTo>
                  <a:lnTo>
                    <a:pt x="3810" y="142786"/>
                  </a:lnTo>
                  <a:lnTo>
                    <a:pt x="3810" y="11277"/>
                  </a:lnTo>
                  <a:close/>
                </a:path>
                <a:path w="332740" h="369570">
                  <a:moveTo>
                    <a:pt x="228523" y="365772"/>
                  </a:moveTo>
                  <a:lnTo>
                    <a:pt x="135026" y="365772"/>
                  </a:lnTo>
                  <a:lnTo>
                    <a:pt x="137325" y="369570"/>
                  </a:lnTo>
                  <a:lnTo>
                    <a:pt x="228244" y="369570"/>
                  </a:lnTo>
                  <a:lnTo>
                    <a:pt x="228523" y="365772"/>
                  </a:lnTo>
                  <a:close/>
                </a:path>
                <a:path w="332740" h="369570">
                  <a:moveTo>
                    <a:pt x="258749" y="0"/>
                  </a:moveTo>
                  <a:lnTo>
                    <a:pt x="163245" y="0"/>
                  </a:lnTo>
                  <a:lnTo>
                    <a:pt x="160147" y="3810"/>
                  </a:lnTo>
                  <a:lnTo>
                    <a:pt x="258406" y="3810"/>
                  </a:lnTo>
                  <a:lnTo>
                    <a:pt x="258749" y="0"/>
                  </a:lnTo>
                  <a:close/>
                </a:path>
                <a:path w="332740" h="369570">
                  <a:moveTo>
                    <a:pt x="332740" y="144322"/>
                  </a:moveTo>
                  <a:lnTo>
                    <a:pt x="328930" y="142786"/>
                  </a:lnTo>
                  <a:lnTo>
                    <a:pt x="328930" y="235254"/>
                  </a:lnTo>
                  <a:lnTo>
                    <a:pt x="332740" y="234226"/>
                  </a:lnTo>
                  <a:lnTo>
                    <a:pt x="332740" y="144322"/>
                  </a:lnTo>
                  <a:close/>
                </a:path>
              </a:pathLst>
            </a:custGeom>
            <a:solidFill>
              <a:srgbClr val="B1B1B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7" name="object 237"/>
            <p:cNvSpPr/>
            <p:nvPr/>
          </p:nvSpPr>
          <p:spPr>
            <a:xfrm>
              <a:off x="8510270" y="5568949"/>
              <a:ext cx="325120" cy="361950"/>
            </a:xfrm>
            <a:custGeom>
              <a:avLst/>
              <a:gdLst/>
              <a:ahLst/>
              <a:cxnLst/>
              <a:rect l="l" t="t" r="r" b="b"/>
              <a:pathLst>
                <a:path w="325120" h="361950">
                  <a:moveTo>
                    <a:pt x="3810" y="185978"/>
                  </a:moveTo>
                  <a:lnTo>
                    <a:pt x="0" y="190627"/>
                  </a:lnTo>
                  <a:lnTo>
                    <a:pt x="0" y="320802"/>
                  </a:lnTo>
                  <a:lnTo>
                    <a:pt x="3810" y="319773"/>
                  </a:lnTo>
                  <a:lnTo>
                    <a:pt x="3810" y="185978"/>
                  </a:lnTo>
                  <a:close/>
                </a:path>
                <a:path w="325120" h="361950">
                  <a:moveTo>
                    <a:pt x="3810" y="9017"/>
                  </a:moveTo>
                  <a:lnTo>
                    <a:pt x="0" y="7467"/>
                  </a:lnTo>
                  <a:lnTo>
                    <a:pt x="0" y="138976"/>
                  </a:lnTo>
                  <a:lnTo>
                    <a:pt x="3810" y="145389"/>
                  </a:lnTo>
                  <a:lnTo>
                    <a:pt x="3810" y="9017"/>
                  </a:lnTo>
                  <a:close/>
                </a:path>
                <a:path w="325120" h="361950">
                  <a:moveTo>
                    <a:pt x="224904" y="359410"/>
                  </a:moveTo>
                  <a:lnTo>
                    <a:pt x="129692" y="359410"/>
                  </a:lnTo>
                  <a:lnTo>
                    <a:pt x="131216" y="361950"/>
                  </a:lnTo>
                  <a:lnTo>
                    <a:pt x="224713" y="361950"/>
                  </a:lnTo>
                  <a:lnTo>
                    <a:pt x="224904" y="359410"/>
                  </a:lnTo>
                  <a:close/>
                </a:path>
                <a:path w="325120" h="361950">
                  <a:moveTo>
                    <a:pt x="254596" y="0"/>
                  </a:moveTo>
                  <a:lnTo>
                    <a:pt x="156337" y="0"/>
                  </a:lnTo>
                  <a:lnTo>
                    <a:pt x="153250" y="3810"/>
                  </a:lnTo>
                  <a:lnTo>
                    <a:pt x="254254" y="3810"/>
                  </a:lnTo>
                  <a:lnTo>
                    <a:pt x="254596" y="0"/>
                  </a:lnTo>
                  <a:close/>
                </a:path>
                <a:path w="325120" h="361950">
                  <a:moveTo>
                    <a:pt x="325120" y="138976"/>
                  </a:moveTo>
                  <a:lnTo>
                    <a:pt x="322580" y="137947"/>
                  </a:lnTo>
                  <a:lnTo>
                    <a:pt x="322580" y="232130"/>
                  </a:lnTo>
                  <a:lnTo>
                    <a:pt x="325120" y="231444"/>
                  </a:lnTo>
                  <a:lnTo>
                    <a:pt x="325120" y="138976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8" name="object 238"/>
            <p:cNvSpPr/>
            <p:nvPr/>
          </p:nvSpPr>
          <p:spPr>
            <a:xfrm>
              <a:off x="8514080" y="5572759"/>
              <a:ext cx="318770" cy="355600"/>
            </a:xfrm>
            <a:custGeom>
              <a:avLst/>
              <a:gdLst/>
              <a:ahLst/>
              <a:cxnLst/>
              <a:rect l="l" t="t" r="r" b="b"/>
              <a:pathLst>
                <a:path w="318770" h="355600">
                  <a:moveTo>
                    <a:pt x="3810" y="177520"/>
                  </a:moveTo>
                  <a:lnTo>
                    <a:pt x="0" y="182168"/>
                  </a:lnTo>
                  <a:lnTo>
                    <a:pt x="0" y="315963"/>
                  </a:lnTo>
                  <a:lnTo>
                    <a:pt x="3810" y="314921"/>
                  </a:lnTo>
                  <a:lnTo>
                    <a:pt x="3810" y="177520"/>
                  </a:lnTo>
                  <a:close/>
                </a:path>
                <a:path w="318770" h="355600">
                  <a:moveTo>
                    <a:pt x="3810" y="6756"/>
                  </a:moveTo>
                  <a:lnTo>
                    <a:pt x="0" y="5207"/>
                  </a:lnTo>
                  <a:lnTo>
                    <a:pt x="0" y="141579"/>
                  </a:lnTo>
                  <a:lnTo>
                    <a:pt x="3810" y="147993"/>
                  </a:lnTo>
                  <a:lnTo>
                    <a:pt x="3810" y="6756"/>
                  </a:lnTo>
                  <a:close/>
                </a:path>
                <a:path w="318770" h="355600">
                  <a:moveTo>
                    <a:pt x="221373" y="351790"/>
                  </a:moveTo>
                  <a:lnTo>
                    <a:pt x="123583" y="351790"/>
                  </a:lnTo>
                  <a:lnTo>
                    <a:pt x="125882" y="355600"/>
                  </a:lnTo>
                  <a:lnTo>
                    <a:pt x="221094" y="355600"/>
                  </a:lnTo>
                  <a:lnTo>
                    <a:pt x="221373" y="351790"/>
                  </a:lnTo>
                  <a:close/>
                </a:path>
                <a:path w="318770" h="355600">
                  <a:moveTo>
                    <a:pt x="250444" y="0"/>
                  </a:moveTo>
                  <a:lnTo>
                    <a:pt x="149440" y="0"/>
                  </a:lnTo>
                  <a:lnTo>
                    <a:pt x="146342" y="3810"/>
                  </a:lnTo>
                  <a:lnTo>
                    <a:pt x="250113" y="3810"/>
                  </a:lnTo>
                  <a:lnTo>
                    <a:pt x="250444" y="0"/>
                  </a:lnTo>
                  <a:close/>
                </a:path>
                <a:path w="318770" h="355600">
                  <a:moveTo>
                    <a:pt x="318770" y="134137"/>
                  </a:moveTo>
                  <a:lnTo>
                    <a:pt x="314960" y="132600"/>
                  </a:lnTo>
                  <a:lnTo>
                    <a:pt x="314960" y="229362"/>
                  </a:lnTo>
                  <a:lnTo>
                    <a:pt x="318770" y="228320"/>
                  </a:lnTo>
                  <a:lnTo>
                    <a:pt x="318770" y="134137"/>
                  </a:lnTo>
                  <a:close/>
                </a:path>
              </a:pathLst>
            </a:custGeom>
            <a:solidFill>
              <a:srgbClr val="AEAEA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39" name="object 239"/>
            <p:cNvSpPr/>
            <p:nvPr/>
          </p:nvSpPr>
          <p:spPr>
            <a:xfrm>
              <a:off x="8517890" y="5576569"/>
              <a:ext cx="311150" cy="347980"/>
            </a:xfrm>
            <a:custGeom>
              <a:avLst/>
              <a:gdLst/>
              <a:ahLst/>
              <a:cxnLst/>
              <a:rect l="l" t="t" r="r" b="b"/>
              <a:pathLst>
                <a:path w="311150" h="347979">
                  <a:moveTo>
                    <a:pt x="3810" y="169049"/>
                  </a:moveTo>
                  <a:lnTo>
                    <a:pt x="0" y="173710"/>
                  </a:lnTo>
                  <a:lnTo>
                    <a:pt x="0" y="311111"/>
                  </a:lnTo>
                  <a:lnTo>
                    <a:pt x="3810" y="310070"/>
                  </a:lnTo>
                  <a:lnTo>
                    <a:pt x="3810" y="169049"/>
                  </a:lnTo>
                  <a:close/>
                </a:path>
                <a:path w="311150" h="347979">
                  <a:moveTo>
                    <a:pt x="3810" y="4483"/>
                  </a:moveTo>
                  <a:lnTo>
                    <a:pt x="0" y="2946"/>
                  </a:lnTo>
                  <a:lnTo>
                    <a:pt x="0" y="144183"/>
                  </a:lnTo>
                  <a:lnTo>
                    <a:pt x="3810" y="150596"/>
                  </a:lnTo>
                  <a:lnTo>
                    <a:pt x="3810" y="4483"/>
                  </a:lnTo>
                  <a:close/>
                </a:path>
                <a:path w="311150" h="347979">
                  <a:moveTo>
                    <a:pt x="217843" y="344182"/>
                  </a:moveTo>
                  <a:lnTo>
                    <a:pt x="117475" y="344182"/>
                  </a:lnTo>
                  <a:lnTo>
                    <a:pt x="119773" y="347980"/>
                  </a:lnTo>
                  <a:lnTo>
                    <a:pt x="217563" y="347980"/>
                  </a:lnTo>
                  <a:lnTo>
                    <a:pt x="217843" y="344182"/>
                  </a:lnTo>
                  <a:close/>
                </a:path>
                <a:path w="311150" h="347979">
                  <a:moveTo>
                    <a:pt x="246303" y="0"/>
                  </a:moveTo>
                  <a:lnTo>
                    <a:pt x="142532" y="0"/>
                  </a:lnTo>
                  <a:lnTo>
                    <a:pt x="140474" y="2540"/>
                  </a:lnTo>
                  <a:lnTo>
                    <a:pt x="246075" y="2540"/>
                  </a:lnTo>
                  <a:lnTo>
                    <a:pt x="246303" y="0"/>
                  </a:lnTo>
                  <a:close/>
                </a:path>
                <a:path w="311150" h="347979">
                  <a:moveTo>
                    <a:pt x="311150" y="128790"/>
                  </a:moveTo>
                  <a:lnTo>
                    <a:pt x="307340" y="127254"/>
                  </a:lnTo>
                  <a:lnTo>
                    <a:pt x="307340" y="226580"/>
                  </a:lnTo>
                  <a:lnTo>
                    <a:pt x="311150" y="225552"/>
                  </a:lnTo>
                  <a:lnTo>
                    <a:pt x="311150" y="12879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0" name="object 240"/>
            <p:cNvSpPr/>
            <p:nvPr/>
          </p:nvSpPr>
          <p:spPr>
            <a:xfrm>
              <a:off x="8521700" y="5579109"/>
              <a:ext cx="303530" cy="341630"/>
            </a:xfrm>
            <a:custGeom>
              <a:avLst/>
              <a:gdLst/>
              <a:ahLst/>
              <a:cxnLst/>
              <a:rect l="l" t="t" r="r" b="b"/>
              <a:pathLst>
                <a:path w="303529" h="341629">
                  <a:moveTo>
                    <a:pt x="3810" y="161861"/>
                  </a:moveTo>
                  <a:lnTo>
                    <a:pt x="0" y="166509"/>
                  </a:lnTo>
                  <a:lnTo>
                    <a:pt x="0" y="307530"/>
                  </a:lnTo>
                  <a:lnTo>
                    <a:pt x="3810" y="306501"/>
                  </a:lnTo>
                  <a:lnTo>
                    <a:pt x="3810" y="161861"/>
                  </a:lnTo>
                  <a:close/>
                </a:path>
                <a:path w="303529" h="341629">
                  <a:moveTo>
                    <a:pt x="4597" y="2540"/>
                  </a:moveTo>
                  <a:lnTo>
                    <a:pt x="0" y="2540"/>
                  </a:lnTo>
                  <a:lnTo>
                    <a:pt x="0" y="5080"/>
                  </a:lnTo>
                  <a:lnTo>
                    <a:pt x="0" y="148590"/>
                  </a:lnTo>
                  <a:lnTo>
                    <a:pt x="2197" y="148590"/>
                  </a:lnTo>
                  <a:lnTo>
                    <a:pt x="2197" y="154940"/>
                  </a:lnTo>
                  <a:lnTo>
                    <a:pt x="3810" y="154940"/>
                  </a:lnTo>
                  <a:lnTo>
                    <a:pt x="3810" y="148590"/>
                  </a:lnTo>
                  <a:lnTo>
                    <a:pt x="3810" y="5080"/>
                  </a:lnTo>
                  <a:lnTo>
                    <a:pt x="4597" y="5080"/>
                  </a:lnTo>
                  <a:lnTo>
                    <a:pt x="4597" y="2540"/>
                  </a:lnTo>
                  <a:close/>
                </a:path>
                <a:path w="303529" h="341629">
                  <a:moveTo>
                    <a:pt x="214312" y="337820"/>
                  </a:moveTo>
                  <a:lnTo>
                    <a:pt x="111379" y="337820"/>
                  </a:lnTo>
                  <a:lnTo>
                    <a:pt x="113665" y="341630"/>
                  </a:lnTo>
                  <a:lnTo>
                    <a:pt x="214033" y="341630"/>
                  </a:lnTo>
                  <a:lnTo>
                    <a:pt x="214312" y="337820"/>
                  </a:lnTo>
                  <a:close/>
                </a:path>
                <a:path w="303529" h="341629">
                  <a:moveTo>
                    <a:pt x="242265" y="0"/>
                  </a:moveTo>
                  <a:lnTo>
                    <a:pt x="136664" y="0"/>
                  </a:lnTo>
                  <a:lnTo>
                    <a:pt x="132537" y="5080"/>
                  </a:lnTo>
                  <a:lnTo>
                    <a:pt x="241808" y="5080"/>
                  </a:lnTo>
                  <a:lnTo>
                    <a:pt x="242265" y="0"/>
                  </a:lnTo>
                  <a:close/>
                </a:path>
                <a:path w="303529" h="341629">
                  <a:moveTo>
                    <a:pt x="303530" y="124714"/>
                  </a:moveTo>
                  <a:lnTo>
                    <a:pt x="299720" y="123177"/>
                  </a:lnTo>
                  <a:lnTo>
                    <a:pt x="299720" y="225069"/>
                  </a:lnTo>
                  <a:lnTo>
                    <a:pt x="303530" y="224040"/>
                  </a:lnTo>
                  <a:lnTo>
                    <a:pt x="303530" y="124714"/>
                  </a:lnTo>
                  <a:close/>
                </a:path>
              </a:pathLst>
            </a:custGeom>
            <a:solidFill>
              <a:srgbClr val="ABABA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1" name="object 241"/>
            <p:cNvSpPr/>
            <p:nvPr/>
          </p:nvSpPr>
          <p:spPr>
            <a:xfrm>
              <a:off x="8525510" y="5584189"/>
              <a:ext cx="295910" cy="332740"/>
            </a:xfrm>
            <a:custGeom>
              <a:avLst/>
              <a:gdLst/>
              <a:ahLst/>
              <a:cxnLst/>
              <a:rect l="l" t="t" r="r" b="b"/>
              <a:pathLst>
                <a:path w="295909" h="332739">
                  <a:moveTo>
                    <a:pt x="7048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149860"/>
                  </a:lnTo>
                  <a:lnTo>
                    <a:pt x="1397" y="149860"/>
                  </a:lnTo>
                  <a:lnTo>
                    <a:pt x="1397" y="153670"/>
                  </a:lnTo>
                  <a:lnTo>
                    <a:pt x="1498" y="156210"/>
                  </a:lnTo>
                  <a:lnTo>
                    <a:pt x="0" y="156210"/>
                  </a:lnTo>
                  <a:lnTo>
                    <a:pt x="0" y="300990"/>
                  </a:lnTo>
                  <a:lnTo>
                    <a:pt x="3810" y="300990"/>
                  </a:lnTo>
                  <a:lnTo>
                    <a:pt x="3810" y="156210"/>
                  </a:lnTo>
                  <a:lnTo>
                    <a:pt x="3810" y="153670"/>
                  </a:lnTo>
                  <a:lnTo>
                    <a:pt x="3810" y="149860"/>
                  </a:lnTo>
                  <a:lnTo>
                    <a:pt x="3810" y="2540"/>
                  </a:lnTo>
                  <a:lnTo>
                    <a:pt x="7048" y="2540"/>
                  </a:lnTo>
                  <a:lnTo>
                    <a:pt x="7048" y="0"/>
                  </a:lnTo>
                  <a:close/>
                </a:path>
                <a:path w="295909" h="332739">
                  <a:moveTo>
                    <a:pt x="210769" y="328942"/>
                  </a:moveTo>
                  <a:lnTo>
                    <a:pt x="105270" y="328942"/>
                  </a:lnTo>
                  <a:lnTo>
                    <a:pt x="107569" y="332740"/>
                  </a:lnTo>
                  <a:lnTo>
                    <a:pt x="210502" y="332740"/>
                  </a:lnTo>
                  <a:lnTo>
                    <a:pt x="210769" y="328942"/>
                  </a:lnTo>
                  <a:close/>
                </a:path>
                <a:path w="295909" h="332739">
                  <a:moveTo>
                    <a:pt x="237998" y="0"/>
                  </a:moveTo>
                  <a:lnTo>
                    <a:pt x="128727" y="0"/>
                  </a:lnTo>
                  <a:lnTo>
                    <a:pt x="126657" y="2540"/>
                  </a:lnTo>
                  <a:lnTo>
                    <a:pt x="237782" y="2540"/>
                  </a:lnTo>
                  <a:lnTo>
                    <a:pt x="237998" y="0"/>
                  </a:lnTo>
                  <a:close/>
                </a:path>
                <a:path w="295909" h="332739">
                  <a:moveTo>
                    <a:pt x="295910" y="118097"/>
                  </a:moveTo>
                  <a:lnTo>
                    <a:pt x="292100" y="116560"/>
                  </a:lnTo>
                  <a:lnTo>
                    <a:pt x="292100" y="221018"/>
                  </a:lnTo>
                  <a:lnTo>
                    <a:pt x="295910" y="219989"/>
                  </a:lnTo>
                  <a:lnTo>
                    <a:pt x="295910" y="118097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2" name="object 242"/>
            <p:cNvSpPr/>
            <p:nvPr/>
          </p:nvSpPr>
          <p:spPr>
            <a:xfrm>
              <a:off x="8529320" y="5586729"/>
              <a:ext cx="288290" cy="326390"/>
            </a:xfrm>
            <a:custGeom>
              <a:avLst/>
              <a:gdLst/>
              <a:ahLst/>
              <a:cxnLst/>
              <a:rect l="l" t="t" r="r" b="b"/>
              <a:pathLst>
                <a:path w="288290" h="326389">
                  <a:moveTo>
                    <a:pt x="11061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97180"/>
                  </a:lnTo>
                  <a:lnTo>
                    <a:pt x="0" y="298450"/>
                  </a:lnTo>
                  <a:lnTo>
                    <a:pt x="76" y="297180"/>
                  </a:lnTo>
                  <a:lnTo>
                    <a:pt x="2540" y="297180"/>
                  </a:lnTo>
                  <a:lnTo>
                    <a:pt x="2540" y="3810"/>
                  </a:lnTo>
                  <a:lnTo>
                    <a:pt x="11061" y="3810"/>
                  </a:lnTo>
                  <a:lnTo>
                    <a:pt x="11061" y="0"/>
                  </a:lnTo>
                  <a:close/>
                </a:path>
                <a:path w="288290" h="326389">
                  <a:moveTo>
                    <a:pt x="207238" y="322592"/>
                  </a:moveTo>
                  <a:lnTo>
                    <a:pt x="99161" y="322592"/>
                  </a:lnTo>
                  <a:lnTo>
                    <a:pt x="101460" y="326390"/>
                  </a:lnTo>
                  <a:lnTo>
                    <a:pt x="206959" y="326390"/>
                  </a:lnTo>
                  <a:lnTo>
                    <a:pt x="207238" y="322592"/>
                  </a:lnTo>
                  <a:close/>
                </a:path>
                <a:path w="288290" h="326389">
                  <a:moveTo>
                    <a:pt x="233972" y="0"/>
                  </a:moveTo>
                  <a:lnTo>
                    <a:pt x="122847" y="0"/>
                  </a:lnTo>
                  <a:lnTo>
                    <a:pt x="119761" y="3810"/>
                  </a:lnTo>
                  <a:lnTo>
                    <a:pt x="233629" y="3810"/>
                  </a:lnTo>
                  <a:lnTo>
                    <a:pt x="233972" y="0"/>
                  </a:lnTo>
                  <a:close/>
                </a:path>
                <a:path w="288290" h="326389">
                  <a:moveTo>
                    <a:pt x="288290" y="114020"/>
                  </a:moveTo>
                  <a:lnTo>
                    <a:pt x="284480" y="112483"/>
                  </a:lnTo>
                  <a:lnTo>
                    <a:pt x="284480" y="219506"/>
                  </a:lnTo>
                  <a:lnTo>
                    <a:pt x="288290" y="218478"/>
                  </a:lnTo>
                  <a:lnTo>
                    <a:pt x="288290" y="114020"/>
                  </a:lnTo>
                  <a:close/>
                </a:path>
              </a:pathLst>
            </a:custGeom>
            <a:solidFill>
              <a:srgbClr val="A8A8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3" name="object 243"/>
            <p:cNvSpPr/>
            <p:nvPr/>
          </p:nvSpPr>
          <p:spPr>
            <a:xfrm>
              <a:off x="8531860" y="5590539"/>
              <a:ext cx="281940" cy="318770"/>
            </a:xfrm>
            <a:custGeom>
              <a:avLst/>
              <a:gdLst/>
              <a:ahLst/>
              <a:cxnLst/>
              <a:rect l="l" t="t" r="r" b="b"/>
              <a:pathLst>
                <a:path w="281940" h="318770">
                  <a:moveTo>
                    <a:pt x="1790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92100"/>
                  </a:lnTo>
                  <a:lnTo>
                    <a:pt x="0" y="293370"/>
                  </a:lnTo>
                  <a:lnTo>
                    <a:pt x="2197" y="293370"/>
                  </a:lnTo>
                  <a:lnTo>
                    <a:pt x="2197" y="292100"/>
                  </a:lnTo>
                  <a:lnTo>
                    <a:pt x="3810" y="292100"/>
                  </a:lnTo>
                  <a:lnTo>
                    <a:pt x="3810" y="3810"/>
                  </a:lnTo>
                  <a:lnTo>
                    <a:pt x="17907" y="3810"/>
                  </a:lnTo>
                  <a:lnTo>
                    <a:pt x="17907" y="0"/>
                  </a:lnTo>
                  <a:close/>
                </a:path>
                <a:path w="281940" h="318770">
                  <a:moveTo>
                    <a:pt x="204978" y="314972"/>
                  </a:moveTo>
                  <a:lnTo>
                    <a:pt x="94322" y="314972"/>
                  </a:lnTo>
                  <a:lnTo>
                    <a:pt x="96621" y="318770"/>
                  </a:lnTo>
                  <a:lnTo>
                    <a:pt x="204698" y="318770"/>
                  </a:lnTo>
                  <a:lnTo>
                    <a:pt x="204978" y="314972"/>
                  </a:lnTo>
                  <a:close/>
                </a:path>
                <a:path w="281940" h="318770">
                  <a:moveTo>
                    <a:pt x="231089" y="0"/>
                  </a:moveTo>
                  <a:lnTo>
                    <a:pt x="117221" y="0"/>
                  </a:lnTo>
                  <a:lnTo>
                    <a:pt x="114122" y="3810"/>
                  </a:lnTo>
                  <a:lnTo>
                    <a:pt x="230746" y="3810"/>
                  </a:lnTo>
                  <a:lnTo>
                    <a:pt x="231089" y="0"/>
                  </a:lnTo>
                  <a:close/>
                </a:path>
                <a:path w="281940" h="318770">
                  <a:moveTo>
                    <a:pt x="281940" y="108673"/>
                  </a:moveTo>
                  <a:lnTo>
                    <a:pt x="278130" y="107137"/>
                  </a:lnTo>
                  <a:lnTo>
                    <a:pt x="278130" y="216738"/>
                  </a:lnTo>
                  <a:lnTo>
                    <a:pt x="281940" y="215696"/>
                  </a:lnTo>
                  <a:lnTo>
                    <a:pt x="281940" y="108673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4" name="object 244"/>
            <p:cNvSpPr/>
            <p:nvPr/>
          </p:nvSpPr>
          <p:spPr>
            <a:xfrm>
              <a:off x="8535670" y="5594349"/>
              <a:ext cx="274320" cy="311150"/>
            </a:xfrm>
            <a:custGeom>
              <a:avLst/>
              <a:gdLst/>
              <a:ahLst/>
              <a:cxnLst/>
              <a:rect l="l" t="t" r="r" b="b"/>
              <a:pathLst>
                <a:path w="274320" h="311150">
                  <a:moveTo>
                    <a:pt x="23482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87020"/>
                  </a:lnTo>
                  <a:lnTo>
                    <a:pt x="0" y="288290"/>
                  </a:lnTo>
                  <a:lnTo>
                    <a:pt x="3048" y="288290"/>
                  </a:lnTo>
                  <a:lnTo>
                    <a:pt x="3048" y="287020"/>
                  </a:lnTo>
                  <a:lnTo>
                    <a:pt x="3810" y="287020"/>
                  </a:lnTo>
                  <a:lnTo>
                    <a:pt x="3810" y="3810"/>
                  </a:lnTo>
                  <a:lnTo>
                    <a:pt x="23482" y="3810"/>
                  </a:lnTo>
                  <a:lnTo>
                    <a:pt x="23482" y="0"/>
                  </a:lnTo>
                  <a:close/>
                </a:path>
                <a:path w="274320" h="311150">
                  <a:moveTo>
                    <a:pt x="201447" y="307340"/>
                  </a:moveTo>
                  <a:lnTo>
                    <a:pt x="88226" y="307340"/>
                  </a:lnTo>
                  <a:lnTo>
                    <a:pt x="90512" y="311150"/>
                  </a:lnTo>
                  <a:lnTo>
                    <a:pt x="201168" y="311150"/>
                  </a:lnTo>
                  <a:lnTo>
                    <a:pt x="201447" y="307340"/>
                  </a:lnTo>
                  <a:close/>
                </a:path>
                <a:path w="274320" h="311150">
                  <a:moveTo>
                    <a:pt x="226936" y="0"/>
                  </a:moveTo>
                  <a:lnTo>
                    <a:pt x="110312" y="0"/>
                  </a:lnTo>
                  <a:lnTo>
                    <a:pt x="107213" y="3810"/>
                  </a:lnTo>
                  <a:lnTo>
                    <a:pt x="226593" y="3810"/>
                  </a:lnTo>
                  <a:lnTo>
                    <a:pt x="226936" y="0"/>
                  </a:lnTo>
                  <a:close/>
                </a:path>
                <a:path w="274320" h="311150">
                  <a:moveTo>
                    <a:pt x="274320" y="103327"/>
                  </a:moveTo>
                  <a:lnTo>
                    <a:pt x="270510" y="101790"/>
                  </a:lnTo>
                  <a:lnTo>
                    <a:pt x="270510" y="213956"/>
                  </a:lnTo>
                  <a:lnTo>
                    <a:pt x="274320" y="212928"/>
                  </a:lnTo>
                  <a:lnTo>
                    <a:pt x="274320" y="103327"/>
                  </a:lnTo>
                  <a:close/>
                </a:path>
              </a:pathLst>
            </a:custGeom>
            <a:solidFill>
              <a:srgbClr val="A5A5A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5" name="object 245"/>
            <p:cNvSpPr/>
            <p:nvPr/>
          </p:nvSpPr>
          <p:spPr>
            <a:xfrm>
              <a:off x="8539480" y="5598159"/>
              <a:ext cx="266700" cy="303530"/>
            </a:xfrm>
            <a:custGeom>
              <a:avLst/>
              <a:gdLst/>
              <a:ahLst/>
              <a:cxnLst/>
              <a:rect l="l" t="t" r="r" b="b"/>
              <a:pathLst>
                <a:path w="266700" h="303529">
                  <a:moveTo>
                    <a:pt x="29057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83210"/>
                  </a:lnTo>
                  <a:lnTo>
                    <a:pt x="3810" y="283210"/>
                  </a:lnTo>
                  <a:lnTo>
                    <a:pt x="3810" y="3810"/>
                  </a:lnTo>
                  <a:lnTo>
                    <a:pt x="29057" y="3810"/>
                  </a:lnTo>
                  <a:lnTo>
                    <a:pt x="29057" y="0"/>
                  </a:lnTo>
                  <a:close/>
                </a:path>
                <a:path w="266700" h="303529">
                  <a:moveTo>
                    <a:pt x="197827" y="300990"/>
                  </a:moveTo>
                  <a:lnTo>
                    <a:pt x="82880" y="300990"/>
                  </a:lnTo>
                  <a:lnTo>
                    <a:pt x="84416" y="303530"/>
                  </a:lnTo>
                  <a:lnTo>
                    <a:pt x="197637" y="303530"/>
                  </a:lnTo>
                  <a:lnTo>
                    <a:pt x="197827" y="300990"/>
                  </a:lnTo>
                  <a:close/>
                </a:path>
                <a:path w="266700" h="303529">
                  <a:moveTo>
                    <a:pt x="222783" y="0"/>
                  </a:moveTo>
                  <a:lnTo>
                    <a:pt x="103403" y="0"/>
                  </a:lnTo>
                  <a:lnTo>
                    <a:pt x="100317" y="3810"/>
                  </a:lnTo>
                  <a:lnTo>
                    <a:pt x="222453" y="3810"/>
                  </a:lnTo>
                  <a:lnTo>
                    <a:pt x="222783" y="0"/>
                  </a:lnTo>
                  <a:close/>
                </a:path>
                <a:path w="266700" h="303529">
                  <a:moveTo>
                    <a:pt x="266700" y="97980"/>
                  </a:moveTo>
                  <a:lnTo>
                    <a:pt x="264160" y="96951"/>
                  </a:lnTo>
                  <a:lnTo>
                    <a:pt x="264160" y="210832"/>
                  </a:lnTo>
                  <a:lnTo>
                    <a:pt x="266700" y="210146"/>
                  </a:lnTo>
                  <a:lnTo>
                    <a:pt x="266700" y="9798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6" name="object 246"/>
            <p:cNvSpPr/>
            <p:nvPr/>
          </p:nvSpPr>
          <p:spPr>
            <a:xfrm>
              <a:off x="8543290" y="5601969"/>
              <a:ext cx="260350" cy="297180"/>
            </a:xfrm>
            <a:custGeom>
              <a:avLst/>
              <a:gdLst/>
              <a:ahLst/>
              <a:cxnLst/>
              <a:rect l="l" t="t" r="r" b="b"/>
              <a:pathLst>
                <a:path w="260350" h="297179">
                  <a:moveTo>
                    <a:pt x="34632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78130"/>
                  </a:lnTo>
                  <a:lnTo>
                    <a:pt x="0" y="279400"/>
                  </a:lnTo>
                  <a:lnTo>
                    <a:pt x="101" y="278130"/>
                  </a:lnTo>
                  <a:lnTo>
                    <a:pt x="3810" y="278130"/>
                  </a:lnTo>
                  <a:lnTo>
                    <a:pt x="3810" y="3810"/>
                  </a:lnTo>
                  <a:lnTo>
                    <a:pt x="34632" y="3810"/>
                  </a:lnTo>
                  <a:lnTo>
                    <a:pt x="34632" y="0"/>
                  </a:lnTo>
                  <a:close/>
                </a:path>
                <a:path w="260350" h="297179">
                  <a:moveTo>
                    <a:pt x="194284" y="293382"/>
                  </a:moveTo>
                  <a:lnTo>
                    <a:pt x="76771" y="293382"/>
                  </a:lnTo>
                  <a:lnTo>
                    <a:pt x="79070" y="297180"/>
                  </a:lnTo>
                  <a:lnTo>
                    <a:pt x="194017" y="297180"/>
                  </a:lnTo>
                  <a:lnTo>
                    <a:pt x="194284" y="293382"/>
                  </a:lnTo>
                  <a:close/>
                </a:path>
                <a:path w="260350" h="297179">
                  <a:moveTo>
                    <a:pt x="218643" y="0"/>
                  </a:moveTo>
                  <a:lnTo>
                    <a:pt x="96507" y="0"/>
                  </a:lnTo>
                  <a:lnTo>
                    <a:pt x="93408" y="3810"/>
                  </a:lnTo>
                  <a:lnTo>
                    <a:pt x="218300" y="3810"/>
                  </a:lnTo>
                  <a:lnTo>
                    <a:pt x="218643" y="0"/>
                  </a:lnTo>
                  <a:close/>
                </a:path>
                <a:path w="260350" h="297179">
                  <a:moveTo>
                    <a:pt x="260350" y="93141"/>
                  </a:moveTo>
                  <a:lnTo>
                    <a:pt x="256540" y="91605"/>
                  </a:lnTo>
                  <a:lnTo>
                    <a:pt x="256540" y="208051"/>
                  </a:lnTo>
                  <a:lnTo>
                    <a:pt x="260350" y="207022"/>
                  </a:lnTo>
                  <a:lnTo>
                    <a:pt x="260350" y="93141"/>
                  </a:lnTo>
                  <a:close/>
                </a:path>
              </a:pathLst>
            </a:custGeom>
            <a:solidFill>
              <a:srgbClr val="A2A2A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7" name="object 247"/>
            <p:cNvSpPr/>
            <p:nvPr/>
          </p:nvSpPr>
          <p:spPr>
            <a:xfrm>
              <a:off x="8547100" y="5605779"/>
              <a:ext cx="252729" cy="289560"/>
            </a:xfrm>
            <a:custGeom>
              <a:avLst/>
              <a:gdLst/>
              <a:ahLst/>
              <a:cxnLst/>
              <a:rect l="l" t="t" r="r" b="b"/>
              <a:pathLst>
                <a:path w="252729" h="289560">
                  <a:moveTo>
                    <a:pt x="38646" y="0"/>
                  </a:moveTo>
                  <a:lnTo>
                    <a:pt x="0" y="0"/>
                  </a:lnTo>
                  <a:lnTo>
                    <a:pt x="0" y="2540"/>
                  </a:lnTo>
                  <a:lnTo>
                    <a:pt x="0" y="273050"/>
                  </a:lnTo>
                  <a:lnTo>
                    <a:pt x="0" y="274320"/>
                  </a:lnTo>
                  <a:lnTo>
                    <a:pt x="952" y="274320"/>
                  </a:lnTo>
                  <a:lnTo>
                    <a:pt x="952" y="273050"/>
                  </a:lnTo>
                  <a:lnTo>
                    <a:pt x="3810" y="273050"/>
                  </a:lnTo>
                  <a:lnTo>
                    <a:pt x="3810" y="2540"/>
                  </a:lnTo>
                  <a:lnTo>
                    <a:pt x="38646" y="2540"/>
                  </a:lnTo>
                  <a:lnTo>
                    <a:pt x="38646" y="0"/>
                  </a:lnTo>
                  <a:close/>
                </a:path>
                <a:path w="252729" h="289560">
                  <a:moveTo>
                    <a:pt x="190754" y="285762"/>
                  </a:moveTo>
                  <a:lnTo>
                    <a:pt x="70675" y="285762"/>
                  </a:lnTo>
                  <a:lnTo>
                    <a:pt x="72961" y="289560"/>
                  </a:lnTo>
                  <a:lnTo>
                    <a:pt x="190474" y="289560"/>
                  </a:lnTo>
                  <a:lnTo>
                    <a:pt x="190754" y="285762"/>
                  </a:lnTo>
                  <a:close/>
                </a:path>
                <a:path w="252729" h="289560">
                  <a:moveTo>
                    <a:pt x="214490" y="0"/>
                  </a:moveTo>
                  <a:lnTo>
                    <a:pt x="89598" y="0"/>
                  </a:lnTo>
                  <a:lnTo>
                    <a:pt x="87541" y="2540"/>
                  </a:lnTo>
                  <a:lnTo>
                    <a:pt x="214261" y="2540"/>
                  </a:lnTo>
                  <a:lnTo>
                    <a:pt x="214490" y="0"/>
                  </a:lnTo>
                  <a:close/>
                </a:path>
                <a:path w="252729" h="289560">
                  <a:moveTo>
                    <a:pt x="252730" y="87795"/>
                  </a:moveTo>
                  <a:lnTo>
                    <a:pt x="248920" y="86258"/>
                  </a:lnTo>
                  <a:lnTo>
                    <a:pt x="248920" y="205270"/>
                  </a:lnTo>
                  <a:lnTo>
                    <a:pt x="252730" y="204241"/>
                  </a:lnTo>
                  <a:lnTo>
                    <a:pt x="252730" y="87795"/>
                  </a:lnTo>
                  <a:close/>
                </a:path>
              </a:pathLst>
            </a:custGeom>
            <a:solidFill>
              <a:srgbClr val="A1A1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8" name="object 248"/>
            <p:cNvSpPr/>
            <p:nvPr/>
          </p:nvSpPr>
          <p:spPr>
            <a:xfrm>
              <a:off x="8550910" y="5608319"/>
              <a:ext cx="245110" cy="283210"/>
            </a:xfrm>
            <a:custGeom>
              <a:avLst/>
              <a:gdLst/>
              <a:ahLst/>
              <a:cxnLst/>
              <a:rect l="l" t="t" r="r" b="b"/>
              <a:pathLst>
                <a:path w="245109" h="283210">
                  <a:moveTo>
                    <a:pt x="42659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69240"/>
                  </a:lnTo>
                  <a:lnTo>
                    <a:pt x="0" y="270510"/>
                  </a:lnTo>
                  <a:lnTo>
                    <a:pt x="1803" y="270510"/>
                  </a:lnTo>
                  <a:lnTo>
                    <a:pt x="1803" y="269240"/>
                  </a:lnTo>
                  <a:lnTo>
                    <a:pt x="2540" y="269240"/>
                  </a:lnTo>
                  <a:lnTo>
                    <a:pt x="2540" y="3810"/>
                  </a:lnTo>
                  <a:lnTo>
                    <a:pt x="42659" y="3810"/>
                  </a:lnTo>
                  <a:lnTo>
                    <a:pt x="42659" y="0"/>
                  </a:lnTo>
                  <a:close/>
                </a:path>
                <a:path w="245109" h="283210">
                  <a:moveTo>
                    <a:pt x="187223" y="279412"/>
                  </a:moveTo>
                  <a:lnTo>
                    <a:pt x="64566" y="279412"/>
                  </a:lnTo>
                  <a:lnTo>
                    <a:pt x="66865" y="283210"/>
                  </a:lnTo>
                  <a:lnTo>
                    <a:pt x="186944" y="283210"/>
                  </a:lnTo>
                  <a:lnTo>
                    <a:pt x="187223" y="279412"/>
                  </a:lnTo>
                  <a:close/>
                </a:path>
                <a:path w="245109" h="283210">
                  <a:moveTo>
                    <a:pt x="210451" y="0"/>
                  </a:moveTo>
                  <a:lnTo>
                    <a:pt x="83731" y="0"/>
                  </a:lnTo>
                  <a:lnTo>
                    <a:pt x="80632" y="3810"/>
                  </a:lnTo>
                  <a:lnTo>
                    <a:pt x="210121" y="3810"/>
                  </a:lnTo>
                  <a:lnTo>
                    <a:pt x="210451" y="0"/>
                  </a:lnTo>
                  <a:close/>
                </a:path>
                <a:path w="245109" h="283210">
                  <a:moveTo>
                    <a:pt x="245110" y="83718"/>
                  </a:moveTo>
                  <a:lnTo>
                    <a:pt x="241300" y="82181"/>
                  </a:lnTo>
                  <a:lnTo>
                    <a:pt x="241300" y="203771"/>
                  </a:lnTo>
                  <a:lnTo>
                    <a:pt x="245110" y="202730"/>
                  </a:lnTo>
                  <a:lnTo>
                    <a:pt x="245110" y="83718"/>
                  </a:lnTo>
                  <a:close/>
                </a:path>
              </a:pathLst>
            </a:custGeom>
            <a:solidFill>
              <a:srgbClr val="9F9F9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9" name="object 249"/>
            <p:cNvSpPr/>
            <p:nvPr/>
          </p:nvSpPr>
          <p:spPr>
            <a:xfrm>
              <a:off x="8553450" y="5612129"/>
              <a:ext cx="238760" cy="275590"/>
            </a:xfrm>
            <a:custGeom>
              <a:avLst/>
              <a:gdLst/>
              <a:ahLst/>
              <a:cxnLst/>
              <a:rect l="l" t="t" r="r" b="b"/>
              <a:pathLst>
                <a:path w="238759" h="275589">
                  <a:moveTo>
                    <a:pt x="49504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0" y="265430"/>
                  </a:lnTo>
                  <a:lnTo>
                    <a:pt x="3810" y="265430"/>
                  </a:lnTo>
                  <a:lnTo>
                    <a:pt x="3810" y="3810"/>
                  </a:lnTo>
                  <a:lnTo>
                    <a:pt x="49504" y="3810"/>
                  </a:lnTo>
                  <a:lnTo>
                    <a:pt x="49504" y="0"/>
                  </a:lnTo>
                  <a:close/>
                </a:path>
                <a:path w="238759" h="275589">
                  <a:moveTo>
                    <a:pt x="184962" y="271780"/>
                  </a:moveTo>
                  <a:lnTo>
                    <a:pt x="59728" y="271780"/>
                  </a:lnTo>
                  <a:lnTo>
                    <a:pt x="62026" y="275590"/>
                  </a:lnTo>
                  <a:lnTo>
                    <a:pt x="184683" y="275590"/>
                  </a:lnTo>
                  <a:lnTo>
                    <a:pt x="184962" y="271780"/>
                  </a:lnTo>
                  <a:close/>
                </a:path>
                <a:path w="238759" h="275589">
                  <a:moveTo>
                    <a:pt x="207581" y="0"/>
                  </a:moveTo>
                  <a:lnTo>
                    <a:pt x="78092" y="0"/>
                  </a:lnTo>
                  <a:lnTo>
                    <a:pt x="75006" y="3810"/>
                  </a:lnTo>
                  <a:lnTo>
                    <a:pt x="207238" y="3810"/>
                  </a:lnTo>
                  <a:lnTo>
                    <a:pt x="207581" y="0"/>
                  </a:lnTo>
                  <a:close/>
                </a:path>
                <a:path w="238759" h="275589">
                  <a:moveTo>
                    <a:pt x="238760" y="78371"/>
                  </a:moveTo>
                  <a:lnTo>
                    <a:pt x="234950" y="76835"/>
                  </a:lnTo>
                  <a:lnTo>
                    <a:pt x="234950" y="200990"/>
                  </a:lnTo>
                  <a:lnTo>
                    <a:pt x="238760" y="199961"/>
                  </a:lnTo>
                  <a:lnTo>
                    <a:pt x="238760" y="78371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0" name="object 250"/>
            <p:cNvSpPr/>
            <p:nvPr/>
          </p:nvSpPr>
          <p:spPr>
            <a:xfrm>
              <a:off x="8557260" y="5619749"/>
              <a:ext cx="181610" cy="264160"/>
            </a:xfrm>
            <a:custGeom>
              <a:avLst/>
              <a:gdLst/>
              <a:ahLst/>
              <a:cxnLst/>
              <a:rect l="l" t="t" r="r" b="b"/>
              <a:pathLst>
                <a:path w="181609" h="264160">
                  <a:moveTo>
                    <a:pt x="3810" y="0"/>
                  </a:moveTo>
                  <a:lnTo>
                    <a:pt x="0" y="0"/>
                  </a:lnTo>
                  <a:lnTo>
                    <a:pt x="0" y="256540"/>
                  </a:lnTo>
                  <a:lnTo>
                    <a:pt x="0" y="257810"/>
                  </a:lnTo>
                  <a:lnTo>
                    <a:pt x="127" y="257810"/>
                  </a:lnTo>
                  <a:lnTo>
                    <a:pt x="127" y="256540"/>
                  </a:lnTo>
                  <a:lnTo>
                    <a:pt x="3810" y="256540"/>
                  </a:lnTo>
                  <a:lnTo>
                    <a:pt x="3810" y="0"/>
                  </a:lnTo>
                  <a:close/>
                </a:path>
                <a:path w="181609" h="264160">
                  <a:moveTo>
                    <a:pt x="181432" y="260362"/>
                  </a:moveTo>
                  <a:lnTo>
                    <a:pt x="53619" y="260362"/>
                  </a:lnTo>
                  <a:lnTo>
                    <a:pt x="55918" y="264160"/>
                  </a:lnTo>
                  <a:lnTo>
                    <a:pt x="181152" y="264160"/>
                  </a:lnTo>
                  <a:lnTo>
                    <a:pt x="181432" y="260362"/>
                  </a:lnTo>
                  <a:close/>
                </a:path>
              </a:pathLst>
            </a:custGeom>
            <a:solidFill>
              <a:srgbClr val="9C9C9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251" name="object 251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8557259" y="5615939"/>
              <a:ext cx="231140" cy="264160"/>
            </a:xfrm>
            <a:prstGeom prst="rect">
              <a:avLst/>
            </a:prstGeom>
          </p:spPr>
        </p:pic>
      </p:grpSp>
      <p:grpSp>
        <p:nvGrpSpPr>
          <p:cNvPr id="252" name="object 252"/>
          <p:cNvGrpSpPr/>
          <p:nvPr/>
        </p:nvGrpSpPr>
        <p:grpSpPr>
          <a:xfrm>
            <a:off x="608330" y="1447800"/>
            <a:ext cx="8078470" cy="152400"/>
            <a:chOff x="608330" y="1447800"/>
            <a:chExt cx="8078470" cy="152400"/>
          </a:xfrm>
        </p:grpSpPr>
        <p:sp>
          <p:nvSpPr>
            <p:cNvPr id="253" name="object 253"/>
            <p:cNvSpPr/>
            <p:nvPr/>
          </p:nvSpPr>
          <p:spPr>
            <a:xfrm>
              <a:off x="608330" y="1447799"/>
              <a:ext cx="8078470" cy="152400"/>
            </a:xfrm>
            <a:custGeom>
              <a:avLst/>
              <a:gdLst/>
              <a:ahLst/>
              <a:cxnLst/>
              <a:rect l="l" t="t" r="r" b="b"/>
              <a:pathLst>
                <a:path w="8078470" h="152400">
                  <a:moveTo>
                    <a:pt x="8078470" y="0"/>
                  </a:moveTo>
                  <a:lnTo>
                    <a:pt x="8075930" y="0"/>
                  </a:lnTo>
                  <a:lnTo>
                    <a:pt x="8075930" y="1270"/>
                  </a:lnTo>
                  <a:lnTo>
                    <a:pt x="8075930" y="149860"/>
                  </a:lnTo>
                  <a:lnTo>
                    <a:pt x="2540" y="149860"/>
                  </a:lnTo>
                  <a:lnTo>
                    <a:pt x="2540" y="1270"/>
                  </a:lnTo>
                  <a:lnTo>
                    <a:pt x="8075930" y="1270"/>
                  </a:lnTo>
                  <a:lnTo>
                    <a:pt x="80759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49860"/>
                  </a:lnTo>
                  <a:lnTo>
                    <a:pt x="0" y="152400"/>
                  </a:lnTo>
                  <a:lnTo>
                    <a:pt x="8078470" y="152400"/>
                  </a:lnTo>
                  <a:lnTo>
                    <a:pt x="8078470" y="149860"/>
                  </a:lnTo>
                  <a:lnTo>
                    <a:pt x="8078470" y="1270"/>
                  </a:lnTo>
                  <a:lnTo>
                    <a:pt x="8078470" y="0"/>
                  </a:lnTo>
                  <a:close/>
                </a:path>
              </a:pathLst>
            </a:custGeom>
            <a:solidFill>
              <a:srgbClr val="E9E9E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4" name="object 254"/>
            <p:cNvSpPr/>
            <p:nvPr/>
          </p:nvSpPr>
          <p:spPr>
            <a:xfrm>
              <a:off x="610870" y="1449069"/>
              <a:ext cx="8073390" cy="148590"/>
            </a:xfrm>
            <a:custGeom>
              <a:avLst/>
              <a:gdLst/>
              <a:ahLst/>
              <a:cxnLst/>
              <a:rect l="l" t="t" r="r" b="b"/>
              <a:pathLst>
                <a:path w="8073390" h="148590">
                  <a:moveTo>
                    <a:pt x="8073390" y="0"/>
                  </a:moveTo>
                  <a:lnTo>
                    <a:pt x="8072120" y="0"/>
                  </a:lnTo>
                  <a:lnTo>
                    <a:pt x="8072120" y="1270"/>
                  </a:lnTo>
                  <a:lnTo>
                    <a:pt x="8072120" y="147320"/>
                  </a:lnTo>
                  <a:lnTo>
                    <a:pt x="1270" y="147320"/>
                  </a:lnTo>
                  <a:lnTo>
                    <a:pt x="1270" y="1270"/>
                  </a:lnTo>
                  <a:lnTo>
                    <a:pt x="8072120" y="1270"/>
                  </a:lnTo>
                  <a:lnTo>
                    <a:pt x="80721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47320"/>
                  </a:lnTo>
                  <a:lnTo>
                    <a:pt x="0" y="148590"/>
                  </a:lnTo>
                  <a:lnTo>
                    <a:pt x="8073390" y="148590"/>
                  </a:lnTo>
                  <a:lnTo>
                    <a:pt x="8073390" y="147320"/>
                  </a:lnTo>
                  <a:lnTo>
                    <a:pt x="8073390" y="1270"/>
                  </a:lnTo>
                  <a:lnTo>
                    <a:pt x="8073390" y="0"/>
                  </a:lnTo>
                  <a:close/>
                </a:path>
              </a:pathLst>
            </a:custGeom>
            <a:solidFill>
              <a:srgbClr val="E6E6E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5" name="object 255"/>
            <p:cNvSpPr/>
            <p:nvPr/>
          </p:nvSpPr>
          <p:spPr>
            <a:xfrm>
              <a:off x="612140" y="1450339"/>
              <a:ext cx="8070850" cy="146050"/>
            </a:xfrm>
            <a:custGeom>
              <a:avLst/>
              <a:gdLst/>
              <a:ahLst/>
              <a:cxnLst/>
              <a:rect l="l" t="t" r="r" b="b"/>
              <a:pathLst>
                <a:path w="8070850" h="146050">
                  <a:moveTo>
                    <a:pt x="8070850" y="0"/>
                  </a:moveTo>
                  <a:lnTo>
                    <a:pt x="8068310" y="0"/>
                  </a:lnTo>
                  <a:lnTo>
                    <a:pt x="8068310" y="2540"/>
                  </a:lnTo>
                  <a:lnTo>
                    <a:pt x="8068310" y="143510"/>
                  </a:lnTo>
                  <a:lnTo>
                    <a:pt x="2540" y="143510"/>
                  </a:lnTo>
                  <a:lnTo>
                    <a:pt x="2540" y="2540"/>
                  </a:lnTo>
                  <a:lnTo>
                    <a:pt x="8068310" y="2540"/>
                  </a:lnTo>
                  <a:lnTo>
                    <a:pt x="80683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43510"/>
                  </a:lnTo>
                  <a:lnTo>
                    <a:pt x="0" y="146050"/>
                  </a:lnTo>
                  <a:lnTo>
                    <a:pt x="8070850" y="146050"/>
                  </a:lnTo>
                  <a:lnTo>
                    <a:pt x="8070850" y="143510"/>
                  </a:lnTo>
                  <a:lnTo>
                    <a:pt x="8070850" y="2540"/>
                  </a:lnTo>
                  <a:lnTo>
                    <a:pt x="8070850" y="0"/>
                  </a:lnTo>
                  <a:close/>
                </a:path>
              </a:pathLst>
            </a:custGeom>
            <a:solidFill>
              <a:srgbClr val="E3E3E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6" name="object 256"/>
            <p:cNvSpPr/>
            <p:nvPr/>
          </p:nvSpPr>
          <p:spPr>
            <a:xfrm>
              <a:off x="614680" y="1452879"/>
              <a:ext cx="8065770" cy="140970"/>
            </a:xfrm>
            <a:custGeom>
              <a:avLst/>
              <a:gdLst/>
              <a:ahLst/>
              <a:cxnLst/>
              <a:rect l="l" t="t" r="r" b="b"/>
              <a:pathLst>
                <a:path w="8065770" h="140969">
                  <a:moveTo>
                    <a:pt x="8065770" y="0"/>
                  </a:moveTo>
                  <a:lnTo>
                    <a:pt x="8064500" y="0"/>
                  </a:lnTo>
                  <a:lnTo>
                    <a:pt x="8064500" y="1270"/>
                  </a:lnTo>
                  <a:lnTo>
                    <a:pt x="8064500" y="139700"/>
                  </a:lnTo>
                  <a:lnTo>
                    <a:pt x="1270" y="139700"/>
                  </a:lnTo>
                  <a:lnTo>
                    <a:pt x="1270" y="1270"/>
                  </a:lnTo>
                  <a:lnTo>
                    <a:pt x="8064500" y="1270"/>
                  </a:lnTo>
                  <a:lnTo>
                    <a:pt x="80645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39700"/>
                  </a:lnTo>
                  <a:lnTo>
                    <a:pt x="0" y="140970"/>
                  </a:lnTo>
                  <a:lnTo>
                    <a:pt x="8065770" y="140970"/>
                  </a:lnTo>
                  <a:lnTo>
                    <a:pt x="8065770" y="139700"/>
                  </a:lnTo>
                  <a:lnTo>
                    <a:pt x="8065770" y="1270"/>
                  </a:lnTo>
                  <a:lnTo>
                    <a:pt x="8065770" y="0"/>
                  </a:lnTo>
                  <a:close/>
                </a:path>
              </a:pathLst>
            </a:custGeom>
            <a:solidFill>
              <a:srgbClr val="E0E0E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7" name="object 257"/>
            <p:cNvSpPr/>
            <p:nvPr/>
          </p:nvSpPr>
          <p:spPr>
            <a:xfrm>
              <a:off x="615950" y="1454149"/>
              <a:ext cx="8063230" cy="138430"/>
            </a:xfrm>
            <a:custGeom>
              <a:avLst/>
              <a:gdLst/>
              <a:ahLst/>
              <a:cxnLst/>
              <a:rect l="l" t="t" r="r" b="b"/>
              <a:pathLst>
                <a:path w="8063230" h="138430">
                  <a:moveTo>
                    <a:pt x="8063230" y="0"/>
                  </a:moveTo>
                  <a:lnTo>
                    <a:pt x="8061960" y="0"/>
                  </a:lnTo>
                  <a:lnTo>
                    <a:pt x="8061960" y="2540"/>
                  </a:lnTo>
                  <a:lnTo>
                    <a:pt x="8061960" y="137160"/>
                  </a:lnTo>
                  <a:lnTo>
                    <a:pt x="1270" y="137160"/>
                  </a:lnTo>
                  <a:lnTo>
                    <a:pt x="1270" y="2540"/>
                  </a:lnTo>
                  <a:lnTo>
                    <a:pt x="8061960" y="2540"/>
                  </a:lnTo>
                  <a:lnTo>
                    <a:pt x="80619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37160"/>
                  </a:lnTo>
                  <a:lnTo>
                    <a:pt x="0" y="138430"/>
                  </a:lnTo>
                  <a:lnTo>
                    <a:pt x="8063230" y="138430"/>
                  </a:lnTo>
                  <a:lnTo>
                    <a:pt x="8063230" y="137160"/>
                  </a:lnTo>
                  <a:lnTo>
                    <a:pt x="8063230" y="2540"/>
                  </a:lnTo>
                  <a:lnTo>
                    <a:pt x="8063230" y="0"/>
                  </a:lnTo>
                  <a:close/>
                </a:path>
              </a:pathLst>
            </a:custGeom>
            <a:solidFill>
              <a:srgbClr val="DDDDD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8" name="object 258"/>
            <p:cNvSpPr/>
            <p:nvPr/>
          </p:nvSpPr>
          <p:spPr>
            <a:xfrm>
              <a:off x="617220" y="1456689"/>
              <a:ext cx="8060690" cy="134620"/>
            </a:xfrm>
            <a:custGeom>
              <a:avLst/>
              <a:gdLst/>
              <a:ahLst/>
              <a:cxnLst/>
              <a:rect l="l" t="t" r="r" b="b"/>
              <a:pathLst>
                <a:path w="8060690" h="134619">
                  <a:moveTo>
                    <a:pt x="8060690" y="0"/>
                  </a:moveTo>
                  <a:lnTo>
                    <a:pt x="8058150" y="0"/>
                  </a:lnTo>
                  <a:lnTo>
                    <a:pt x="8058150" y="1270"/>
                  </a:lnTo>
                  <a:lnTo>
                    <a:pt x="8058150" y="132080"/>
                  </a:lnTo>
                  <a:lnTo>
                    <a:pt x="2540" y="132080"/>
                  </a:lnTo>
                  <a:lnTo>
                    <a:pt x="2540" y="1270"/>
                  </a:lnTo>
                  <a:lnTo>
                    <a:pt x="8058150" y="1270"/>
                  </a:lnTo>
                  <a:lnTo>
                    <a:pt x="80581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32080"/>
                  </a:lnTo>
                  <a:lnTo>
                    <a:pt x="0" y="134620"/>
                  </a:lnTo>
                  <a:lnTo>
                    <a:pt x="8060690" y="134620"/>
                  </a:lnTo>
                  <a:lnTo>
                    <a:pt x="8060690" y="132080"/>
                  </a:lnTo>
                  <a:lnTo>
                    <a:pt x="8060690" y="1270"/>
                  </a:lnTo>
                  <a:lnTo>
                    <a:pt x="8060690" y="0"/>
                  </a:lnTo>
                  <a:close/>
                </a:path>
              </a:pathLst>
            </a:custGeom>
            <a:solidFill>
              <a:srgbClr val="DADAD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59" name="object 259"/>
            <p:cNvSpPr/>
            <p:nvPr/>
          </p:nvSpPr>
          <p:spPr>
            <a:xfrm>
              <a:off x="619760" y="1457959"/>
              <a:ext cx="8055609" cy="130810"/>
            </a:xfrm>
            <a:custGeom>
              <a:avLst/>
              <a:gdLst/>
              <a:ahLst/>
              <a:cxnLst/>
              <a:rect l="l" t="t" r="r" b="b"/>
              <a:pathLst>
                <a:path w="8055609" h="130809">
                  <a:moveTo>
                    <a:pt x="8055610" y="0"/>
                  </a:moveTo>
                  <a:lnTo>
                    <a:pt x="8054340" y="0"/>
                  </a:lnTo>
                  <a:lnTo>
                    <a:pt x="8054340" y="1270"/>
                  </a:lnTo>
                  <a:lnTo>
                    <a:pt x="8054340" y="129540"/>
                  </a:lnTo>
                  <a:lnTo>
                    <a:pt x="1270" y="129540"/>
                  </a:lnTo>
                  <a:lnTo>
                    <a:pt x="1270" y="1270"/>
                  </a:lnTo>
                  <a:lnTo>
                    <a:pt x="8054340" y="1270"/>
                  </a:lnTo>
                  <a:lnTo>
                    <a:pt x="80543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29540"/>
                  </a:lnTo>
                  <a:lnTo>
                    <a:pt x="0" y="130810"/>
                  </a:lnTo>
                  <a:lnTo>
                    <a:pt x="8055610" y="130810"/>
                  </a:lnTo>
                  <a:lnTo>
                    <a:pt x="8055610" y="129540"/>
                  </a:lnTo>
                  <a:lnTo>
                    <a:pt x="8055610" y="1270"/>
                  </a:lnTo>
                  <a:lnTo>
                    <a:pt x="8055610" y="0"/>
                  </a:lnTo>
                  <a:close/>
                </a:path>
              </a:pathLst>
            </a:custGeom>
            <a:solidFill>
              <a:srgbClr val="D7D7D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0" name="object 260"/>
            <p:cNvSpPr/>
            <p:nvPr/>
          </p:nvSpPr>
          <p:spPr>
            <a:xfrm>
              <a:off x="621030" y="1459229"/>
              <a:ext cx="8053070" cy="128270"/>
            </a:xfrm>
            <a:custGeom>
              <a:avLst/>
              <a:gdLst/>
              <a:ahLst/>
              <a:cxnLst/>
              <a:rect l="l" t="t" r="r" b="b"/>
              <a:pathLst>
                <a:path w="8053070" h="128269">
                  <a:moveTo>
                    <a:pt x="8053070" y="0"/>
                  </a:moveTo>
                  <a:lnTo>
                    <a:pt x="8050530" y="0"/>
                  </a:lnTo>
                  <a:lnTo>
                    <a:pt x="8050530" y="2540"/>
                  </a:lnTo>
                  <a:lnTo>
                    <a:pt x="8050530" y="125730"/>
                  </a:lnTo>
                  <a:lnTo>
                    <a:pt x="2540" y="125730"/>
                  </a:lnTo>
                  <a:lnTo>
                    <a:pt x="2540" y="2540"/>
                  </a:lnTo>
                  <a:lnTo>
                    <a:pt x="8050530" y="2540"/>
                  </a:lnTo>
                  <a:lnTo>
                    <a:pt x="80505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25730"/>
                  </a:lnTo>
                  <a:lnTo>
                    <a:pt x="0" y="128270"/>
                  </a:lnTo>
                  <a:lnTo>
                    <a:pt x="8053070" y="128270"/>
                  </a:lnTo>
                  <a:lnTo>
                    <a:pt x="8053070" y="125730"/>
                  </a:lnTo>
                  <a:lnTo>
                    <a:pt x="8053070" y="2540"/>
                  </a:lnTo>
                  <a:lnTo>
                    <a:pt x="8053070" y="0"/>
                  </a:lnTo>
                  <a:close/>
                </a:path>
              </a:pathLst>
            </a:custGeom>
            <a:solidFill>
              <a:srgbClr val="D4D4D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1" name="object 261"/>
            <p:cNvSpPr/>
            <p:nvPr/>
          </p:nvSpPr>
          <p:spPr>
            <a:xfrm>
              <a:off x="623570" y="1461769"/>
              <a:ext cx="8047990" cy="123189"/>
            </a:xfrm>
            <a:custGeom>
              <a:avLst/>
              <a:gdLst/>
              <a:ahLst/>
              <a:cxnLst/>
              <a:rect l="l" t="t" r="r" b="b"/>
              <a:pathLst>
                <a:path w="8047990" h="123190">
                  <a:moveTo>
                    <a:pt x="8047990" y="0"/>
                  </a:moveTo>
                  <a:lnTo>
                    <a:pt x="8046720" y="0"/>
                  </a:lnTo>
                  <a:lnTo>
                    <a:pt x="8046720" y="1270"/>
                  </a:lnTo>
                  <a:lnTo>
                    <a:pt x="8046720" y="121920"/>
                  </a:lnTo>
                  <a:lnTo>
                    <a:pt x="1270" y="121920"/>
                  </a:lnTo>
                  <a:lnTo>
                    <a:pt x="1270" y="1270"/>
                  </a:lnTo>
                  <a:lnTo>
                    <a:pt x="8046720" y="1270"/>
                  </a:lnTo>
                  <a:lnTo>
                    <a:pt x="80467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21920"/>
                  </a:lnTo>
                  <a:lnTo>
                    <a:pt x="0" y="123190"/>
                  </a:lnTo>
                  <a:lnTo>
                    <a:pt x="8047990" y="123190"/>
                  </a:lnTo>
                  <a:lnTo>
                    <a:pt x="8047990" y="121920"/>
                  </a:lnTo>
                  <a:lnTo>
                    <a:pt x="8047990" y="1270"/>
                  </a:lnTo>
                  <a:lnTo>
                    <a:pt x="8047990" y="0"/>
                  </a:lnTo>
                  <a:close/>
                </a:path>
              </a:pathLst>
            </a:custGeom>
            <a:solidFill>
              <a:srgbClr val="D1D1D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2" name="object 262"/>
            <p:cNvSpPr/>
            <p:nvPr/>
          </p:nvSpPr>
          <p:spPr>
            <a:xfrm>
              <a:off x="624840" y="1463039"/>
              <a:ext cx="8045450" cy="120650"/>
            </a:xfrm>
            <a:custGeom>
              <a:avLst/>
              <a:gdLst/>
              <a:ahLst/>
              <a:cxnLst/>
              <a:rect l="l" t="t" r="r" b="b"/>
              <a:pathLst>
                <a:path w="8045450" h="120650">
                  <a:moveTo>
                    <a:pt x="8045450" y="0"/>
                  </a:moveTo>
                  <a:lnTo>
                    <a:pt x="8044180" y="0"/>
                  </a:lnTo>
                  <a:lnTo>
                    <a:pt x="8044180" y="2540"/>
                  </a:lnTo>
                  <a:lnTo>
                    <a:pt x="8044180" y="119380"/>
                  </a:lnTo>
                  <a:lnTo>
                    <a:pt x="2540" y="119380"/>
                  </a:lnTo>
                  <a:lnTo>
                    <a:pt x="2540" y="2540"/>
                  </a:lnTo>
                  <a:lnTo>
                    <a:pt x="8044180" y="2540"/>
                  </a:lnTo>
                  <a:lnTo>
                    <a:pt x="80441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19380"/>
                  </a:lnTo>
                  <a:lnTo>
                    <a:pt x="0" y="120650"/>
                  </a:lnTo>
                  <a:lnTo>
                    <a:pt x="8045450" y="120650"/>
                  </a:lnTo>
                  <a:lnTo>
                    <a:pt x="8045450" y="119380"/>
                  </a:lnTo>
                  <a:lnTo>
                    <a:pt x="8045450" y="2540"/>
                  </a:lnTo>
                  <a:lnTo>
                    <a:pt x="8045450" y="0"/>
                  </a:lnTo>
                  <a:close/>
                </a:path>
              </a:pathLst>
            </a:custGeom>
            <a:solidFill>
              <a:srgbClr val="CECEC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3" name="object 263"/>
            <p:cNvSpPr/>
            <p:nvPr/>
          </p:nvSpPr>
          <p:spPr>
            <a:xfrm>
              <a:off x="627380" y="1465579"/>
              <a:ext cx="8041640" cy="116839"/>
            </a:xfrm>
            <a:custGeom>
              <a:avLst/>
              <a:gdLst/>
              <a:ahLst/>
              <a:cxnLst/>
              <a:rect l="l" t="t" r="r" b="b"/>
              <a:pathLst>
                <a:path w="8041640" h="116840">
                  <a:moveTo>
                    <a:pt x="8041640" y="0"/>
                  </a:moveTo>
                  <a:lnTo>
                    <a:pt x="8039100" y="0"/>
                  </a:lnTo>
                  <a:lnTo>
                    <a:pt x="8039100" y="1270"/>
                  </a:lnTo>
                  <a:lnTo>
                    <a:pt x="8039100" y="114300"/>
                  </a:lnTo>
                  <a:lnTo>
                    <a:pt x="1270" y="114300"/>
                  </a:lnTo>
                  <a:lnTo>
                    <a:pt x="1270" y="1270"/>
                  </a:lnTo>
                  <a:lnTo>
                    <a:pt x="8039100" y="1270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14300"/>
                  </a:lnTo>
                  <a:lnTo>
                    <a:pt x="0" y="116840"/>
                  </a:lnTo>
                  <a:lnTo>
                    <a:pt x="8041640" y="116840"/>
                  </a:lnTo>
                  <a:lnTo>
                    <a:pt x="8041640" y="114300"/>
                  </a:lnTo>
                  <a:lnTo>
                    <a:pt x="8041640" y="1270"/>
                  </a:lnTo>
                  <a:lnTo>
                    <a:pt x="8041640" y="0"/>
                  </a:lnTo>
                  <a:close/>
                </a:path>
              </a:pathLst>
            </a:custGeom>
            <a:solidFill>
              <a:srgbClr val="CCCCC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4" name="object 264"/>
            <p:cNvSpPr/>
            <p:nvPr/>
          </p:nvSpPr>
          <p:spPr>
            <a:xfrm>
              <a:off x="628650" y="1466849"/>
              <a:ext cx="8037830" cy="113030"/>
            </a:xfrm>
            <a:custGeom>
              <a:avLst/>
              <a:gdLst/>
              <a:ahLst/>
              <a:cxnLst/>
              <a:rect l="l" t="t" r="r" b="b"/>
              <a:pathLst>
                <a:path w="8037830" h="113030">
                  <a:moveTo>
                    <a:pt x="8037830" y="0"/>
                  </a:moveTo>
                  <a:lnTo>
                    <a:pt x="8036560" y="0"/>
                  </a:lnTo>
                  <a:lnTo>
                    <a:pt x="8036560" y="2540"/>
                  </a:lnTo>
                  <a:lnTo>
                    <a:pt x="8036560" y="111760"/>
                  </a:lnTo>
                  <a:lnTo>
                    <a:pt x="1270" y="111760"/>
                  </a:lnTo>
                  <a:lnTo>
                    <a:pt x="1270" y="2540"/>
                  </a:lnTo>
                  <a:lnTo>
                    <a:pt x="8036560" y="2540"/>
                  </a:lnTo>
                  <a:lnTo>
                    <a:pt x="80365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11760"/>
                  </a:lnTo>
                  <a:lnTo>
                    <a:pt x="0" y="113030"/>
                  </a:lnTo>
                  <a:lnTo>
                    <a:pt x="8037830" y="113030"/>
                  </a:lnTo>
                  <a:lnTo>
                    <a:pt x="8037830" y="111760"/>
                  </a:lnTo>
                  <a:lnTo>
                    <a:pt x="8037830" y="2540"/>
                  </a:lnTo>
                  <a:lnTo>
                    <a:pt x="8037830" y="0"/>
                  </a:lnTo>
                  <a:close/>
                </a:path>
              </a:pathLst>
            </a:custGeom>
            <a:solidFill>
              <a:srgbClr val="C8C8C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5" name="object 265"/>
            <p:cNvSpPr/>
            <p:nvPr/>
          </p:nvSpPr>
          <p:spPr>
            <a:xfrm>
              <a:off x="629920" y="1469389"/>
              <a:ext cx="8035290" cy="109220"/>
            </a:xfrm>
            <a:custGeom>
              <a:avLst/>
              <a:gdLst/>
              <a:ahLst/>
              <a:cxnLst/>
              <a:rect l="l" t="t" r="r" b="b"/>
              <a:pathLst>
                <a:path w="8035290" h="109219">
                  <a:moveTo>
                    <a:pt x="8035290" y="0"/>
                  </a:moveTo>
                  <a:lnTo>
                    <a:pt x="8032750" y="0"/>
                  </a:lnTo>
                  <a:lnTo>
                    <a:pt x="8032750" y="1270"/>
                  </a:lnTo>
                  <a:lnTo>
                    <a:pt x="8032750" y="106680"/>
                  </a:lnTo>
                  <a:lnTo>
                    <a:pt x="2540" y="106680"/>
                  </a:lnTo>
                  <a:lnTo>
                    <a:pt x="2540" y="1270"/>
                  </a:lnTo>
                  <a:lnTo>
                    <a:pt x="8032750" y="1270"/>
                  </a:lnTo>
                  <a:lnTo>
                    <a:pt x="80327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6680"/>
                  </a:lnTo>
                  <a:lnTo>
                    <a:pt x="0" y="109220"/>
                  </a:lnTo>
                  <a:lnTo>
                    <a:pt x="8035290" y="109220"/>
                  </a:lnTo>
                  <a:lnTo>
                    <a:pt x="8035290" y="106680"/>
                  </a:lnTo>
                  <a:lnTo>
                    <a:pt x="8035290" y="1270"/>
                  </a:lnTo>
                  <a:lnTo>
                    <a:pt x="8035290" y="0"/>
                  </a:lnTo>
                  <a:close/>
                </a:path>
              </a:pathLst>
            </a:custGeom>
            <a:solidFill>
              <a:srgbClr val="C5C5C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6" name="object 266"/>
            <p:cNvSpPr/>
            <p:nvPr/>
          </p:nvSpPr>
          <p:spPr>
            <a:xfrm>
              <a:off x="632460" y="1470659"/>
              <a:ext cx="8030209" cy="105410"/>
            </a:xfrm>
            <a:custGeom>
              <a:avLst/>
              <a:gdLst/>
              <a:ahLst/>
              <a:cxnLst/>
              <a:rect l="l" t="t" r="r" b="b"/>
              <a:pathLst>
                <a:path w="8030209" h="105409">
                  <a:moveTo>
                    <a:pt x="8030210" y="0"/>
                  </a:moveTo>
                  <a:lnTo>
                    <a:pt x="8028940" y="0"/>
                  </a:lnTo>
                  <a:lnTo>
                    <a:pt x="8028940" y="1270"/>
                  </a:lnTo>
                  <a:lnTo>
                    <a:pt x="8028940" y="104140"/>
                  </a:lnTo>
                  <a:lnTo>
                    <a:pt x="1270" y="104140"/>
                  </a:lnTo>
                  <a:lnTo>
                    <a:pt x="1270" y="1270"/>
                  </a:lnTo>
                  <a:lnTo>
                    <a:pt x="8028940" y="1270"/>
                  </a:lnTo>
                  <a:lnTo>
                    <a:pt x="80289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4140"/>
                  </a:lnTo>
                  <a:lnTo>
                    <a:pt x="0" y="105410"/>
                  </a:lnTo>
                  <a:lnTo>
                    <a:pt x="8030210" y="105410"/>
                  </a:lnTo>
                  <a:lnTo>
                    <a:pt x="8030210" y="104140"/>
                  </a:lnTo>
                  <a:lnTo>
                    <a:pt x="8030210" y="1270"/>
                  </a:lnTo>
                  <a:lnTo>
                    <a:pt x="8030210" y="0"/>
                  </a:lnTo>
                  <a:close/>
                </a:path>
              </a:pathLst>
            </a:custGeom>
            <a:solidFill>
              <a:srgbClr val="C2C2C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7" name="object 267"/>
            <p:cNvSpPr/>
            <p:nvPr/>
          </p:nvSpPr>
          <p:spPr>
            <a:xfrm>
              <a:off x="633730" y="1471929"/>
              <a:ext cx="8027670" cy="102870"/>
            </a:xfrm>
            <a:custGeom>
              <a:avLst/>
              <a:gdLst/>
              <a:ahLst/>
              <a:cxnLst/>
              <a:rect l="l" t="t" r="r" b="b"/>
              <a:pathLst>
                <a:path w="8027670" h="102869">
                  <a:moveTo>
                    <a:pt x="8027670" y="0"/>
                  </a:moveTo>
                  <a:lnTo>
                    <a:pt x="8025130" y="0"/>
                  </a:lnTo>
                  <a:lnTo>
                    <a:pt x="8025130" y="2540"/>
                  </a:lnTo>
                  <a:lnTo>
                    <a:pt x="8025130" y="100330"/>
                  </a:lnTo>
                  <a:lnTo>
                    <a:pt x="2540" y="100330"/>
                  </a:lnTo>
                  <a:lnTo>
                    <a:pt x="2540" y="2540"/>
                  </a:lnTo>
                  <a:lnTo>
                    <a:pt x="8025130" y="2540"/>
                  </a:lnTo>
                  <a:lnTo>
                    <a:pt x="80251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00330"/>
                  </a:lnTo>
                  <a:lnTo>
                    <a:pt x="0" y="102870"/>
                  </a:lnTo>
                  <a:lnTo>
                    <a:pt x="8027670" y="102870"/>
                  </a:lnTo>
                  <a:lnTo>
                    <a:pt x="8027670" y="100330"/>
                  </a:lnTo>
                  <a:lnTo>
                    <a:pt x="8027670" y="2540"/>
                  </a:lnTo>
                  <a:lnTo>
                    <a:pt x="8027670" y="0"/>
                  </a:lnTo>
                  <a:close/>
                </a:path>
              </a:pathLst>
            </a:custGeom>
            <a:solidFill>
              <a:srgbClr val="BFBFB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8" name="object 268"/>
            <p:cNvSpPr/>
            <p:nvPr/>
          </p:nvSpPr>
          <p:spPr>
            <a:xfrm>
              <a:off x="636270" y="1474469"/>
              <a:ext cx="8022590" cy="97790"/>
            </a:xfrm>
            <a:custGeom>
              <a:avLst/>
              <a:gdLst/>
              <a:ahLst/>
              <a:cxnLst/>
              <a:rect l="l" t="t" r="r" b="b"/>
              <a:pathLst>
                <a:path w="8022590" h="97790">
                  <a:moveTo>
                    <a:pt x="8022590" y="0"/>
                  </a:moveTo>
                  <a:lnTo>
                    <a:pt x="8021320" y="0"/>
                  </a:lnTo>
                  <a:lnTo>
                    <a:pt x="8021320" y="1270"/>
                  </a:lnTo>
                  <a:lnTo>
                    <a:pt x="8021320" y="96520"/>
                  </a:lnTo>
                  <a:lnTo>
                    <a:pt x="1270" y="96520"/>
                  </a:lnTo>
                  <a:lnTo>
                    <a:pt x="1270" y="1270"/>
                  </a:lnTo>
                  <a:lnTo>
                    <a:pt x="8021320" y="1270"/>
                  </a:lnTo>
                  <a:lnTo>
                    <a:pt x="80213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96520"/>
                  </a:lnTo>
                  <a:lnTo>
                    <a:pt x="0" y="97790"/>
                  </a:lnTo>
                  <a:lnTo>
                    <a:pt x="8022590" y="97790"/>
                  </a:lnTo>
                  <a:lnTo>
                    <a:pt x="8022590" y="96520"/>
                  </a:lnTo>
                  <a:lnTo>
                    <a:pt x="8022590" y="1270"/>
                  </a:lnTo>
                  <a:lnTo>
                    <a:pt x="8022590" y="0"/>
                  </a:lnTo>
                  <a:close/>
                </a:path>
              </a:pathLst>
            </a:custGeom>
            <a:solidFill>
              <a:srgbClr val="BCBCB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69" name="object 269"/>
            <p:cNvSpPr/>
            <p:nvPr/>
          </p:nvSpPr>
          <p:spPr>
            <a:xfrm>
              <a:off x="637540" y="1475739"/>
              <a:ext cx="8020050" cy="95250"/>
            </a:xfrm>
            <a:custGeom>
              <a:avLst/>
              <a:gdLst/>
              <a:ahLst/>
              <a:cxnLst/>
              <a:rect l="l" t="t" r="r" b="b"/>
              <a:pathLst>
                <a:path w="8020050" h="95250">
                  <a:moveTo>
                    <a:pt x="8020050" y="0"/>
                  </a:moveTo>
                  <a:lnTo>
                    <a:pt x="8017510" y="0"/>
                  </a:lnTo>
                  <a:lnTo>
                    <a:pt x="8017510" y="2540"/>
                  </a:lnTo>
                  <a:lnTo>
                    <a:pt x="8017510" y="92710"/>
                  </a:lnTo>
                  <a:lnTo>
                    <a:pt x="2540" y="92710"/>
                  </a:lnTo>
                  <a:lnTo>
                    <a:pt x="2540" y="2540"/>
                  </a:lnTo>
                  <a:lnTo>
                    <a:pt x="8017510" y="2540"/>
                  </a:lnTo>
                  <a:lnTo>
                    <a:pt x="80175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92710"/>
                  </a:lnTo>
                  <a:lnTo>
                    <a:pt x="0" y="95250"/>
                  </a:lnTo>
                  <a:lnTo>
                    <a:pt x="8020050" y="95250"/>
                  </a:lnTo>
                  <a:lnTo>
                    <a:pt x="8020050" y="92710"/>
                  </a:lnTo>
                  <a:lnTo>
                    <a:pt x="8020050" y="2540"/>
                  </a:lnTo>
                  <a:lnTo>
                    <a:pt x="8020050" y="0"/>
                  </a:lnTo>
                  <a:close/>
                </a:path>
              </a:pathLst>
            </a:custGeom>
            <a:solidFill>
              <a:srgbClr val="B9B9B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0" name="object 270"/>
            <p:cNvSpPr/>
            <p:nvPr/>
          </p:nvSpPr>
          <p:spPr>
            <a:xfrm>
              <a:off x="640080" y="1478279"/>
              <a:ext cx="8014970" cy="90170"/>
            </a:xfrm>
            <a:custGeom>
              <a:avLst/>
              <a:gdLst/>
              <a:ahLst/>
              <a:cxnLst/>
              <a:rect l="l" t="t" r="r" b="b"/>
              <a:pathLst>
                <a:path w="8014970" h="90169">
                  <a:moveTo>
                    <a:pt x="8014970" y="0"/>
                  </a:moveTo>
                  <a:lnTo>
                    <a:pt x="8013700" y="0"/>
                  </a:lnTo>
                  <a:lnTo>
                    <a:pt x="8013700" y="1270"/>
                  </a:lnTo>
                  <a:lnTo>
                    <a:pt x="8013700" y="88900"/>
                  </a:lnTo>
                  <a:lnTo>
                    <a:pt x="1270" y="88900"/>
                  </a:lnTo>
                  <a:lnTo>
                    <a:pt x="1270" y="1270"/>
                  </a:lnTo>
                  <a:lnTo>
                    <a:pt x="8013700" y="1270"/>
                  </a:lnTo>
                  <a:lnTo>
                    <a:pt x="80137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88900"/>
                  </a:lnTo>
                  <a:lnTo>
                    <a:pt x="0" y="90170"/>
                  </a:lnTo>
                  <a:lnTo>
                    <a:pt x="8014970" y="90170"/>
                  </a:lnTo>
                  <a:lnTo>
                    <a:pt x="8014970" y="88900"/>
                  </a:lnTo>
                  <a:lnTo>
                    <a:pt x="8014970" y="1270"/>
                  </a:lnTo>
                  <a:lnTo>
                    <a:pt x="8014970" y="0"/>
                  </a:lnTo>
                  <a:close/>
                </a:path>
              </a:pathLst>
            </a:custGeom>
            <a:solidFill>
              <a:srgbClr val="B6B6B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1" name="object 271"/>
            <p:cNvSpPr/>
            <p:nvPr/>
          </p:nvSpPr>
          <p:spPr>
            <a:xfrm>
              <a:off x="641350" y="1479549"/>
              <a:ext cx="8012430" cy="87630"/>
            </a:xfrm>
            <a:custGeom>
              <a:avLst/>
              <a:gdLst/>
              <a:ahLst/>
              <a:cxnLst/>
              <a:rect l="l" t="t" r="r" b="b"/>
              <a:pathLst>
                <a:path w="8012430" h="87630">
                  <a:moveTo>
                    <a:pt x="8012430" y="0"/>
                  </a:moveTo>
                  <a:lnTo>
                    <a:pt x="8011160" y="0"/>
                  </a:lnTo>
                  <a:lnTo>
                    <a:pt x="8011160" y="2540"/>
                  </a:lnTo>
                  <a:lnTo>
                    <a:pt x="8011160" y="86360"/>
                  </a:lnTo>
                  <a:lnTo>
                    <a:pt x="2540" y="86360"/>
                  </a:lnTo>
                  <a:lnTo>
                    <a:pt x="2540" y="2540"/>
                  </a:lnTo>
                  <a:lnTo>
                    <a:pt x="8011160" y="2540"/>
                  </a:lnTo>
                  <a:lnTo>
                    <a:pt x="80111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86360"/>
                  </a:lnTo>
                  <a:lnTo>
                    <a:pt x="0" y="87630"/>
                  </a:lnTo>
                  <a:lnTo>
                    <a:pt x="8012430" y="87630"/>
                  </a:lnTo>
                  <a:lnTo>
                    <a:pt x="8012430" y="86360"/>
                  </a:lnTo>
                  <a:lnTo>
                    <a:pt x="8012430" y="2540"/>
                  </a:lnTo>
                  <a:lnTo>
                    <a:pt x="8012430" y="0"/>
                  </a:lnTo>
                  <a:close/>
                </a:path>
              </a:pathLst>
            </a:custGeom>
            <a:solidFill>
              <a:srgbClr val="B3B3B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2" name="object 272"/>
            <p:cNvSpPr/>
            <p:nvPr/>
          </p:nvSpPr>
          <p:spPr>
            <a:xfrm>
              <a:off x="643890" y="1482089"/>
              <a:ext cx="8008620" cy="83820"/>
            </a:xfrm>
            <a:custGeom>
              <a:avLst/>
              <a:gdLst/>
              <a:ahLst/>
              <a:cxnLst/>
              <a:rect l="l" t="t" r="r" b="b"/>
              <a:pathLst>
                <a:path w="8008620" h="83819">
                  <a:moveTo>
                    <a:pt x="8008620" y="0"/>
                  </a:moveTo>
                  <a:lnTo>
                    <a:pt x="8006080" y="0"/>
                  </a:lnTo>
                  <a:lnTo>
                    <a:pt x="8006080" y="1270"/>
                  </a:lnTo>
                  <a:lnTo>
                    <a:pt x="8006080" y="81280"/>
                  </a:lnTo>
                  <a:lnTo>
                    <a:pt x="1270" y="81280"/>
                  </a:lnTo>
                  <a:lnTo>
                    <a:pt x="1270" y="1270"/>
                  </a:lnTo>
                  <a:lnTo>
                    <a:pt x="8006080" y="1270"/>
                  </a:lnTo>
                  <a:lnTo>
                    <a:pt x="80060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81280"/>
                  </a:lnTo>
                  <a:lnTo>
                    <a:pt x="0" y="83820"/>
                  </a:lnTo>
                  <a:lnTo>
                    <a:pt x="8008620" y="83820"/>
                  </a:lnTo>
                  <a:lnTo>
                    <a:pt x="8008620" y="81280"/>
                  </a:lnTo>
                  <a:lnTo>
                    <a:pt x="8008620" y="1270"/>
                  </a:lnTo>
                  <a:lnTo>
                    <a:pt x="8008620" y="0"/>
                  </a:lnTo>
                  <a:close/>
                </a:path>
              </a:pathLst>
            </a:custGeom>
            <a:solidFill>
              <a:srgbClr val="B0B0B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3" name="object 273"/>
            <p:cNvSpPr/>
            <p:nvPr/>
          </p:nvSpPr>
          <p:spPr>
            <a:xfrm>
              <a:off x="645160" y="1483359"/>
              <a:ext cx="8004809" cy="80010"/>
            </a:xfrm>
            <a:custGeom>
              <a:avLst/>
              <a:gdLst/>
              <a:ahLst/>
              <a:cxnLst/>
              <a:rect l="l" t="t" r="r" b="b"/>
              <a:pathLst>
                <a:path w="8004809" h="80009">
                  <a:moveTo>
                    <a:pt x="8004810" y="0"/>
                  </a:moveTo>
                  <a:lnTo>
                    <a:pt x="8003540" y="0"/>
                  </a:lnTo>
                  <a:lnTo>
                    <a:pt x="8003540" y="2540"/>
                  </a:lnTo>
                  <a:lnTo>
                    <a:pt x="8003540" y="78740"/>
                  </a:lnTo>
                  <a:lnTo>
                    <a:pt x="1270" y="78740"/>
                  </a:lnTo>
                  <a:lnTo>
                    <a:pt x="1270" y="2540"/>
                  </a:lnTo>
                  <a:lnTo>
                    <a:pt x="8003540" y="2540"/>
                  </a:lnTo>
                  <a:lnTo>
                    <a:pt x="80035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8740"/>
                  </a:lnTo>
                  <a:lnTo>
                    <a:pt x="0" y="80010"/>
                  </a:lnTo>
                  <a:lnTo>
                    <a:pt x="8004810" y="80010"/>
                  </a:lnTo>
                  <a:lnTo>
                    <a:pt x="8004810" y="78740"/>
                  </a:lnTo>
                  <a:lnTo>
                    <a:pt x="8004810" y="2540"/>
                  </a:lnTo>
                  <a:lnTo>
                    <a:pt x="8004810" y="0"/>
                  </a:lnTo>
                  <a:close/>
                </a:path>
              </a:pathLst>
            </a:custGeom>
            <a:solidFill>
              <a:srgbClr val="ADADA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4" name="object 274"/>
            <p:cNvSpPr/>
            <p:nvPr/>
          </p:nvSpPr>
          <p:spPr>
            <a:xfrm>
              <a:off x="646430" y="1485899"/>
              <a:ext cx="8002270" cy="76200"/>
            </a:xfrm>
            <a:custGeom>
              <a:avLst/>
              <a:gdLst/>
              <a:ahLst/>
              <a:cxnLst/>
              <a:rect l="l" t="t" r="r" b="b"/>
              <a:pathLst>
                <a:path w="8002270" h="76200">
                  <a:moveTo>
                    <a:pt x="8002270" y="0"/>
                  </a:moveTo>
                  <a:lnTo>
                    <a:pt x="7999730" y="0"/>
                  </a:lnTo>
                  <a:lnTo>
                    <a:pt x="7999730" y="1270"/>
                  </a:lnTo>
                  <a:lnTo>
                    <a:pt x="7999730" y="73660"/>
                  </a:lnTo>
                  <a:lnTo>
                    <a:pt x="2540" y="73660"/>
                  </a:lnTo>
                  <a:lnTo>
                    <a:pt x="2540" y="1270"/>
                  </a:lnTo>
                  <a:lnTo>
                    <a:pt x="7999730" y="1270"/>
                  </a:lnTo>
                  <a:lnTo>
                    <a:pt x="79997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73660"/>
                  </a:lnTo>
                  <a:lnTo>
                    <a:pt x="0" y="76200"/>
                  </a:lnTo>
                  <a:lnTo>
                    <a:pt x="8002270" y="76200"/>
                  </a:lnTo>
                  <a:lnTo>
                    <a:pt x="8002270" y="73660"/>
                  </a:lnTo>
                  <a:lnTo>
                    <a:pt x="8002270" y="1270"/>
                  </a:lnTo>
                  <a:lnTo>
                    <a:pt x="8002270" y="0"/>
                  </a:lnTo>
                  <a:close/>
                </a:path>
              </a:pathLst>
            </a:custGeom>
            <a:solidFill>
              <a:srgbClr val="AAAAA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5" name="object 275"/>
            <p:cNvSpPr/>
            <p:nvPr/>
          </p:nvSpPr>
          <p:spPr>
            <a:xfrm>
              <a:off x="648970" y="1487169"/>
              <a:ext cx="7997190" cy="72390"/>
            </a:xfrm>
            <a:custGeom>
              <a:avLst/>
              <a:gdLst/>
              <a:ahLst/>
              <a:cxnLst/>
              <a:rect l="l" t="t" r="r" b="b"/>
              <a:pathLst>
                <a:path w="7997190" h="72390">
                  <a:moveTo>
                    <a:pt x="7997190" y="0"/>
                  </a:moveTo>
                  <a:lnTo>
                    <a:pt x="7995920" y="0"/>
                  </a:lnTo>
                  <a:lnTo>
                    <a:pt x="7995920" y="1270"/>
                  </a:lnTo>
                  <a:lnTo>
                    <a:pt x="7995920" y="71120"/>
                  </a:lnTo>
                  <a:lnTo>
                    <a:pt x="1270" y="71120"/>
                  </a:lnTo>
                  <a:lnTo>
                    <a:pt x="1270" y="1270"/>
                  </a:lnTo>
                  <a:lnTo>
                    <a:pt x="7995920" y="1270"/>
                  </a:lnTo>
                  <a:lnTo>
                    <a:pt x="79959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71120"/>
                  </a:lnTo>
                  <a:lnTo>
                    <a:pt x="0" y="72390"/>
                  </a:lnTo>
                  <a:lnTo>
                    <a:pt x="7997190" y="72390"/>
                  </a:lnTo>
                  <a:lnTo>
                    <a:pt x="7997190" y="71120"/>
                  </a:lnTo>
                  <a:lnTo>
                    <a:pt x="7997190" y="1270"/>
                  </a:lnTo>
                  <a:lnTo>
                    <a:pt x="7997190" y="0"/>
                  </a:lnTo>
                  <a:close/>
                </a:path>
              </a:pathLst>
            </a:custGeom>
            <a:solidFill>
              <a:srgbClr val="A7A7A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6" name="object 276"/>
            <p:cNvSpPr/>
            <p:nvPr/>
          </p:nvSpPr>
          <p:spPr>
            <a:xfrm>
              <a:off x="650240" y="1488439"/>
              <a:ext cx="7994650" cy="69850"/>
            </a:xfrm>
            <a:custGeom>
              <a:avLst/>
              <a:gdLst/>
              <a:ahLst/>
              <a:cxnLst/>
              <a:rect l="l" t="t" r="r" b="b"/>
              <a:pathLst>
                <a:path w="7994650" h="69850">
                  <a:moveTo>
                    <a:pt x="7994650" y="0"/>
                  </a:moveTo>
                  <a:lnTo>
                    <a:pt x="7992110" y="0"/>
                  </a:lnTo>
                  <a:lnTo>
                    <a:pt x="7992110" y="2540"/>
                  </a:lnTo>
                  <a:lnTo>
                    <a:pt x="7992110" y="67310"/>
                  </a:lnTo>
                  <a:lnTo>
                    <a:pt x="2540" y="67310"/>
                  </a:lnTo>
                  <a:lnTo>
                    <a:pt x="2540" y="2540"/>
                  </a:lnTo>
                  <a:lnTo>
                    <a:pt x="7992110" y="2540"/>
                  </a:lnTo>
                  <a:lnTo>
                    <a:pt x="79921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7310"/>
                  </a:lnTo>
                  <a:lnTo>
                    <a:pt x="0" y="69850"/>
                  </a:lnTo>
                  <a:lnTo>
                    <a:pt x="7994650" y="69850"/>
                  </a:lnTo>
                  <a:lnTo>
                    <a:pt x="7994650" y="67310"/>
                  </a:lnTo>
                  <a:lnTo>
                    <a:pt x="7994650" y="2540"/>
                  </a:lnTo>
                  <a:lnTo>
                    <a:pt x="7994650" y="0"/>
                  </a:lnTo>
                  <a:close/>
                </a:path>
              </a:pathLst>
            </a:custGeom>
            <a:solidFill>
              <a:srgbClr val="A4A4A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7" name="object 277"/>
            <p:cNvSpPr/>
            <p:nvPr/>
          </p:nvSpPr>
          <p:spPr>
            <a:xfrm>
              <a:off x="652780" y="1490979"/>
              <a:ext cx="7989570" cy="64769"/>
            </a:xfrm>
            <a:custGeom>
              <a:avLst/>
              <a:gdLst/>
              <a:ahLst/>
              <a:cxnLst/>
              <a:rect l="l" t="t" r="r" b="b"/>
              <a:pathLst>
                <a:path w="7989570" h="64769">
                  <a:moveTo>
                    <a:pt x="7989570" y="0"/>
                  </a:moveTo>
                  <a:lnTo>
                    <a:pt x="7988300" y="0"/>
                  </a:lnTo>
                  <a:lnTo>
                    <a:pt x="7988300" y="1270"/>
                  </a:lnTo>
                  <a:lnTo>
                    <a:pt x="7988300" y="63500"/>
                  </a:lnTo>
                  <a:lnTo>
                    <a:pt x="1270" y="63500"/>
                  </a:lnTo>
                  <a:lnTo>
                    <a:pt x="1270" y="1270"/>
                  </a:lnTo>
                  <a:lnTo>
                    <a:pt x="7988300" y="1270"/>
                  </a:lnTo>
                  <a:lnTo>
                    <a:pt x="79883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63500"/>
                  </a:lnTo>
                  <a:lnTo>
                    <a:pt x="0" y="64770"/>
                  </a:lnTo>
                  <a:lnTo>
                    <a:pt x="7989570" y="64770"/>
                  </a:lnTo>
                  <a:lnTo>
                    <a:pt x="7989570" y="63500"/>
                  </a:lnTo>
                  <a:lnTo>
                    <a:pt x="7989570" y="1270"/>
                  </a:lnTo>
                  <a:lnTo>
                    <a:pt x="7989570" y="0"/>
                  </a:lnTo>
                  <a:close/>
                </a:path>
              </a:pathLst>
            </a:custGeom>
            <a:solidFill>
              <a:srgbClr val="A1A1A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8" name="object 278"/>
            <p:cNvSpPr/>
            <p:nvPr/>
          </p:nvSpPr>
          <p:spPr>
            <a:xfrm>
              <a:off x="654050" y="1492249"/>
              <a:ext cx="7987030" cy="62230"/>
            </a:xfrm>
            <a:custGeom>
              <a:avLst/>
              <a:gdLst/>
              <a:ahLst/>
              <a:cxnLst/>
              <a:rect l="l" t="t" r="r" b="b"/>
              <a:pathLst>
                <a:path w="7987030" h="62230">
                  <a:moveTo>
                    <a:pt x="7987030" y="0"/>
                  </a:moveTo>
                  <a:lnTo>
                    <a:pt x="7985760" y="0"/>
                  </a:lnTo>
                  <a:lnTo>
                    <a:pt x="7985760" y="2540"/>
                  </a:lnTo>
                  <a:lnTo>
                    <a:pt x="7985760" y="60960"/>
                  </a:lnTo>
                  <a:lnTo>
                    <a:pt x="1270" y="60960"/>
                  </a:lnTo>
                  <a:lnTo>
                    <a:pt x="1270" y="2540"/>
                  </a:lnTo>
                  <a:lnTo>
                    <a:pt x="7985760" y="2540"/>
                  </a:lnTo>
                  <a:lnTo>
                    <a:pt x="79857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0960"/>
                  </a:lnTo>
                  <a:lnTo>
                    <a:pt x="0" y="62230"/>
                  </a:lnTo>
                  <a:lnTo>
                    <a:pt x="7987030" y="62230"/>
                  </a:lnTo>
                  <a:lnTo>
                    <a:pt x="7987030" y="60960"/>
                  </a:lnTo>
                  <a:lnTo>
                    <a:pt x="7987030" y="2540"/>
                  </a:lnTo>
                  <a:lnTo>
                    <a:pt x="7987030" y="0"/>
                  </a:lnTo>
                  <a:close/>
                </a:path>
              </a:pathLst>
            </a:custGeom>
            <a:solidFill>
              <a:srgbClr val="9E9E9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79" name="object 279"/>
            <p:cNvSpPr/>
            <p:nvPr/>
          </p:nvSpPr>
          <p:spPr>
            <a:xfrm>
              <a:off x="655320" y="1494789"/>
              <a:ext cx="7984490" cy="58419"/>
            </a:xfrm>
            <a:custGeom>
              <a:avLst/>
              <a:gdLst/>
              <a:ahLst/>
              <a:cxnLst/>
              <a:rect l="l" t="t" r="r" b="b"/>
              <a:pathLst>
                <a:path w="7984490" h="58419">
                  <a:moveTo>
                    <a:pt x="7984490" y="0"/>
                  </a:moveTo>
                  <a:lnTo>
                    <a:pt x="7981950" y="0"/>
                  </a:lnTo>
                  <a:lnTo>
                    <a:pt x="7981950" y="1270"/>
                  </a:lnTo>
                  <a:lnTo>
                    <a:pt x="7981950" y="55880"/>
                  </a:lnTo>
                  <a:lnTo>
                    <a:pt x="2540" y="55880"/>
                  </a:lnTo>
                  <a:lnTo>
                    <a:pt x="2540" y="1270"/>
                  </a:lnTo>
                  <a:lnTo>
                    <a:pt x="7981950" y="1270"/>
                  </a:lnTo>
                  <a:lnTo>
                    <a:pt x="79819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5880"/>
                  </a:lnTo>
                  <a:lnTo>
                    <a:pt x="0" y="58420"/>
                  </a:lnTo>
                  <a:lnTo>
                    <a:pt x="7984490" y="58420"/>
                  </a:lnTo>
                  <a:lnTo>
                    <a:pt x="7984490" y="55880"/>
                  </a:lnTo>
                  <a:lnTo>
                    <a:pt x="7984490" y="1270"/>
                  </a:lnTo>
                  <a:lnTo>
                    <a:pt x="7984490" y="0"/>
                  </a:lnTo>
                  <a:close/>
                </a:path>
              </a:pathLst>
            </a:custGeom>
            <a:solidFill>
              <a:srgbClr val="9B9B9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0" name="object 280"/>
            <p:cNvSpPr/>
            <p:nvPr/>
          </p:nvSpPr>
          <p:spPr>
            <a:xfrm>
              <a:off x="657860" y="1496059"/>
              <a:ext cx="7979409" cy="54610"/>
            </a:xfrm>
            <a:custGeom>
              <a:avLst/>
              <a:gdLst/>
              <a:ahLst/>
              <a:cxnLst/>
              <a:rect l="l" t="t" r="r" b="b"/>
              <a:pathLst>
                <a:path w="7979409" h="54609">
                  <a:moveTo>
                    <a:pt x="7979410" y="0"/>
                  </a:moveTo>
                  <a:lnTo>
                    <a:pt x="7978140" y="0"/>
                  </a:lnTo>
                  <a:lnTo>
                    <a:pt x="7978140" y="1270"/>
                  </a:lnTo>
                  <a:lnTo>
                    <a:pt x="7978140" y="53340"/>
                  </a:lnTo>
                  <a:lnTo>
                    <a:pt x="2540" y="53340"/>
                  </a:lnTo>
                  <a:lnTo>
                    <a:pt x="2540" y="1270"/>
                  </a:lnTo>
                  <a:lnTo>
                    <a:pt x="7978140" y="1270"/>
                  </a:lnTo>
                  <a:lnTo>
                    <a:pt x="79781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3340"/>
                  </a:lnTo>
                  <a:lnTo>
                    <a:pt x="0" y="54610"/>
                  </a:lnTo>
                  <a:lnTo>
                    <a:pt x="7979410" y="54610"/>
                  </a:lnTo>
                  <a:lnTo>
                    <a:pt x="7979410" y="53340"/>
                  </a:lnTo>
                  <a:lnTo>
                    <a:pt x="7979410" y="1270"/>
                  </a:lnTo>
                  <a:lnTo>
                    <a:pt x="7979410" y="0"/>
                  </a:lnTo>
                  <a:close/>
                </a:path>
              </a:pathLst>
            </a:custGeom>
            <a:solidFill>
              <a:srgbClr val="9999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1" name="object 281"/>
            <p:cNvSpPr/>
            <p:nvPr/>
          </p:nvSpPr>
          <p:spPr>
            <a:xfrm>
              <a:off x="660400" y="1497329"/>
              <a:ext cx="7975600" cy="52069"/>
            </a:xfrm>
            <a:custGeom>
              <a:avLst/>
              <a:gdLst/>
              <a:ahLst/>
              <a:cxnLst/>
              <a:rect l="l" t="t" r="r" b="b"/>
              <a:pathLst>
                <a:path w="7975600" h="52069">
                  <a:moveTo>
                    <a:pt x="7975600" y="0"/>
                  </a:moveTo>
                  <a:lnTo>
                    <a:pt x="7973060" y="0"/>
                  </a:lnTo>
                  <a:lnTo>
                    <a:pt x="7973060" y="2540"/>
                  </a:lnTo>
                  <a:lnTo>
                    <a:pt x="7973060" y="49530"/>
                  </a:lnTo>
                  <a:lnTo>
                    <a:pt x="1270" y="49530"/>
                  </a:lnTo>
                  <a:lnTo>
                    <a:pt x="1270" y="2540"/>
                  </a:lnTo>
                  <a:lnTo>
                    <a:pt x="7973060" y="2540"/>
                  </a:lnTo>
                  <a:lnTo>
                    <a:pt x="79730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9530"/>
                  </a:lnTo>
                  <a:lnTo>
                    <a:pt x="0" y="52070"/>
                  </a:lnTo>
                  <a:lnTo>
                    <a:pt x="7975600" y="52070"/>
                  </a:lnTo>
                  <a:lnTo>
                    <a:pt x="7975600" y="49530"/>
                  </a:lnTo>
                  <a:lnTo>
                    <a:pt x="7975600" y="2540"/>
                  </a:lnTo>
                  <a:lnTo>
                    <a:pt x="7975600" y="0"/>
                  </a:lnTo>
                  <a:close/>
                </a:path>
              </a:pathLst>
            </a:custGeom>
            <a:solidFill>
              <a:srgbClr val="95959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2" name="object 282"/>
            <p:cNvSpPr/>
            <p:nvPr/>
          </p:nvSpPr>
          <p:spPr>
            <a:xfrm>
              <a:off x="661670" y="1499869"/>
              <a:ext cx="7971790" cy="46990"/>
            </a:xfrm>
            <a:custGeom>
              <a:avLst/>
              <a:gdLst/>
              <a:ahLst/>
              <a:cxnLst/>
              <a:rect l="l" t="t" r="r" b="b"/>
              <a:pathLst>
                <a:path w="7971790" h="46990">
                  <a:moveTo>
                    <a:pt x="7971790" y="0"/>
                  </a:moveTo>
                  <a:lnTo>
                    <a:pt x="7970520" y="0"/>
                  </a:lnTo>
                  <a:lnTo>
                    <a:pt x="7970520" y="2540"/>
                  </a:lnTo>
                  <a:lnTo>
                    <a:pt x="7970520" y="45720"/>
                  </a:lnTo>
                  <a:lnTo>
                    <a:pt x="1270" y="45720"/>
                  </a:lnTo>
                  <a:lnTo>
                    <a:pt x="1270" y="2540"/>
                  </a:lnTo>
                  <a:lnTo>
                    <a:pt x="7970520" y="2540"/>
                  </a:lnTo>
                  <a:lnTo>
                    <a:pt x="79705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5720"/>
                  </a:lnTo>
                  <a:lnTo>
                    <a:pt x="0" y="46990"/>
                  </a:lnTo>
                  <a:lnTo>
                    <a:pt x="7971790" y="46990"/>
                  </a:lnTo>
                  <a:lnTo>
                    <a:pt x="7971790" y="45720"/>
                  </a:lnTo>
                  <a:lnTo>
                    <a:pt x="7971790" y="2540"/>
                  </a:lnTo>
                  <a:lnTo>
                    <a:pt x="7971790" y="0"/>
                  </a:lnTo>
                  <a:close/>
                </a:path>
              </a:pathLst>
            </a:custGeom>
            <a:solidFill>
              <a:srgbClr val="92929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3" name="object 283"/>
            <p:cNvSpPr/>
            <p:nvPr/>
          </p:nvSpPr>
          <p:spPr>
            <a:xfrm>
              <a:off x="662940" y="1502409"/>
              <a:ext cx="7969250" cy="43180"/>
            </a:xfrm>
            <a:custGeom>
              <a:avLst/>
              <a:gdLst/>
              <a:ahLst/>
              <a:cxnLst/>
              <a:rect l="l" t="t" r="r" b="b"/>
              <a:pathLst>
                <a:path w="7969250" h="43180">
                  <a:moveTo>
                    <a:pt x="7969250" y="0"/>
                  </a:moveTo>
                  <a:lnTo>
                    <a:pt x="7966710" y="0"/>
                  </a:lnTo>
                  <a:lnTo>
                    <a:pt x="7966710" y="1270"/>
                  </a:lnTo>
                  <a:lnTo>
                    <a:pt x="7966710" y="40640"/>
                  </a:lnTo>
                  <a:lnTo>
                    <a:pt x="2540" y="40640"/>
                  </a:lnTo>
                  <a:lnTo>
                    <a:pt x="2540" y="1270"/>
                  </a:lnTo>
                  <a:lnTo>
                    <a:pt x="7966710" y="1270"/>
                  </a:lnTo>
                  <a:lnTo>
                    <a:pt x="79667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40640"/>
                  </a:lnTo>
                  <a:lnTo>
                    <a:pt x="0" y="43180"/>
                  </a:lnTo>
                  <a:lnTo>
                    <a:pt x="7969250" y="43180"/>
                  </a:lnTo>
                  <a:lnTo>
                    <a:pt x="7969250" y="40640"/>
                  </a:lnTo>
                  <a:lnTo>
                    <a:pt x="7969250" y="1270"/>
                  </a:lnTo>
                  <a:lnTo>
                    <a:pt x="7969250" y="0"/>
                  </a:lnTo>
                  <a:close/>
                </a:path>
              </a:pathLst>
            </a:custGeom>
            <a:solidFill>
              <a:srgbClr val="8F8F8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4" name="object 284"/>
            <p:cNvSpPr/>
            <p:nvPr/>
          </p:nvSpPr>
          <p:spPr>
            <a:xfrm>
              <a:off x="665480" y="1503679"/>
              <a:ext cx="7964170" cy="39370"/>
            </a:xfrm>
            <a:custGeom>
              <a:avLst/>
              <a:gdLst/>
              <a:ahLst/>
              <a:cxnLst/>
              <a:rect l="l" t="t" r="r" b="b"/>
              <a:pathLst>
                <a:path w="7964170" h="39369">
                  <a:moveTo>
                    <a:pt x="7964170" y="0"/>
                  </a:moveTo>
                  <a:lnTo>
                    <a:pt x="7962900" y="0"/>
                  </a:lnTo>
                  <a:lnTo>
                    <a:pt x="7962900" y="1270"/>
                  </a:lnTo>
                  <a:lnTo>
                    <a:pt x="7962900" y="38100"/>
                  </a:lnTo>
                  <a:lnTo>
                    <a:pt x="1270" y="38100"/>
                  </a:lnTo>
                  <a:lnTo>
                    <a:pt x="1270" y="1270"/>
                  </a:lnTo>
                  <a:lnTo>
                    <a:pt x="7962900" y="1270"/>
                  </a:lnTo>
                  <a:lnTo>
                    <a:pt x="79629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7964170" y="39370"/>
                  </a:lnTo>
                  <a:lnTo>
                    <a:pt x="7964170" y="38100"/>
                  </a:lnTo>
                  <a:lnTo>
                    <a:pt x="7964170" y="1270"/>
                  </a:lnTo>
                  <a:lnTo>
                    <a:pt x="7964170" y="0"/>
                  </a:lnTo>
                  <a:close/>
                </a:path>
              </a:pathLst>
            </a:custGeom>
            <a:solidFill>
              <a:srgbClr val="8C8C8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5" name="object 285"/>
            <p:cNvSpPr/>
            <p:nvPr/>
          </p:nvSpPr>
          <p:spPr>
            <a:xfrm>
              <a:off x="666750" y="1504949"/>
              <a:ext cx="7961630" cy="36830"/>
            </a:xfrm>
            <a:custGeom>
              <a:avLst/>
              <a:gdLst/>
              <a:ahLst/>
              <a:cxnLst/>
              <a:rect l="l" t="t" r="r" b="b"/>
              <a:pathLst>
                <a:path w="7961630" h="36830">
                  <a:moveTo>
                    <a:pt x="7961630" y="0"/>
                  </a:moveTo>
                  <a:lnTo>
                    <a:pt x="7959090" y="0"/>
                  </a:lnTo>
                  <a:lnTo>
                    <a:pt x="7959090" y="2540"/>
                  </a:lnTo>
                  <a:lnTo>
                    <a:pt x="7959090" y="34290"/>
                  </a:lnTo>
                  <a:lnTo>
                    <a:pt x="2540" y="34290"/>
                  </a:lnTo>
                  <a:lnTo>
                    <a:pt x="2540" y="2540"/>
                  </a:lnTo>
                  <a:lnTo>
                    <a:pt x="7959090" y="2540"/>
                  </a:lnTo>
                  <a:lnTo>
                    <a:pt x="79590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4290"/>
                  </a:lnTo>
                  <a:lnTo>
                    <a:pt x="0" y="36830"/>
                  </a:lnTo>
                  <a:lnTo>
                    <a:pt x="7961630" y="36830"/>
                  </a:lnTo>
                  <a:lnTo>
                    <a:pt x="7961630" y="34290"/>
                  </a:lnTo>
                  <a:lnTo>
                    <a:pt x="7961630" y="2540"/>
                  </a:lnTo>
                  <a:lnTo>
                    <a:pt x="7961630" y="0"/>
                  </a:lnTo>
                  <a:close/>
                </a:path>
              </a:pathLst>
            </a:custGeom>
            <a:solidFill>
              <a:srgbClr val="89898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6" name="object 286"/>
            <p:cNvSpPr/>
            <p:nvPr/>
          </p:nvSpPr>
          <p:spPr>
            <a:xfrm>
              <a:off x="669290" y="1507489"/>
              <a:ext cx="7956550" cy="31750"/>
            </a:xfrm>
            <a:custGeom>
              <a:avLst/>
              <a:gdLst/>
              <a:ahLst/>
              <a:cxnLst/>
              <a:rect l="l" t="t" r="r" b="b"/>
              <a:pathLst>
                <a:path w="7956550" h="31750">
                  <a:moveTo>
                    <a:pt x="7956550" y="0"/>
                  </a:moveTo>
                  <a:lnTo>
                    <a:pt x="7955280" y="0"/>
                  </a:lnTo>
                  <a:lnTo>
                    <a:pt x="7955280" y="1270"/>
                  </a:lnTo>
                  <a:lnTo>
                    <a:pt x="7955280" y="30480"/>
                  </a:lnTo>
                  <a:lnTo>
                    <a:pt x="1270" y="30480"/>
                  </a:lnTo>
                  <a:lnTo>
                    <a:pt x="1270" y="1270"/>
                  </a:lnTo>
                  <a:lnTo>
                    <a:pt x="7955280" y="1270"/>
                  </a:lnTo>
                  <a:lnTo>
                    <a:pt x="79552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0480"/>
                  </a:lnTo>
                  <a:lnTo>
                    <a:pt x="0" y="31750"/>
                  </a:lnTo>
                  <a:lnTo>
                    <a:pt x="7956550" y="31750"/>
                  </a:lnTo>
                  <a:lnTo>
                    <a:pt x="7956550" y="30480"/>
                  </a:lnTo>
                  <a:lnTo>
                    <a:pt x="7956550" y="1270"/>
                  </a:lnTo>
                  <a:lnTo>
                    <a:pt x="7956550" y="0"/>
                  </a:lnTo>
                  <a:close/>
                </a:path>
              </a:pathLst>
            </a:custGeom>
            <a:solidFill>
              <a:srgbClr val="86868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7" name="object 287"/>
            <p:cNvSpPr/>
            <p:nvPr/>
          </p:nvSpPr>
          <p:spPr>
            <a:xfrm>
              <a:off x="670560" y="1508759"/>
              <a:ext cx="7954009" cy="29209"/>
            </a:xfrm>
            <a:custGeom>
              <a:avLst/>
              <a:gdLst/>
              <a:ahLst/>
              <a:cxnLst/>
              <a:rect l="l" t="t" r="r" b="b"/>
              <a:pathLst>
                <a:path w="7954009" h="29209">
                  <a:moveTo>
                    <a:pt x="7954010" y="0"/>
                  </a:moveTo>
                  <a:lnTo>
                    <a:pt x="7952740" y="0"/>
                  </a:lnTo>
                  <a:lnTo>
                    <a:pt x="7952740" y="2540"/>
                  </a:lnTo>
                  <a:lnTo>
                    <a:pt x="7952740" y="27940"/>
                  </a:lnTo>
                  <a:lnTo>
                    <a:pt x="2540" y="27940"/>
                  </a:lnTo>
                  <a:lnTo>
                    <a:pt x="2540" y="2540"/>
                  </a:lnTo>
                  <a:lnTo>
                    <a:pt x="7952740" y="2540"/>
                  </a:lnTo>
                  <a:lnTo>
                    <a:pt x="79527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7940"/>
                  </a:lnTo>
                  <a:lnTo>
                    <a:pt x="0" y="29210"/>
                  </a:lnTo>
                  <a:lnTo>
                    <a:pt x="7954010" y="29210"/>
                  </a:lnTo>
                  <a:lnTo>
                    <a:pt x="7954010" y="27940"/>
                  </a:lnTo>
                  <a:lnTo>
                    <a:pt x="7954010" y="2540"/>
                  </a:lnTo>
                  <a:lnTo>
                    <a:pt x="7954010" y="0"/>
                  </a:lnTo>
                  <a:close/>
                </a:path>
              </a:pathLst>
            </a:custGeom>
            <a:solidFill>
              <a:srgbClr val="83838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8" name="object 288"/>
            <p:cNvSpPr/>
            <p:nvPr/>
          </p:nvSpPr>
          <p:spPr>
            <a:xfrm>
              <a:off x="673100" y="1511299"/>
              <a:ext cx="7950200" cy="25400"/>
            </a:xfrm>
            <a:custGeom>
              <a:avLst/>
              <a:gdLst/>
              <a:ahLst/>
              <a:cxnLst/>
              <a:rect l="l" t="t" r="r" b="b"/>
              <a:pathLst>
                <a:path w="7950200" h="25400">
                  <a:moveTo>
                    <a:pt x="7950200" y="0"/>
                  </a:moveTo>
                  <a:lnTo>
                    <a:pt x="7947660" y="0"/>
                  </a:lnTo>
                  <a:lnTo>
                    <a:pt x="7947660" y="1270"/>
                  </a:lnTo>
                  <a:lnTo>
                    <a:pt x="7947660" y="22860"/>
                  </a:lnTo>
                  <a:lnTo>
                    <a:pt x="1270" y="22860"/>
                  </a:lnTo>
                  <a:lnTo>
                    <a:pt x="1270" y="1270"/>
                  </a:lnTo>
                  <a:lnTo>
                    <a:pt x="7947660" y="1270"/>
                  </a:lnTo>
                  <a:lnTo>
                    <a:pt x="79476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2860"/>
                  </a:lnTo>
                  <a:lnTo>
                    <a:pt x="0" y="25400"/>
                  </a:lnTo>
                  <a:lnTo>
                    <a:pt x="7950200" y="25400"/>
                  </a:lnTo>
                  <a:lnTo>
                    <a:pt x="7950200" y="22860"/>
                  </a:lnTo>
                  <a:lnTo>
                    <a:pt x="7950200" y="1270"/>
                  </a:lnTo>
                  <a:lnTo>
                    <a:pt x="7950200" y="0"/>
                  </a:lnTo>
                  <a:close/>
                </a:path>
              </a:pathLst>
            </a:custGeom>
            <a:solidFill>
              <a:srgbClr val="80808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9" name="object 289"/>
            <p:cNvSpPr/>
            <p:nvPr/>
          </p:nvSpPr>
          <p:spPr>
            <a:xfrm>
              <a:off x="674370" y="1512569"/>
              <a:ext cx="7946390" cy="21590"/>
            </a:xfrm>
            <a:custGeom>
              <a:avLst/>
              <a:gdLst/>
              <a:ahLst/>
              <a:cxnLst/>
              <a:rect l="l" t="t" r="r" b="b"/>
              <a:pathLst>
                <a:path w="7946390" h="21590">
                  <a:moveTo>
                    <a:pt x="7946390" y="0"/>
                  </a:moveTo>
                  <a:lnTo>
                    <a:pt x="7945120" y="0"/>
                  </a:lnTo>
                  <a:lnTo>
                    <a:pt x="7945120" y="2540"/>
                  </a:lnTo>
                  <a:lnTo>
                    <a:pt x="7945120" y="20320"/>
                  </a:lnTo>
                  <a:lnTo>
                    <a:pt x="1270" y="20320"/>
                  </a:lnTo>
                  <a:lnTo>
                    <a:pt x="1270" y="2540"/>
                  </a:lnTo>
                  <a:lnTo>
                    <a:pt x="7945120" y="2540"/>
                  </a:lnTo>
                  <a:lnTo>
                    <a:pt x="79451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0320"/>
                  </a:lnTo>
                  <a:lnTo>
                    <a:pt x="0" y="21590"/>
                  </a:lnTo>
                  <a:lnTo>
                    <a:pt x="7946390" y="21590"/>
                  </a:lnTo>
                  <a:lnTo>
                    <a:pt x="7946390" y="20320"/>
                  </a:lnTo>
                  <a:lnTo>
                    <a:pt x="7946390" y="2540"/>
                  </a:lnTo>
                  <a:lnTo>
                    <a:pt x="7946390" y="0"/>
                  </a:lnTo>
                  <a:close/>
                </a:path>
              </a:pathLst>
            </a:custGeom>
            <a:solidFill>
              <a:srgbClr val="7D7D7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0" name="object 290"/>
            <p:cNvSpPr/>
            <p:nvPr/>
          </p:nvSpPr>
          <p:spPr>
            <a:xfrm>
              <a:off x="675640" y="1515109"/>
              <a:ext cx="7943850" cy="17780"/>
            </a:xfrm>
            <a:custGeom>
              <a:avLst/>
              <a:gdLst/>
              <a:ahLst/>
              <a:cxnLst/>
              <a:rect l="l" t="t" r="r" b="b"/>
              <a:pathLst>
                <a:path w="7943850" h="17780">
                  <a:moveTo>
                    <a:pt x="7943850" y="0"/>
                  </a:moveTo>
                  <a:lnTo>
                    <a:pt x="7941310" y="0"/>
                  </a:lnTo>
                  <a:lnTo>
                    <a:pt x="7941310" y="1270"/>
                  </a:lnTo>
                  <a:lnTo>
                    <a:pt x="7941310" y="15240"/>
                  </a:lnTo>
                  <a:lnTo>
                    <a:pt x="2540" y="15240"/>
                  </a:lnTo>
                  <a:lnTo>
                    <a:pt x="2540" y="1270"/>
                  </a:lnTo>
                  <a:lnTo>
                    <a:pt x="7941310" y="1270"/>
                  </a:lnTo>
                  <a:lnTo>
                    <a:pt x="79413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5240"/>
                  </a:lnTo>
                  <a:lnTo>
                    <a:pt x="0" y="17780"/>
                  </a:lnTo>
                  <a:lnTo>
                    <a:pt x="7943850" y="17780"/>
                  </a:lnTo>
                  <a:lnTo>
                    <a:pt x="7943850" y="15240"/>
                  </a:lnTo>
                  <a:lnTo>
                    <a:pt x="7943850" y="1270"/>
                  </a:lnTo>
                  <a:lnTo>
                    <a:pt x="7943850" y="0"/>
                  </a:lnTo>
                  <a:close/>
                </a:path>
              </a:pathLst>
            </a:custGeom>
            <a:solidFill>
              <a:srgbClr val="7A7A7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1" name="object 291"/>
            <p:cNvSpPr/>
            <p:nvPr/>
          </p:nvSpPr>
          <p:spPr>
            <a:xfrm>
              <a:off x="678180" y="1516379"/>
              <a:ext cx="7938770" cy="13970"/>
            </a:xfrm>
            <a:custGeom>
              <a:avLst/>
              <a:gdLst/>
              <a:ahLst/>
              <a:cxnLst/>
              <a:rect l="l" t="t" r="r" b="b"/>
              <a:pathLst>
                <a:path w="7938770" h="13969">
                  <a:moveTo>
                    <a:pt x="7938770" y="0"/>
                  </a:moveTo>
                  <a:lnTo>
                    <a:pt x="7937500" y="0"/>
                  </a:lnTo>
                  <a:lnTo>
                    <a:pt x="7937500" y="1270"/>
                  </a:lnTo>
                  <a:lnTo>
                    <a:pt x="7937500" y="12700"/>
                  </a:lnTo>
                  <a:lnTo>
                    <a:pt x="1270" y="12700"/>
                  </a:lnTo>
                  <a:lnTo>
                    <a:pt x="1270" y="1270"/>
                  </a:lnTo>
                  <a:lnTo>
                    <a:pt x="7937500" y="1270"/>
                  </a:lnTo>
                  <a:lnTo>
                    <a:pt x="79375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2700"/>
                  </a:lnTo>
                  <a:lnTo>
                    <a:pt x="0" y="13970"/>
                  </a:lnTo>
                  <a:lnTo>
                    <a:pt x="7938770" y="13970"/>
                  </a:lnTo>
                  <a:lnTo>
                    <a:pt x="7938770" y="12700"/>
                  </a:lnTo>
                  <a:lnTo>
                    <a:pt x="7938770" y="1270"/>
                  </a:lnTo>
                  <a:lnTo>
                    <a:pt x="7938770" y="0"/>
                  </a:lnTo>
                  <a:close/>
                </a:path>
              </a:pathLst>
            </a:custGeom>
            <a:solidFill>
              <a:srgbClr val="77777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2" name="object 292"/>
            <p:cNvSpPr/>
            <p:nvPr/>
          </p:nvSpPr>
          <p:spPr>
            <a:xfrm>
              <a:off x="679450" y="1517649"/>
              <a:ext cx="7936230" cy="11430"/>
            </a:xfrm>
            <a:custGeom>
              <a:avLst/>
              <a:gdLst/>
              <a:ahLst/>
              <a:cxnLst/>
              <a:rect l="l" t="t" r="r" b="b"/>
              <a:pathLst>
                <a:path w="7936230" h="11430">
                  <a:moveTo>
                    <a:pt x="7936230" y="0"/>
                  </a:moveTo>
                  <a:lnTo>
                    <a:pt x="7933690" y="0"/>
                  </a:lnTo>
                  <a:lnTo>
                    <a:pt x="7933690" y="2540"/>
                  </a:lnTo>
                  <a:lnTo>
                    <a:pt x="7933690" y="8890"/>
                  </a:lnTo>
                  <a:lnTo>
                    <a:pt x="2540" y="8890"/>
                  </a:lnTo>
                  <a:lnTo>
                    <a:pt x="2540" y="2540"/>
                  </a:lnTo>
                  <a:lnTo>
                    <a:pt x="7933690" y="2540"/>
                  </a:lnTo>
                  <a:lnTo>
                    <a:pt x="79336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7936230" y="11430"/>
                  </a:lnTo>
                  <a:lnTo>
                    <a:pt x="7936230" y="8890"/>
                  </a:lnTo>
                  <a:lnTo>
                    <a:pt x="7936230" y="2540"/>
                  </a:lnTo>
                  <a:lnTo>
                    <a:pt x="7936230" y="0"/>
                  </a:lnTo>
                  <a:close/>
                </a:path>
              </a:pathLst>
            </a:custGeom>
            <a:solidFill>
              <a:srgbClr val="74747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3" name="object 293"/>
            <p:cNvSpPr/>
            <p:nvPr/>
          </p:nvSpPr>
          <p:spPr>
            <a:xfrm>
              <a:off x="681990" y="1520189"/>
              <a:ext cx="7931150" cy="6350"/>
            </a:xfrm>
            <a:custGeom>
              <a:avLst/>
              <a:gdLst/>
              <a:ahLst/>
              <a:cxnLst/>
              <a:rect l="l" t="t" r="r" b="b"/>
              <a:pathLst>
                <a:path w="7931150" h="6350">
                  <a:moveTo>
                    <a:pt x="7931150" y="0"/>
                  </a:moveTo>
                  <a:lnTo>
                    <a:pt x="7929880" y="0"/>
                  </a:lnTo>
                  <a:lnTo>
                    <a:pt x="7929880" y="1270"/>
                  </a:lnTo>
                  <a:lnTo>
                    <a:pt x="7929880" y="5080"/>
                  </a:lnTo>
                  <a:lnTo>
                    <a:pt x="1270" y="5080"/>
                  </a:lnTo>
                  <a:lnTo>
                    <a:pt x="1270" y="1270"/>
                  </a:lnTo>
                  <a:lnTo>
                    <a:pt x="7929880" y="1270"/>
                  </a:lnTo>
                  <a:lnTo>
                    <a:pt x="79298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7931150" y="6350"/>
                  </a:lnTo>
                  <a:lnTo>
                    <a:pt x="7931150" y="5080"/>
                  </a:lnTo>
                  <a:lnTo>
                    <a:pt x="7931150" y="1270"/>
                  </a:lnTo>
                  <a:lnTo>
                    <a:pt x="7931150" y="0"/>
                  </a:lnTo>
                  <a:close/>
                </a:path>
              </a:pathLst>
            </a:custGeom>
            <a:solidFill>
              <a:srgbClr val="71717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4" name="object 294"/>
            <p:cNvSpPr/>
            <p:nvPr/>
          </p:nvSpPr>
          <p:spPr>
            <a:xfrm>
              <a:off x="683260" y="1521460"/>
              <a:ext cx="7928609" cy="3810"/>
            </a:xfrm>
            <a:custGeom>
              <a:avLst/>
              <a:gdLst/>
              <a:ahLst/>
              <a:cxnLst/>
              <a:rect l="l" t="t" r="r" b="b"/>
              <a:pathLst>
                <a:path w="7928609" h="3809">
                  <a:moveTo>
                    <a:pt x="79286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7928610" y="3810"/>
                  </a:lnTo>
                  <a:lnTo>
                    <a:pt x="7928610" y="0"/>
                  </a:lnTo>
                  <a:close/>
                </a:path>
              </a:pathLst>
            </a:custGeom>
            <a:solidFill>
              <a:srgbClr val="6B6B6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95" name="object 295"/>
          <p:cNvGrpSpPr/>
          <p:nvPr/>
        </p:nvGrpSpPr>
        <p:grpSpPr>
          <a:xfrm>
            <a:off x="379729" y="1219200"/>
            <a:ext cx="8078470" cy="152400"/>
            <a:chOff x="379729" y="1219200"/>
            <a:chExt cx="8078470" cy="152400"/>
          </a:xfrm>
        </p:grpSpPr>
        <p:sp>
          <p:nvSpPr>
            <p:cNvPr id="296" name="object 296"/>
            <p:cNvSpPr/>
            <p:nvPr/>
          </p:nvSpPr>
          <p:spPr>
            <a:xfrm>
              <a:off x="379730" y="1219199"/>
              <a:ext cx="8078470" cy="152400"/>
            </a:xfrm>
            <a:custGeom>
              <a:avLst/>
              <a:gdLst/>
              <a:ahLst/>
              <a:cxnLst/>
              <a:rect l="l" t="t" r="r" b="b"/>
              <a:pathLst>
                <a:path w="8078470" h="152400">
                  <a:moveTo>
                    <a:pt x="8078470" y="0"/>
                  </a:moveTo>
                  <a:lnTo>
                    <a:pt x="8075930" y="0"/>
                  </a:lnTo>
                  <a:lnTo>
                    <a:pt x="8075930" y="1270"/>
                  </a:lnTo>
                  <a:lnTo>
                    <a:pt x="8075930" y="149860"/>
                  </a:lnTo>
                  <a:lnTo>
                    <a:pt x="2540" y="149860"/>
                  </a:lnTo>
                  <a:lnTo>
                    <a:pt x="2540" y="1270"/>
                  </a:lnTo>
                  <a:lnTo>
                    <a:pt x="8075930" y="1270"/>
                  </a:lnTo>
                  <a:lnTo>
                    <a:pt x="80759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49860"/>
                  </a:lnTo>
                  <a:lnTo>
                    <a:pt x="0" y="152400"/>
                  </a:lnTo>
                  <a:lnTo>
                    <a:pt x="8078470" y="152400"/>
                  </a:lnTo>
                  <a:lnTo>
                    <a:pt x="8078470" y="149860"/>
                  </a:lnTo>
                  <a:lnTo>
                    <a:pt x="8078470" y="1270"/>
                  </a:lnTo>
                  <a:lnTo>
                    <a:pt x="8078470" y="0"/>
                  </a:lnTo>
                  <a:close/>
                </a:path>
              </a:pathLst>
            </a:custGeom>
            <a:solidFill>
              <a:srgbClr val="0D1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7" name="object 297"/>
            <p:cNvSpPr/>
            <p:nvPr/>
          </p:nvSpPr>
          <p:spPr>
            <a:xfrm>
              <a:off x="382270" y="1220469"/>
              <a:ext cx="8073390" cy="148590"/>
            </a:xfrm>
            <a:custGeom>
              <a:avLst/>
              <a:gdLst/>
              <a:ahLst/>
              <a:cxnLst/>
              <a:rect l="l" t="t" r="r" b="b"/>
              <a:pathLst>
                <a:path w="8073390" h="148590">
                  <a:moveTo>
                    <a:pt x="8073390" y="0"/>
                  </a:moveTo>
                  <a:lnTo>
                    <a:pt x="8072120" y="0"/>
                  </a:lnTo>
                  <a:lnTo>
                    <a:pt x="8072120" y="1270"/>
                  </a:lnTo>
                  <a:lnTo>
                    <a:pt x="8072120" y="147320"/>
                  </a:lnTo>
                  <a:lnTo>
                    <a:pt x="1270" y="147320"/>
                  </a:lnTo>
                  <a:lnTo>
                    <a:pt x="1270" y="1270"/>
                  </a:lnTo>
                  <a:lnTo>
                    <a:pt x="8072120" y="1270"/>
                  </a:lnTo>
                  <a:lnTo>
                    <a:pt x="80721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47320"/>
                  </a:lnTo>
                  <a:lnTo>
                    <a:pt x="0" y="148590"/>
                  </a:lnTo>
                  <a:lnTo>
                    <a:pt x="8073390" y="148590"/>
                  </a:lnTo>
                  <a:lnTo>
                    <a:pt x="8073390" y="147320"/>
                  </a:lnTo>
                  <a:lnTo>
                    <a:pt x="8073390" y="1270"/>
                  </a:lnTo>
                  <a:lnTo>
                    <a:pt x="8073390" y="0"/>
                  </a:lnTo>
                  <a:close/>
                </a:path>
              </a:pathLst>
            </a:custGeom>
            <a:solidFill>
              <a:srgbClr val="0D1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8" name="object 298"/>
            <p:cNvSpPr/>
            <p:nvPr/>
          </p:nvSpPr>
          <p:spPr>
            <a:xfrm>
              <a:off x="383540" y="1221739"/>
              <a:ext cx="8070850" cy="146050"/>
            </a:xfrm>
            <a:custGeom>
              <a:avLst/>
              <a:gdLst/>
              <a:ahLst/>
              <a:cxnLst/>
              <a:rect l="l" t="t" r="r" b="b"/>
              <a:pathLst>
                <a:path w="8070850" h="146050">
                  <a:moveTo>
                    <a:pt x="8070850" y="0"/>
                  </a:moveTo>
                  <a:lnTo>
                    <a:pt x="8068310" y="0"/>
                  </a:lnTo>
                  <a:lnTo>
                    <a:pt x="8068310" y="2540"/>
                  </a:lnTo>
                  <a:lnTo>
                    <a:pt x="8068310" y="143510"/>
                  </a:lnTo>
                  <a:lnTo>
                    <a:pt x="2540" y="143510"/>
                  </a:lnTo>
                  <a:lnTo>
                    <a:pt x="2540" y="2540"/>
                  </a:lnTo>
                  <a:lnTo>
                    <a:pt x="8068310" y="2540"/>
                  </a:lnTo>
                  <a:lnTo>
                    <a:pt x="80683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43510"/>
                  </a:lnTo>
                  <a:lnTo>
                    <a:pt x="0" y="146050"/>
                  </a:lnTo>
                  <a:lnTo>
                    <a:pt x="8070850" y="146050"/>
                  </a:lnTo>
                  <a:lnTo>
                    <a:pt x="8070850" y="143510"/>
                  </a:lnTo>
                  <a:lnTo>
                    <a:pt x="8070850" y="2540"/>
                  </a:lnTo>
                  <a:lnTo>
                    <a:pt x="8070850" y="0"/>
                  </a:lnTo>
                  <a:close/>
                </a:path>
              </a:pathLst>
            </a:custGeom>
            <a:solidFill>
              <a:srgbClr val="0D1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99" name="object 299"/>
            <p:cNvSpPr/>
            <p:nvPr/>
          </p:nvSpPr>
          <p:spPr>
            <a:xfrm>
              <a:off x="386080" y="1224279"/>
              <a:ext cx="8065770" cy="140970"/>
            </a:xfrm>
            <a:custGeom>
              <a:avLst/>
              <a:gdLst/>
              <a:ahLst/>
              <a:cxnLst/>
              <a:rect l="l" t="t" r="r" b="b"/>
              <a:pathLst>
                <a:path w="8065770" h="140969">
                  <a:moveTo>
                    <a:pt x="8065770" y="0"/>
                  </a:moveTo>
                  <a:lnTo>
                    <a:pt x="8064500" y="0"/>
                  </a:lnTo>
                  <a:lnTo>
                    <a:pt x="8064500" y="1270"/>
                  </a:lnTo>
                  <a:lnTo>
                    <a:pt x="8064500" y="139700"/>
                  </a:lnTo>
                  <a:lnTo>
                    <a:pt x="1270" y="139700"/>
                  </a:lnTo>
                  <a:lnTo>
                    <a:pt x="1270" y="1270"/>
                  </a:lnTo>
                  <a:lnTo>
                    <a:pt x="8064500" y="1270"/>
                  </a:lnTo>
                  <a:lnTo>
                    <a:pt x="80645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39700"/>
                  </a:lnTo>
                  <a:lnTo>
                    <a:pt x="0" y="140970"/>
                  </a:lnTo>
                  <a:lnTo>
                    <a:pt x="8065770" y="140970"/>
                  </a:lnTo>
                  <a:lnTo>
                    <a:pt x="8065770" y="139700"/>
                  </a:lnTo>
                  <a:lnTo>
                    <a:pt x="8065770" y="1270"/>
                  </a:lnTo>
                  <a:lnTo>
                    <a:pt x="8065770" y="0"/>
                  </a:lnTo>
                  <a:close/>
                </a:path>
              </a:pathLst>
            </a:custGeom>
            <a:solidFill>
              <a:srgbClr val="0E1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0" name="object 300"/>
            <p:cNvSpPr/>
            <p:nvPr/>
          </p:nvSpPr>
          <p:spPr>
            <a:xfrm>
              <a:off x="387350" y="1225549"/>
              <a:ext cx="8063230" cy="138430"/>
            </a:xfrm>
            <a:custGeom>
              <a:avLst/>
              <a:gdLst/>
              <a:ahLst/>
              <a:cxnLst/>
              <a:rect l="l" t="t" r="r" b="b"/>
              <a:pathLst>
                <a:path w="8063230" h="138430">
                  <a:moveTo>
                    <a:pt x="8063230" y="0"/>
                  </a:moveTo>
                  <a:lnTo>
                    <a:pt x="8061960" y="0"/>
                  </a:lnTo>
                  <a:lnTo>
                    <a:pt x="8061960" y="2540"/>
                  </a:lnTo>
                  <a:lnTo>
                    <a:pt x="8061960" y="137160"/>
                  </a:lnTo>
                  <a:lnTo>
                    <a:pt x="1270" y="137160"/>
                  </a:lnTo>
                  <a:lnTo>
                    <a:pt x="1270" y="2540"/>
                  </a:lnTo>
                  <a:lnTo>
                    <a:pt x="8061960" y="2540"/>
                  </a:lnTo>
                  <a:lnTo>
                    <a:pt x="80619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37160"/>
                  </a:lnTo>
                  <a:lnTo>
                    <a:pt x="0" y="138430"/>
                  </a:lnTo>
                  <a:lnTo>
                    <a:pt x="8063230" y="138430"/>
                  </a:lnTo>
                  <a:lnTo>
                    <a:pt x="8063230" y="137160"/>
                  </a:lnTo>
                  <a:lnTo>
                    <a:pt x="8063230" y="2540"/>
                  </a:lnTo>
                  <a:lnTo>
                    <a:pt x="8063230" y="0"/>
                  </a:lnTo>
                  <a:close/>
                </a:path>
              </a:pathLst>
            </a:custGeom>
            <a:solidFill>
              <a:srgbClr val="0E16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1" name="object 301"/>
            <p:cNvSpPr/>
            <p:nvPr/>
          </p:nvSpPr>
          <p:spPr>
            <a:xfrm>
              <a:off x="388620" y="1228089"/>
              <a:ext cx="8060690" cy="134620"/>
            </a:xfrm>
            <a:custGeom>
              <a:avLst/>
              <a:gdLst/>
              <a:ahLst/>
              <a:cxnLst/>
              <a:rect l="l" t="t" r="r" b="b"/>
              <a:pathLst>
                <a:path w="8060690" h="134619">
                  <a:moveTo>
                    <a:pt x="8060690" y="0"/>
                  </a:moveTo>
                  <a:lnTo>
                    <a:pt x="8058150" y="0"/>
                  </a:lnTo>
                  <a:lnTo>
                    <a:pt x="8058150" y="1270"/>
                  </a:lnTo>
                  <a:lnTo>
                    <a:pt x="8058150" y="132080"/>
                  </a:lnTo>
                  <a:lnTo>
                    <a:pt x="2540" y="132080"/>
                  </a:lnTo>
                  <a:lnTo>
                    <a:pt x="2540" y="1270"/>
                  </a:lnTo>
                  <a:lnTo>
                    <a:pt x="8058150" y="1270"/>
                  </a:lnTo>
                  <a:lnTo>
                    <a:pt x="80581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32080"/>
                  </a:lnTo>
                  <a:lnTo>
                    <a:pt x="0" y="134620"/>
                  </a:lnTo>
                  <a:lnTo>
                    <a:pt x="8060690" y="134620"/>
                  </a:lnTo>
                  <a:lnTo>
                    <a:pt x="8060690" y="132080"/>
                  </a:lnTo>
                  <a:lnTo>
                    <a:pt x="8060690" y="1270"/>
                  </a:lnTo>
                  <a:lnTo>
                    <a:pt x="8060690" y="0"/>
                  </a:lnTo>
                  <a:close/>
                </a:path>
              </a:pathLst>
            </a:custGeom>
            <a:solidFill>
              <a:srgbClr val="0E16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2" name="object 302"/>
            <p:cNvSpPr/>
            <p:nvPr/>
          </p:nvSpPr>
          <p:spPr>
            <a:xfrm>
              <a:off x="391160" y="1229359"/>
              <a:ext cx="8055609" cy="130810"/>
            </a:xfrm>
            <a:custGeom>
              <a:avLst/>
              <a:gdLst/>
              <a:ahLst/>
              <a:cxnLst/>
              <a:rect l="l" t="t" r="r" b="b"/>
              <a:pathLst>
                <a:path w="8055609" h="130809">
                  <a:moveTo>
                    <a:pt x="8055610" y="0"/>
                  </a:moveTo>
                  <a:lnTo>
                    <a:pt x="8054340" y="0"/>
                  </a:lnTo>
                  <a:lnTo>
                    <a:pt x="8054340" y="1270"/>
                  </a:lnTo>
                  <a:lnTo>
                    <a:pt x="8054340" y="129540"/>
                  </a:lnTo>
                  <a:lnTo>
                    <a:pt x="1270" y="129540"/>
                  </a:lnTo>
                  <a:lnTo>
                    <a:pt x="1270" y="1270"/>
                  </a:lnTo>
                  <a:lnTo>
                    <a:pt x="8054340" y="1270"/>
                  </a:lnTo>
                  <a:lnTo>
                    <a:pt x="80543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29540"/>
                  </a:lnTo>
                  <a:lnTo>
                    <a:pt x="0" y="130810"/>
                  </a:lnTo>
                  <a:lnTo>
                    <a:pt x="8055610" y="130810"/>
                  </a:lnTo>
                  <a:lnTo>
                    <a:pt x="8055610" y="129540"/>
                  </a:lnTo>
                  <a:lnTo>
                    <a:pt x="8055610" y="1270"/>
                  </a:lnTo>
                  <a:lnTo>
                    <a:pt x="8055610" y="0"/>
                  </a:lnTo>
                  <a:close/>
                </a:path>
              </a:pathLst>
            </a:custGeom>
            <a:solidFill>
              <a:srgbClr val="0F1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3" name="object 303"/>
            <p:cNvSpPr/>
            <p:nvPr/>
          </p:nvSpPr>
          <p:spPr>
            <a:xfrm>
              <a:off x="392430" y="1230629"/>
              <a:ext cx="8053070" cy="128270"/>
            </a:xfrm>
            <a:custGeom>
              <a:avLst/>
              <a:gdLst/>
              <a:ahLst/>
              <a:cxnLst/>
              <a:rect l="l" t="t" r="r" b="b"/>
              <a:pathLst>
                <a:path w="8053070" h="128269">
                  <a:moveTo>
                    <a:pt x="8053070" y="0"/>
                  </a:moveTo>
                  <a:lnTo>
                    <a:pt x="8050530" y="0"/>
                  </a:lnTo>
                  <a:lnTo>
                    <a:pt x="8050530" y="2540"/>
                  </a:lnTo>
                  <a:lnTo>
                    <a:pt x="8050530" y="125730"/>
                  </a:lnTo>
                  <a:lnTo>
                    <a:pt x="2540" y="125730"/>
                  </a:lnTo>
                  <a:lnTo>
                    <a:pt x="2540" y="2540"/>
                  </a:lnTo>
                  <a:lnTo>
                    <a:pt x="8050530" y="2540"/>
                  </a:lnTo>
                  <a:lnTo>
                    <a:pt x="80505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25730"/>
                  </a:lnTo>
                  <a:lnTo>
                    <a:pt x="0" y="128270"/>
                  </a:lnTo>
                  <a:lnTo>
                    <a:pt x="8053070" y="128270"/>
                  </a:lnTo>
                  <a:lnTo>
                    <a:pt x="8053070" y="125730"/>
                  </a:lnTo>
                  <a:lnTo>
                    <a:pt x="8053070" y="2540"/>
                  </a:lnTo>
                  <a:lnTo>
                    <a:pt x="8053070" y="0"/>
                  </a:lnTo>
                  <a:close/>
                </a:path>
              </a:pathLst>
            </a:custGeom>
            <a:solidFill>
              <a:srgbClr val="0F18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4" name="object 304"/>
            <p:cNvSpPr/>
            <p:nvPr/>
          </p:nvSpPr>
          <p:spPr>
            <a:xfrm>
              <a:off x="394970" y="1233169"/>
              <a:ext cx="8047990" cy="123189"/>
            </a:xfrm>
            <a:custGeom>
              <a:avLst/>
              <a:gdLst/>
              <a:ahLst/>
              <a:cxnLst/>
              <a:rect l="l" t="t" r="r" b="b"/>
              <a:pathLst>
                <a:path w="8047990" h="123190">
                  <a:moveTo>
                    <a:pt x="8047990" y="0"/>
                  </a:moveTo>
                  <a:lnTo>
                    <a:pt x="8046720" y="0"/>
                  </a:lnTo>
                  <a:lnTo>
                    <a:pt x="8046720" y="1270"/>
                  </a:lnTo>
                  <a:lnTo>
                    <a:pt x="8046720" y="121920"/>
                  </a:lnTo>
                  <a:lnTo>
                    <a:pt x="1270" y="121920"/>
                  </a:lnTo>
                  <a:lnTo>
                    <a:pt x="1270" y="1270"/>
                  </a:lnTo>
                  <a:lnTo>
                    <a:pt x="8046720" y="1270"/>
                  </a:lnTo>
                  <a:lnTo>
                    <a:pt x="80467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21920"/>
                  </a:lnTo>
                  <a:lnTo>
                    <a:pt x="0" y="123190"/>
                  </a:lnTo>
                  <a:lnTo>
                    <a:pt x="8047990" y="123190"/>
                  </a:lnTo>
                  <a:lnTo>
                    <a:pt x="8047990" y="121920"/>
                  </a:lnTo>
                  <a:lnTo>
                    <a:pt x="8047990" y="1270"/>
                  </a:lnTo>
                  <a:lnTo>
                    <a:pt x="8047990" y="0"/>
                  </a:lnTo>
                  <a:close/>
                </a:path>
              </a:pathLst>
            </a:custGeom>
            <a:solidFill>
              <a:srgbClr val="101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5" name="object 305"/>
            <p:cNvSpPr/>
            <p:nvPr/>
          </p:nvSpPr>
          <p:spPr>
            <a:xfrm>
              <a:off x="396240" y="1234439"/>
              <a:ext cx="8045450" cy="120650"/>
            </a:xfrm>
            <a:custGeom>
              <a:avLst/>
              <a:gdLst/>
              <a:ahLst/>
              <a:cxnLst/>
              <a:rect l="l" t="t" r="r" b="b"/>
              <a:pathLst>
                <a:path w="8045450" h="120650">
                  <a:moveTo>
                    <a:pt x="8045450" y="0"/>
                  </a:moveTo>
                  <a:lnTo>
                    <a:pt x="8044180" y="0"/>
                  </a:lnTo>
                  <a:lnTo>
                    <a:pt x="8044180" y="2540"/>
                  </a:lnTo>
                  <a:lnTo>
                    <a:pt x="8044180" y="119380"/>
                  </a:lnTo>
                  <a:lnTo>
                    <a:pt x="2540" y="119380"/>
                  </a:lnTo>
                  <a:lnTo>
                    <a:pt x="2540" y="2540"/>
                  </a:lnTo>
                  <a:lnTo>
                    <a:pt x="8044180" y="2540"/>
                  </a:lnTo>
                  <a:lnTo>
                    <a:pt x="804418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19380"/>
                  </a:lnTo>
                  <a:lnTo>
                    <a:pt x="0" y="120650"/>
                  </a:lnTo>
                  <a:lnTo>
                    <a:pt x="8045450" y="120650"/>
                  </a:lnTo>
                  <a:lnTo>
                    <a:pt x="8045450" y="119380"/>
                  </a:lnTo>
                  <a:lnTo>
                    <a:pt x="8045450" y="2540"/>
                  </a:lnTo>
                  <a:lnTo>
                    <a:pt x="8045450" y="0"/>
                  </a:lnTo>
                  <a:close/>
                </a:path>
              </a:pathLst>
            </a:custGeom>
            <a:solidFill>
              <a:srgbClr val="101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6" name="object 306"/>
            <p:cNvSpPr/>
            <p:nvPr/>
          </p:nvSpPr>
          <p:spPr>
            <a:xfrm>
              <a:off x="398780" y="1236979"/>
              <a:ext cx="8041640" cy="116839"/>
            </a:xfrm>
            <a:custGeom>
              <a:avLst/>
              <a:gdLst/>
              <a:ahLst/>
              <a:cxnLst/>
              <a:rect l="l" t="t" r="r" b="b"/>
              <a:pathLst>
                <a:path w="8041640" h="116840">
                  <a:moveTo>
                    <a:pt x="8041640" y="0"/>
                  </a:moveTo>
                  <a:lnTo>
                    <a:pt x="8039100" y="0"/>
                  </a:lnTo>
                  <a:lnTo>
                    <a:pt x="8039100" y="1270"/>
                  </a:lnTo>
                  <a:lnTo>
                    <a:pt x="8039100" y="114300"/>
                  </a:lnTo>
                  <a:lnTo>
                    <a:pt x="1270" y="114300"/>
                  </a:lnTo>
                  <a:lnTo>
                    <a:pt x="1270" y="1270"/>
                  </a:lnTo>
                  <a:lnTo>
                    <a:pt x="8039100" y="1270"/>
                  </a:lnTo>
                  <a:lnTo>
                    <a:pt x="80391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14300"/>
                  </a:lnTo>
                  <a:lnTo>
                    <a:pt x="0" y="116840"/>
                  </a:lnTo>
                  <a:lnTo>
                    <a:pt x="8041640" y="116840"/>
                  </a:lnTo>
                  <a:lnTo>
                    <a:pt x="8041640" y="114300"/>
                  </a:lnTo>
                  <a:lnTo>
                    <a:pt x="8041640" y="1270"/>
                  </a:lnTo>
                  <a:lnTo>
                    <a:pt x="8041640" y="0"/>
                  </a:lnTo>
                  <a:close/>
                </a:path>
              </a:pathLst>
            </a:custGeom>
            <a:solidFill>
              <a:srgbClr val="101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7" name="object 307"/>
            <p:cNvSpPr/>
            <p:nvPr/>
          </p:nvSpPr>
          <p:spPr>
            <a:xfrm>
              <a:off x="400050" y="1238249"/>
              <a:ext cx="8037830" cy="113030"/>
            </a:xfrm>
            <a:custGeom>
              <a:avLst/>
              <a:gdLst/>
              <a:ahLst/>
              <a:cxnLst/>
              <a:rect l="l" t="t" r="r" b="b"/>
              <a:pathLst>
                <a:path w="8037830" h="113030">
                  <a:moveTo>
                    <a:pt x="8037830" y="0"/>
                  </a:moveTo>
                  <a:lnTo>
                    <a:pt x="8036560" y="0"/>
                  </a:lnTo>
                  <a:lnTo>
                    <a:pt x="8036560" y="2540"/>
                  </a:lnTo>
                  <a:lnTo>
                    <a:pt x="8036560" y="111760"/>
                  </a:lnTo>
                  <a:lnTo>
                    <a:pt x="1270" y="111760"/>
                  </a:lnTo>
                  <a:lnTo>
                    <a:pt x="1270" y="2540"/>
                  </a:lnTo>
                  <a:lnTo>
                    <a:pt x="8036560" y="2540"/>
                  </a:lnTo>
                  <a:lnTo>
                    <a:pt x="80365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11760"/>
                  </a:lnTo>
                  <a:lnTo>
                    <a:pt x="0" y="113030"/>
                  </a:lnTo>
                  <a:lnTo>
                    <a:pt x="8037830" y="113030"/>
                  </a:lnTo>
                  <a:lnTo>
                    <a:pt x="8037830" y="111760"/>
                  </a:lnTo>
                  <a:lnTo>
                    <a:pt x="8037830" y="2540"/>
                  </a:lnTo>
                  <a:lnTo>
                    <a:pt x="8037830" y="0"/>
                  </a:lnTo>
                  <a:close/>
                </a:path>
              </a:pathLst>
            </a:custGeom>
            <a:solidFill>
              <a:srgbClr val="111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8" name="object 308"/>
            <p:cNvSpPr/>
            <p:nvPr/>
          </p:nvSpPr>
          <p:spPr>
            <a:xfrm>
              <a:off x="401320" y="1240789"/>
              <a:ext cx="8035290" cy="109220"/>
            </a:xfrm>
            <a:custGeom>
              <a:avLst/>
              <a:gdLst/>
              <a:ahLst/>
              <a:cxnLst/>
              <a:rect l="l" t="t" r="r" b="b"/>
              <a:pathLst>
                <a:path w="8035290" h="109219">
                  <a:moveTo>
                    <a:pt x="8035290" y="0"/>
                  </a:moveTo>
                  <a:lnTo>
                    <a:pt x="8032750" y="0"/>
                  </a:lnTo>
                  <a:lnTo>
                    <a:pt x="8032750" y="1270"/>
                  </a:lnTo>
                  <a:lnTo>
                    <a:pt x="8032750" y="106680"/>
                  </a:lnTo>
                  <a:lnTo>
                    <a:pt x="2540" y="106680"/>
                  </a:lnTo>
                  <a:lnTo>
                    <a:pt x="2540" y="1270"/>
                  </a:lnTo>
                  <a:lnTo>
                    <a:pt x="8032750" y="1270"/>
                  </a:lnTo>
                  <a:lnTo>
                    <a:pt x="80327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6680"/>
                  </a:lnTo>
                  <a:lnTo>
                    <a:pt x="0" y="109220"/>
                  </a:lnTo>
                  <a:lnTo>
                    <a:pt x="8035290" y="109220"/>
                  </a:lnTo>
                  <a:lnTo>
                    <a:pt x="8035290" y="106680"/>
                  </a:lnTo>
                  <a:lnTo>
                    <a:pt x="8035290" y="1270"/>
                  </a:lnTo>
                  <a:lnTo>
                    <a:pt x="8035290" y="0"/>
                  </a:lnTo>
                  <a:close/>
                </a:path>
              </a:pathLst>
            </a:custGeom>
            <a:solidFill>
              <a:srgbClr val="111B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09" name="object 309"/>
            <p:cNvSpPr/>
            <p:nvPr/>
          </p:nvSpPr>
          <p:spPr>
            <a:xfrm>
              <a:off x="403860" y="1242059"/>
              <a:ext cx="8030209" cy="105410"/>
            </a:xfrm>
            <a:custGeom>
              <a:avLst/>
              <a:gdLst/>
              <a:ahLst/>
              <a:cxnLst/>
              <a:rect l="l" t="t" r="r" b="b"/>
              <a:pathLst>
                <a:path w="8030209" h="105409">
                  <a:moveTo>
                    <a:pt x="8030210" y="0"/>
                  </a:moveTo>
                  <a:lnTo>
                    <a:pt x="8028940" y="0"/>
                  </a:lnTo>
                  <a:lnTo>
                    <a:pt x="8028940" y="1270"/>
                  </a:lnTo>
                  <a:lnTo>
                    <a:pt x="8028940" y="104140"/>
                  </a:lnTo>
                  <a:lnTo>
                    <a:pt x="1270" y="104140"/>
                  </a:lnTo>
                  <a:lnTo>
                    <a:pt x="1270" y="1270"/>
                  </a:lnTo>
                  <a:lnTo>
                    <a:pt x="8028940" y="1270"/>
                  </a:lnTo>
                  <a:lnTo>
                    <a:pt x="80289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04140"/>
                  </a:lnTo>
                  <a:lnTo>
                    <a:pt x="0" y="105410"/>
                  </a:lnTo>
                  <a:lnTo>
                    <a:pt x="8030210" y="105410"/>
                  </a:lnTo>
                  <a:lnTo>
                    <a:pt x="8030210" y="104140"/>
                  </a:lnTo>
                  <a:lnTo>
                    <a:pt x="8030210" y="1270"/>
                  </a:lnTo>
                  <a:lnTo>
                    <a:pt x="8030210" y="0"/>
                  </a:lnTo>
                  <a:close/>
                </a:path>
              </a:pathLst>
            </a:custGeom>
            <a:solidFill>
              <a:srgbClr val="111B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0" name="object 310"/>
            <p:cNvSpPr/>
            <p:nvPr/>
          </p:nvSpPr>
          <p:spPr>
            <a:xfrm>
              <a:off x="405130" y="1243329"/>
              <a:ext cx="8027670" cy="102870"/>
            </a:xfrm>
            <a:custGeom>
              <a:avLst/>
              <a:gdLst/>
              <a:ahLst/>
              <a:cxnLst/>
              <a:rect l="l" t="t" r="r" b="b"/>
              <a:pathLst>
                <a:path w="8027670" h="102869">
                  <a:moveTo>
                    <a:pt x="8027670" y="0"/>
                  </a:moveTo>
                  <a:lnTo>
                    <a:pt x="8025130" y="0"/>
                  </a:lnTo>
                  <a:lnTo>
                    <a:pt x="8025130" y="2540"/>
                  </a:lnTo>
                  <a:lnTo>
                    <a:pt x="8025130" y="100330"/>
                  </a:lnTo>
                  <a:lnTo>
                    <a:pt x="2540" y="100330"/>
                  </a:lnTo>
                  <a:lnTo>
                    <a:pt x="2540" y="2540"/>
                  </a:lnTo>
                  <a:lnTo>
                    <a:pt x="8025130" y="2540"/>
                  </a:lnTo>
                  <a:lnTo>
                    <a:pt x="802513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100330"/>
                  </a:lnTo>
                  <a:lnTo>
                    <a:pt x="0" y="102870"/>
                  </a:lnTo>
                  <a:lnTo>
                    <a:pt x="8027670" y="102870"/>
                  </a:lnTo>
                  <a:lnTo>
                    <a:pt x="8027670" y="100330"/>
                  </a:lnTo>
                  <a:lnTo>
                    <a:pt x="8027670" y="2540"/>
                  </a:lnTo>
                  <a:lnTo>
                    <a:pt x="8027670" y="0"/>
                  </a:lnTo>
                  <a:close/>
                </a:path>
              </a:pathLst>
            </a:custGeom>
            <a:solidFill>
              <a:srgbClr val="121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1" name="object 311"/>
            <p:cNvSpPr/>
            <p:nvPr/>
          </p:nvSpPr>
          <p:spPr>
            <a:xfrm>
              <a:off x="407670" y="1245869"/>
              <a:ext cx="8022590" cy="97790"/>
            </a:xfrm>
            <a:custGeom>
              <a:avLst/>
              <a:gdLst/>
              <a:ahLst/>
              <a:cxnLst/>
              <a:rect l="l" t="t" r="r" b="b"/>
              <a:pathLst>
                <a:path w="8022590" h="97790">
                  <a:moveTo>
                    <a:pt x="8022590" y="0"/>
                  </a:moveTo>
                  <a:lnTo>
                    <a:pt x="8021320" y="0"/>
                  </a:lnTo>
                  <a:lnTo>
                    <a:pt x="8021320" y="1270"/>
                  </a:lnTo>
                  <a:lnTo>
                    <a:pt x="8021320" y="96520"/>
                  </a:lnTo>
                  <a:lnTo>
                    <a:pt x="1270" y="96520"/>
                  </a:lnTo>
                  <a:lnTo>
                    <a:pt x="1270" y="1270"/>
                  </a:lnTo>
                  <a:lnTo>
                    <a:pt x="8021320" y="1270"/>
                  </a:lnTo>
                  <a:lnTo>
                    <a:pt x="80213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96520"/>
                  </a:lnTo>
                  <a:lnTo>
                    <a:pt x="0" y="97790"/>
                  </a:lnTo>
                  <a:lnTo>
                    <a:pt x="8022590" y="97790"/>
                  </a:lnTo>
                  <a:lnTo>
                    <a:pt x="8022590" y="96520"/>
                  </a:lnTo>
                  <a:lnTo>
                    <a:pt x="8022590" y="1270"/>
                  </a:lnTo>
                  <a:lnTo>
                    <a:pt x="8022590" y="0"/>
                  </a:lnTo>
                  <a:close/>
                </a:path>
              </a:pathLst>
            </a:custGeom>
            <a:solidFill>
              <a:srgbClr val="121C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2" name="object 312"/>
            <p:cNvSpPr/>
            <p:nvPr/>
          </p:nvSpPr>
          <p:spPr>
            <a:xfrm>
              <a:off x="408940" y="1247139"/>
              <a:ext cx="8020050" cy="95250"/>
            </a:xfrm>
            <a:custGeom>
              <a:avLst/>
              <a:gdLst/>
              <a:ahLst/>
              <a:cxnLst/>
              <a:rect l="l" t="t" r="r" b="b"/>
              <a:pathLst>
                <a:path w="8020050" h="95250">
                  <a:moveTo>
                    <a:pt x="8020050" y="0"/>
                  </a:moveTo>
                  <a:lnTo>
                    <a:pt x="8017510" y="0"/>
                  </a:lnTo>
                  <a:lnTo>
                    <a:pt x="8017510" y="2540"/>
                  </a:lnTo>
                  <a:lnTo>
                    <a:pt x="8017510" y="92710"/>
                  </a:lnTo>
                  <a:lnTo>
                    <a:pt x="2540" y="92710"/>
                  </a:lnTo>
                  <a:lnTo>
                    <a:pt x="2540" y="2540"/>
                  </a:lnTo>
                  <a:lnTo>
                    <a:pt x="8017510" y="2540"/>
                  </a:lnTo>
                  <a:lnTo>
                    <a:pt x="80175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92710"/>
                  </a:lnTo>
                  <a:lnTo>
                    <a:pt x="0" y="95250"/>
                  </a:lnTo>
                  <a:lnTo>
                    <a:pt x="8020050" y="95250"/>
                  </a:lnTo>
                  <a:lnTo>
                    <a:pt x="8020050" y="92710"/>
                  </a:lnTo>
                  <a:lnTo>
                    <a:pt x="8020050" y="2540"/>
                  </a:lnTo>
                  <a:lnTo>
                    <a:pt x="8020050" y="0"/>
                  </a:lnTo>
                  <a:close/>
                </a:path>
              </a:pathLst>
            </a:custGeom>
            <a:solidFill>
              <a:srgbClr val="131D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3" name="object 313"/>
            <p:cNvSpPr/>
            <p:nvPr/>
          </p:nvSpPr>
          <p:spPr>
            <a:xfrm>
              <a:off x="411480" y="1249679"/>
              <a:ext cx="8014970" cy="90170"/>
            </a:xfrm>
            <a:custGeom>
              <a:avLst/>
              <a:gdLst/>
              <a:ahLst/>
              <a:cxnLst/>
              <a:rect l="l" t="t" r="r" b="b"/>
              <a:pathLst>
                <a:path w="8014970" h="90169">
                  <a:moveTo>
                    <a:pt x="8014970" y="0"/>
                  </a:moveTo>
                  <a:lnTo>
                    <a:pt x="8013700" y="0"/>
                  </a:lnTo>
                  <a:lnTo>
                    <a:pt x="8013700" y="1270"/>
                  </a:lnTo>
                  <a:lnTo>
                    <a:pt x="8013700" y="88900"/>
                  </a:lnTo>
                  <a:lnTo>
                    <a:pt x="1270" y="88900"/>
                  </a:lnTo>
                  <a:lnTo>
                    <a:pt x="1270" y="1270"/>
                  </a:lnTo>
                  <a:lnTo>
                    <a:pt x="8013700" y="1270"/>
                  </a:lnTo>
                  <a:lnTo>
                    <a:pt x="80137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88900"/>
                  </a:lnTo>
                  <a:lnTo>
                    <a:pt x="0" y="90170"/>
                  </a:lnTo>
                  <a:lnTo>
                    <a:pt x="8014970" y="90170"/>
                  </a:lnTo>
                  <a:lnTo>
                    <a:pt x="8014970" y="88900"/>
                  </a:lnTo>
                  <a:lnTo>
                    <a:pt x="8014970" y="1270"/>
                  </a:lnTo>
                  <a:lnTo>
                    <a:pt x="8014970" y="0"/>
                  </a:lnTo>
                  <a:close/>
                </a:path>
              </a:pathLst>
            </a:custGeom>
            <a:solidFill>
              <a:srgbClr val="131E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4" name="object 314"/>
            <p:cNvSpPr/>
            <p:nvPr/>
          </p:nvSpPr>
          <p:spPr>
            <a:xfrm>
              <a:off x="412750" y="1250949"/>
              <a:ext cx="8012430" cy="87630"/>
            </a:xfrm>
            <a:custGeom>
              <a:avLst/>
              <a:gdLst/>
              <a:ahLst/>
              <a:cxnLst/>
              <a:rect l="l" t="t" r="r" b="b"/>
              <a:pathLst>
                <a:path w="8012430" h="87630">
                  <a:moveTo>
                    <a:pt x="8012430" y="0"/>
                  </a:moveTo>
                  <a:lnTo>
                    <a:pt x="8011160" y="0"/>
                  </a:lnTo>
                  <a:lnTo>
                    <a:pt x="8011160" y="2540"/>
                  </a:lnTo>
                  <a:lnTo>
                    <a:pt x="8011160" y="86360"/>
                  </a:lnTo>
                  <a:lnTo>
                    <a:pt x="2540" y="86360"/>
                  </a:lnTo>
                  <a:lnTo>
                    <a:pt x="2540" y="2540"/>
                  </a:lnTo>
                  <a:lnTo>
                    <a:pt x="8011160" y="2540"/>
                  </a:lnTo>
                  <a:lnTo>
                    <a:pt x="80111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86360"/>
                  </a:lnTo>
                  <a:lnTo>
                    <a:pt x="0" y="87630"/>
                  </a:lnTo>
                  <a:lnTo>
                    <a:pt x="8012430" y="87630"/>
                  </a:lnTo>
                  <a:lnTo>
                    <a:pt x="8012430" y="86360"/>
                  </a:lnTo>
                  <a:lnTo>
                    <a:pt x="8012430" y="2540"/>
                  </a:lnTo>
                  <a:lnTo>
                    <a:pt x="8012430" y="0"/>
                  </a:lnTo>
                  <a:close/>
                </a:path>
              </a:pathLst>
            </a:custGeom>
            <a:solidFill>
              <a:srgbClr val="131E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5" name="object 315"/>
            <p:cNvSpPr/>
            <p:nvPr/>
          </p:nvSpPr>
          <p:spPr>
            <a:xfrm>
              <a:off x="415290" y="1253489"/>
              <a:ext cx="8008620" cy="83820"/>
            </a:xfrm>
            <a:custGeom>
              <a:avLst/>
              <a:gdLst/>
              <a:ahLst/>
              <a:cxnLst/>
              <a:rect l="l" t="t" r="r" b="b"/>
              <a:pathLst>
                <a:path w="8008620" h="83819">
                  <a:moveTo>
                    <a:pt x="8008620" y="0"/>
                  </a:moveTo>
                  <a:lnTo>
                    <a:pt x="8006080" y="0"/>
                  </a:lnTo>
                  <a:lnTo>
                    <a:pt x="8006080" y="1270"/>
                  </a:lnTo>
                  <a:lnTo>
                    <a:pt x="8006080" y="81280"/>
                  </a:lnTo>
                  <a:lnTo>
                    <a:pt x="1270" y="81280"/>
                  </a:lnTo>
                  <a:lnTo>
                    <a:pt x="1270" y="1270"/>
                  </a:lnTo>
                  <a:lnTo>
                    <a:pt x="8006080" y="1270"/>
                  </a:lnTo>
                  <a:lnTo>
                    <a:pt x="80060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81280"/>
                  </a:lnTo>
                  <a:lnTo>
                    <a:pt x="0" y="83820"/>
                  </a:lnTo>
                  <a:lnTo>
                    <a:pt x="8008620" y="83820"/>
                  </a:lnTo>
                  <a:lnTo>
                    <a:pt x="8008620" y="81280"/>
                  </a:lnTo>
                  <a:lnTo>
                    <a:pt x="8008620" y="1270"/>
                  </a:lnTo>
                  <a:lnTo>
                    <a:pt x="8008620" y="0"/>
                  </a:lnTo>
                  <a:close/>
                </a:path>
              </a:pathLst>
            </a:custGeom>
            <a:solidFill>
              <a:srgbClr val="141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6" name="object 316"/>
            <p:cNvSpPr/>
            <p:nvPr/>
          </p:nvSpPr>
          <p:spPr>
            <a:xfrm>
              <a:off x="416560" y="1254759"/>
              <a:ext cx="8004809" cy="80010"/>
            </a:xfrm>
            <a:custGeom>
              <a:avLst/>
              <a:gdLst/>
              <a:ahLst/>
              <a:cxnLst/>
              <a:rect l="l" t="t" r="r" b="b"/>
              <a:pathLst>
                <a:path w="8004809" h="80009">
                  <a:moveTo>
                    <a:pt x="8004810" y="0"/>
                  </a:moveTo>
                  <a:lnTo>
                    <a:pt x="8003540" y="0"/>
                  </a:lnTo>
                  <a:lnTo>
                    <a:pt x="8003540" y="2540"/>
                  </a:lnTo>
                  <a:lnTo>
                    <a:pt x="8003540" y="78740"/>
                  </a:lnTo>
                  <a:lnTo>
                    <a:pt x="1270" y="78740"/>
                  </a:lnTo>
                  <a:lnTo>
                    <a:pt x="1270" y="2540"/>
                  </a:lnTo>
                  <a:lnTo>
                    <a:pt x="8003540" y="2540"/>
                  </a:lnTo>
                  <a:lnTo>
                    <a:pt x="80035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78740"/>
                  </a:lnTo>
                  <a:lnTo>
                    <a:pt x="0" y="80010"/>
                  </a:lnTo>
                  <a:lnTo>
                    <a:pt x="8004810" y="80010"/>
                  </a:lnTo>
                  <a:lnTo>
                    <a:pt x="8004810" y="78740"/>
                  </a:lnTo>
                  <a:lnTo>
                    <a:pt x="8004810" y="2540"/>
                  </a:lnTo>
                  <a:lnTo>
                    <a:pt x="8004810" y="0"/>
                  </a:lnTo>
                  <a:close/>
                </a:path>
              </a:pathLst>
            </a:custGeom>
            <a:solidFill>
              <a:srgbClr val="141F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7" name="object 317"/>
            <p:cNvSpPr/>
            <p:nvPr/>
          </p:nvSpPr>
          <p:spPr>
            <a:xfrm>
              <a:off x="417830" y="1257299"/>
              <a:ext cx="8002270" cy="76200"/>
            </a:xfrm>
            <a:custGeom>
              <a:avLst/>
              <a:gdLst/>
              <a:ahLst/>
              <a:cxnLst/>
              <a:rect l="l" t="t" r="r" b="b"/>
              <a:pathLst>
                <a:path w="8002270" h="76200">
                  <a:moveTo>
                    <a:pt x="8002270" y="0"/>
                  </a:moveTo>
                  <a:lnTo>
                    <a:pt x="7999730" y="0"/>
                  </a:lnTo>
                  <a:lnTo>
                    <a:pt x="7999730" y="1270"/>
                  </a:lnTo>
                  <a:lnTo>
                    <a:pt x="7999730" y="73660"/>
                  </a:lnTo>
                  <a:lnTo>
                    <a:pt x="2540" y="73660"/>
                  </a:lnTo>
                  <a:lnTo>
                    <a:pt x="2540" y="1270"/>
                  </a:lnTo>
                  <a:lnTo>
                    <a:pt x="7999730" y="1270"/>
                  </a:lnTo>
                  <a:lnTo>
                    <a:pt x="799973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73660"/>
                  </a:lnTo>
                  <a:lnTo>
                    <a:pt x="0" y="76200"/>
                  </a:lnTo>
                  <a:lnTo>
                    <a:pt x="8002270" y="76200"/>
                  </a:lnTo>
                  <a:lnTo>
                    <a:pt x="8002270" y="73660"/>
                  </a:lnTo>
                  <a:lnTo>
                    <a:pt x="8002270" y="1270"/>
                  </a:lnTo>
                  <a:lnTo>
                    <a:pt x="8002270" y="0"/>
                  </a:lnTo>
                  <a:close/>
                </a:path>
              </a:pathLst>
            </a:custGeom>
            <a:solidFill>
              <a:srgbClr val="152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8" name="object 318"/>
            <p:cNvSpPr/>
            <p:nvPr/>
          </p:nvSpPr>
          <p:spPr>
            <a:xfrm>
              <a:off x="420370" y="1258569"/>
              <a:ext cx="7997190" cy="72390"/>
            </a:xfrm>
            <a:custGeom>
              <a:avLst/>
              <a:gdLst/>
              <a:ahLst/>
              <a:cxnLst/>
              <a:rect l="l" t="t" r="r" b="b"/>
              <a:pathLst>
                <a:path w="7997190" h="72390">
                  <a:moveTo>
                    <a:pt x="7997190" y="0"/>
                  </a:moveTo>
                  <a:lnTo>
                    <a:pt x="7995920" y="0"/>
                  </a:lnTo>
                  <a:lnTo>
                    <a:pt x="7995920" y="1270"/>
                  </a:lnTo>
                  <a:lnTo>
                    <a:pt x="7995920" y="71120"/>
                  </a:lnTo>
                  <a:lnTo>
                    <a:pt x="1270" y="71120"/>
                  </a:lnTo>
                  <a:lnTo>
                    <a:pt x="1270" y="1270"/>
                  </a:lnTo>
                  <a:lnTo>
                    <a:pt x="7995920" y="1270"/>
                  </a:lnTo>
                  <a:lnTo>
                    <a:pt x="799592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71120"/>
                  </a:lnTo>
                  <a:lnTo>
                    <a:pt x="0" y="72390"/>
                  </a:lnTo>
                  <a:lnTo>
                    <a:pt x="7997190" y="72390"/>
                  </a:lnTo>
                  <a:lnTo>
                    <a:pt x="7997190" y="71120"/>
                  </a:lnTo>
                  <a:lnTo>
                    <a:pt x="7997190" y="1270"/>
                  </a:lnTo>
                  <a:lnTo>
                    <a:pt x="7997190" y="0"/>
                  </a:lnTo>
                  <a:close/>
                </a:path>
              </a:pathLst>
            </a:custGeom>
            <a:solidFill>
              <a:srgbClr val="1521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19" name="object 319"/>
            <p:cNvSpPr/>
            <p:nvPr/>
          </p:nvSpPr>
          <p:spPr>
            <a:xfrm>
              <a:off x="421640" y="1259839"/>
              <a:ext cx="7994650" cy="69850"/>
            </a:xfrm>
            <a:custGeom>
              <a:avLst/>
              <a:gdLst/>
              <a:ahLst/>
              <a:cxnLst/>
              <a:rect l="l" t="t" r="r" b="b"/>
              <a:pathLst>
                <a:path w="7994650" h="69850">
                  <a:moveTo>
                    <a:pt x="7994650" y="0"/>
                  </a:moveTo>
                  <a:lnTo>
                    <a:pt x="7992110" y="0"/>
                  </a:lnTo>
                  <a:lnTo>
                    <a:pt x="7992110" y="2540"/>
                  </a:lnTo>
                  <a:lnTo>
                    <a:pt x="7992110" y="67310"/>
                  </a:lnTo>
                  <a:lnTo>
                    <a:pt x="2540" y="67310"/>
                  </a:lnTo>
                  <a:lnTo>
                    <a:pt x="2540" y="2540"/>
                  </a:lnTo>
                  <a:lnTo>
                    <a:pt x="7992110" y="2540"/>
                  </a:lnTo>
                  <a:lnTo>
                    <a:pt x="799211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7310"/>
                  </a:lnTo>
                  <a:lnTo>
                    <a:pt x="0" y="69850"/>
                  </a:lnTo>
                  <a:lnTo>
                    <a:pt x="7994650" y="69850"/>
                  </a:lnTo>
                  <a:lnTo>
                    <a:pt x="7994650" y="67310"/>
                  </a:lnTo>
                  <a:lnTo>
                    <a:pt x="7994650" y="2540"/>
                  </a:lnTo>
                  <a:lnTo>
                    <a:pt x="7994650" y="0"/>
                  </a:lnTo>
                  <a:close/>
                </a:path>
              </a:pathLst>
            </a:custGeom>
            <a:solidFill>
              <a:srgbClr val="1521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0" name="object 320"/>
            <p:cNvSpPr/>
            <p:nvPr/>
          </p:nvSpPr>
          <p:spPr>
            <a:xfrm>
              <a:off x="424180" y="1262379"/>
              <a:ext cx="7989570" cy="64769"/>
            </a:xfrm>
            <a:custGeom>
              <a:avLst/>
              <a:gdLst/>
              <a:ahLst/>
              <a:cxnLst/>
              <a:rect l="l" t="t" r="r" b="b"/>
              <a:pathLst>
                <a:path w="7989570" h="64769">
                  <a:moveTo>
                    <a:pt x="7989570" y="0"/>
                  </a:moveTo>
                  <a:lnTo>
                    <a:pt x="7988300" y="0"/>
                  </a:lnTo>
                  <a:lnTo>
                    <a:pt x="7988300" y="1270"/>
                  </a:lnTo>
                  <a:lnTo>
                    <a:pt x="7988300" y="63500"/>
                  </a:lnTo>
                  <a:lnTo>
                    <a:pt x="1270" y="63500"/>
                  </a:lnTo>
                  <a:lnTo>
                    <a:pt x="1270" y="1270"/>
                  </a:lnTo>
                  <a:lnTo>
                    <a:pt x="7988300" y="1270"/>
                  </a:lnTo>
                  <a:lnTo>
                    <a:pt x="79883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63500"/>
                  </a:lnTo>
                  <a:lnTo>
                    <a:pt x="0" y="64770"/>
                  </a:lnTo>
                  <a:lnTo>
                    <a:pt x="7989570" y="64770"/>
                  </a:lnTo>
                  <a:lnTo>
                    <a:pt x="7989570" y="63500"/>
                  </a:lnTo>
                  <a:lnTo>
                    <a:pt x="7989570" y="1270"/>
                  </a:lnTo>
                  <a:lnTo>
                    <a:pt x="7989570" y="0"/>
                  </a:lnTo>
                  <a:close/>
                </a:path>
              </a:pathLst>
            </a:custGeom>
            <a:solidFill>
              <a:srgbClr val="1622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1" name="object 321"/>
            <p:cNvSpPr/>
            <p:nvPr/>
          </p:nvSpPr>
          <p:spPr>
            <a:xfrm>
              <a:off x="425450" y="1263649"/>
              <a:ext cx="7987030" cy="62230"/>
            </a:xfrm>
            <a:custGeom>
              <a:avLst/>
              <a:gdLst/>
              <a:ahLst/>
              <a:cxnLst/>
              <a:rect l="l" t="t" r="r" b="b"/>
              <a:pathLst>
                <a:path w="7987030" h="62230">
                  <a:moveTo>
                    <a:pt x="7987030" y="0"/>
                  </a:moveTo>
                  <a:lnTo>
                    <a:pt x="7985760" y="0"/>
                  </a:lnTo>
                  <a:lnTo>
                    <a:pt x="7985760" y="2540"/>
                  </a:lnTo>
                  <a:lnTo>
                    <a:pt x="7985760" y="60960"/>
                  </a:lnTo>
                  <a:lnTo>
                    <a:pt x="1270" y="60960"/>
                  </a:lnTo>
                  <a:lnTo>
                    <a:pt x="1270" y="2540"/>
                  </a:lnTo>
                  <a:lnTo>
                    <a:pt x="7985760" y="2540"/>
                  </a:lnTo>
                  <a:lnTo>
                    <a:pt x="79857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60960"/>
                  </a:lnTo>
                  <a:lnTo>
                    <a:pt x="0" y="62230"/>
                  </a:lnTo>
                  <a:lnTo>
                    <a:pt x="7987030" y="62230"/>
                  </a:lnTo>
                  <a:lnTo>
                    <a:pt x="7987030" y="60960"/>
                  </a:lnTo>
                  <a:lnTo>
                    <a:pt x="7987030" y="2540"/>
                  </a:lnTo>
                  <a:lnTo>
                    <a:pt x="7987030" y="0"/>
                  </a:lnTo>
                  <a:close/>
                </a:path>
              </a:pathLst>
            </a:custGeom>
            <a:solidFill>
              <a:srgbClr val="162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2" name="object 322"/>
            <p:cNvSpPr/>
            <p:nvPr/>
          </p:nvSpPr>
          <p:spPr>
            <a:xfrm>
              <a:off x="426720" y="1266189"/>
              <a:ext cx="7984490" cy="58419"/>
            </a:xfrm>
            <a:custGeom>
              <a:avLst/>
              <a:gdLst/>
              <a:ahLst/>
              <a:cxnLst/>
              <a:rect l="l" t="t" r="r" b="b"/>
              <a:pathLst>
                <a:path w="7984490" h="58419">
                  <a:moveTo>
                    <a:pt x="7984490" y="0"/>
                  </a:moveTo>
                  <a:lnTo>
                    <a:pt x="7981950" y="0"/>
                  </a:lnTo>
                  <a:lnTo>
                    <a:pt x="7981950" y="1270"/>
                  </a:lnTo>
                  <a:lnTo>
                    <a:pt x="7981950" y="55880"/>
                  </a:lnTo>
                  <a:lnTo>
                    <a:pt x="2540" y="55880"/>
                  </a:lnTo>
                  <a:lnTo>
                    <a:pt x="2540" y="1270"/>
                  </a:lnTo>
                  <a:lnTo>
                    <a:pt x="7981950" y="1270"/>
                  </a:lnTo>
                  <a:lnTo>
                    <a:pt x="798195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5880"/>
                  </a:lnTo>
                  <a:lnTo>
                    <a:pt x="0" y="58420"/>
                  </a:lnTo>
                  <a:lnTo>
                    <a:pt x="7984490" y="58420"/>
                  </a:lnTo>
                  <a:lnTo>
                    <a:pt x="7984490" y="55880"/>
                  </a:lnTo>
                  <a:lnTo>
                    <a:pt x="7984490" y="1270"/>
                  </a:lnTo>
                  <a:lnTo>
                    <a:pt x="7984490" y="0"/>
                  </a:lnTo>
                  <a:close/>
                </a:path>
              </a:pathLst>
            </a:custGeom>
            <a:solidFill>
              <a:srgbClr val="162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3" name="object 323"/>
            <p:cNvSpPr/>
            <p:nvPr/>
          </p:nvSpPr>
          <p:spPr>
            <a:xfrm>
              <a:off x="429260" y="1267459"/>
              <a:ext cx="7979409" cy="54610"/>
            </a:xfrm>
            <a:custGeom>
              <a:avLst/>
              <a:gdLst/>
              <a:ahLst/>
              <a:cxnLst/>
              <a:rect l="l" t="t" r="r" b="b"/>
              <a:pathLst>
                <a:path w="7979409" h="54609">
                  <a:moveTo>
                    <a:pt x="7979410" y="0"/>
                  </a:moveTo>
                  <a:lnTo>
                    <a:pt x="7978140" y="0"/>
                  </a:lnTo>
                  <a:lnTo>
                    <a:pt x="7978140" y="1270"/>
                  </a:lnTo>
                  <a:lnTo>
                    <a:pt x="7978140" y="53340"/>
                  </a:lnTo>
                  <a:lnTo>
                    <a:pt x="2540" y="53340"/>
                  </a:lnTo>
                  <a:lnTo>
                    <a:pt x="2540" y="1270"/>
                  </a:lnTo>
                  <a:lnTo>
                    <a:pt x="7978140" y="1270"/>
                  </a:lnTo>
                  <a:lnTo>
                    <a:pt x="797814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3340"/>
                  </a:lnTo>
                  <a:lnTo>
                    <a:pt x="0" y="54610"/>
                  </a:lnTo>
                  <a:lnTo>
                    <a:pt x="7979410" y="54610"/>
                  </a:lnTo>
                  <a:lnTo>
                    <a:pt x="7979410" y="53340"/>
                  </a:lnTo>
                  <a:lnTo>
                    <a:pt x="7979410" y="1270"/>
                  </a:lnTo>
                  <a:lnTo>
                    <a:pt x="7979410" y="0"/>
                  </a:lnTo>
                  <a:close/>
                </a:path>
              </a:pathLst>
            </a:custGeom>
            <a:solidFill>
              <a:srgbClr val="1724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4" name="object 324"/>
            <p:cNvSpPr/>
            <p:nvPr/>
          </p:nvSpPr>
          <p:spPr>
            <a:xfrm>
              <a:off x="431800" y="1268729"/>
              <a:ext cx="7975600" cy="52069"/>
            </a:xfrm>
            <a:custGeom>
              <a:avLst/>
              <a:gdLst/>
              <a:ahLst/>
              <a:cxnLst/>
              <a:rect l="l" t="t" r="r" b="b"/>
              <a:pathLst>
                <a:path w="7975600" h="52069">
                  <a:moveTo>
                    <a:pt x="7975600" y="0"/>
                  </a:moveTo>
                  <a:lnTo>
                    <a:pt x="7973060" y="0"/>
                  </a:lnTo>
                  <a:lnTo>
                    <a:pt x="7973060" y="2540"/>
                  </a:lnTo>
                  <a:lnTo>
                    <a:pt x="7973060" y="49530"/>
                  </a:lnTo>
                  <a:lnTo>
                    <a:pt x="1270" y="49530"/>
                  </a:lnTo>
                  <a:lnTo>
                    <a:pt x="1270" y="2540"/>
                  </a:lnTo>
                  <a:lnTo>
                    <a:pt x="7973060" y="2540"/>
                  </a:lnTo>
                  <a:lnTo>
                    <a:pt x="797306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9530"/>
                  </a:lnTo>
                  <a:lnTo>
                    <a:pt x="0" y="52070"/>
                  </a:lnTo>
                  <a:lnTo>
                    <a:pt x="7975600" y="52070"/>
                  </a:lnTo>
                  <a:lnTo>
                    <a:pt x="7975600" y="49530"/>
                  </a:lnTo>
                  <a:lnTo>
                    <a:pt x="7975600" y="2540"/>
                  </a:lnTo>
                  <a:lnTo>
                    <a:pt x="7975600" y="0"/>
                  </a:lnTo>
                  <a:close/>
                </a:path>
              </a:pathLst>
            </a:custGeom>
            <a:solidFill>
              <a:srgbClr val="1724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5" name="object 325"/>
            <p:cNvSpPr/>
            <p:nvPr/>
          </p:nvSpPr>
          <p:spPr>
            <a:xfrm>
              <a:off x="433070" y="1271269"/>
              <a:ext cx="7971790" cy="46990"/>
            </a:xfrm>
            <a:custGeom>
              <a:avLst/>
              <a:gdLst/>
              <a:ahLst/>
              <a:cxnLst/>
              <a:rect l="l" t="t" r="r" b="b"/>
              <a:pathLst>
                <a:path w="7971790" h="46990">
                  <a:moveTo>
                    <a:pt x="7971790" y="0"/>
                  </a:moveTo>
                  <a:lnTo>
                    <a:pt x="7970520" y="0"/>
                  </a:lnTo>
                  <a:lnTo>
                    <a:pt x="7970520" y="2540"/>
                  </a:lnTo>
                  <a:lnTo>
                    <a:pt x="7970520" y="45720"/>
                  </a:lnTo>
                  <a:lnTo>
                    <a:pt x="1270" y="45720"/>
                  </a:lnTo>
                  <a:lnTo>
                    <a:pt x="1270" y="2540"/>
                  </a:lnTo>
                  <a:lnTo>
                    <a:pt x="7970520" y="2540"/>
                  </a:lnTo>
                  <a:lnTo>
                    <a:pt x="79705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45720"/>
                  </a:lnTo>
                  <a:lnTo>
                    <a:pt x="0" y="46990"/>
                  </a:lnTo>
                  <a:lnTo>
                    <a:pt x="7971790" y="46990"/>
                  </a:lnTo>
                  <a:lnTo>
                    <a:pt x="7971790" y="45720"/>
                  </a:lnTo>
                  <a:lnTo>
                    <a:pt x="7971790" y="2540"/>
                  </a:lnTo>
                  <a:lnTo>
                    <a:pt x="7971790" y="0"/>
                  </a:lnTo>
                  <a:close/>
                </a:path>
              </a:pathLst>
            </a:custGeom>
            <a:solidFill>
              <a:srgbClr val="182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6" name="object 326"/>
            <p:cNvSpPr/>
            <p:nvPr/>
          </p:nvSpPr>
          <p:spPr>
            <a:xfrm>
              <a:off x="434340" y="1273809"/>
              <a:ext cx="7969250" cy="43180"/>
            </a:xfrm>
            <a:custGeom>
              <a:avLst/>
              <a:gdLst/>
              <a:ahLst/>
              <a:cxnLst/>
              <a:rect l="l" t="t" r="r" b="b"/>
              <a:pathLst>
                <a:path w="7969250" h="43180">
                  <a:moveTo>
                    <a:pt x="7969250" y="0"/>
                  </a:moveTo>
                  <a:lnTo>
                    <a:pt x="7966710" y="0"/>
                  </a:lnTo>
                  <a:lnTo>
                    <a:pt x="7966710" y="1270"/>
                  </a:lnTo>
                  <a:lnTo>
                    <a:pt x="7966710" y="40640"/>
                  </a:lnTo>
                  <a:lnTo>
                    <a:pt x="2540" y="40640"/>
                  </a:lnTo>
                  <a:lnTo>
                    <a:pt x="2540" y="1270"/>
                  </a:lnTo>
                  <a:lnTo>
                    <a:pt x="7966710" y="1270"/>
                  </a:lnTo>
                  <a:lnTo>
                    <a:pt x="79667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40640"/>
                  </a:lnTo>
                  <a:lnTo>
                    <a:pt x="0" y="43180"/>
                  </a:lnTo>
                  <a:lnTo>
                    <a:pt x="7969250" y="43180"/>
                  </a:lnTo>
                  <a:lnTo>
                    <a:pt x="7969250" y="40640"/>
                  </a:lnTo>
                  <a:lnTo>
                    <a:pt x="7969250" y="1270"/>
                  </a:lnTo>
                  <a:lnTo>
                    <a:pt x="7969250" y="0"/>
                  </a:lnTo>
                  <a:close/>
                </a:path>
              </a:pathLst>
            </a:custGeom>
            <a:solidFill>
              <a:srgbClr val="182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7" name="object 327"/>
            <p:cNvSpPr/>
            <p:nvPr/>
          </p:nvSpPr>
          <p:spPr>
            <a:xfrm>
              <a:off x="436880" y="1275079"/>
              <a:ext cx="7964170" cy="39370"/>
            </a:xfrm>
            <a:custGeom>
              <a:avLst/>
              <a:gdLst/>
              <a:ahLst/>
              <a:cxnLst/>
              <a:rect l="l" t="t" r="r" b="b"/>
              <a:pathLst>
                <a:path w="7964170" h="39369">
                  <a:moveTo>
                    <a:pt x="7964170" y="0"/>
                  </a:moveTo>
                  <a:lnTo>
                    <a:pt x="7962900" y="0"/>
                  </a:lnTo>
                  <a:lnTo>
                    <a:pt x="7962900" y="1270"/>
                  </a:lnTo>
                  <a:lnTo>
                    <a:pt x="7962900" y="38100"/>
                  </a:lnTo>
                  <a:lnTo>
                    <a:pt x="1270" y="38100"/>
                  </a:lnTo>
                  <a:lnTo>
                    <a:pt x="1270" y="1270"/>
                  </a:lnTo>
                  <a:lnTo>
                    <a:pt x="7962900" y="1270"/>
                  </a:lnTo>
                  <a:lnTo>
                    <a:pt x="79629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8100"/>
                  </a:lnTo>
                  <a:lnTo>
                    <a:pt x="0" y="39370"/>
                  </a:lnTo>
                  <a:lnTo>
                    <a:pt x="7964170" y="39370"/>
                  </a:lnTo>
                  <a:lnTo>
                    <a:pt x="7964170" y="38100"/>
                  </a:lnTo>
                  <a:lnTo>
                    <a:pt x="7964170" y="1270"/>
                  </a:lnTo>
                  <a:lnTo>
                    <a:pt x="7964170" y="0"/>
                  </a:lnTo>
                  <a:close/>
                </a:path>
              </a:pathLst>
            </a:custGeom>
            <a:solidFill>
              <a:srgbClr val="182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8" name="object 328"/>
            <p:cNvSpPr/>
            <p:nvPr/>
          </p:nvSpPr>
          <p:spPr>
            <a:xfrm>
              <a:off x="438150" y="1276349"/>
              <a:ext cx="7961630" cy="36830"/>
            </a:xfrm>
            <a:custGeom>
              <a:avLst/>
              <a:gdLst/>
              <a:ahLst/>
              <a:cxnLst/>
              <a:rect l="l" t="t" r="r" b="b"/>
              <a:pathLst>
                <a:path w="7961630" h="36830">
                  <a:moveTo>
                    <a:pt x="7961630" y="0"/>
                  </a:moveTo>
                  <a:lnTo>
                    <a:pt x="7959090" y="0"/>
                  </a:lnTo>
                  <a:lnTo>
                    <a:pt x="7959090" y="2540"/>
                  </a:lnTo>
                  <a:lnTo>
                    <a:pt x="7959090" y="34290"/>
                  </a:lnTo>
                  <a:lnTo>
                    <a:pt x="2540" y="34290"/>
                  </a:lnTo>
                  <a:lnTo>
                    <a:pt x="2540" y="2540"/>
                  </a:lnTo>
                  <a:lnTo>
                    <a:pt x="7959090" y="2540"/>
                  </a:lnTo>
                  <a:lnTo>
                    <a:pt x="79590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34290"/>
                  </a:lnTo>
                  <a:lnTo>
                    <a:pt x="0" y="36830"/>
                  </a:lnTo>
                  <a:lnTo>
                    <a:pt x="7961630" y="36830"/>
                  </a:lnTo>
                  <a:lnTo>
                    <a:pt x="7961630" y="34290"/>
                  </a:lnTo>
                  <a:lnTo>
                    <a:pt x="7961630" y="2540"/>
                  </a:lnTo>
                  <a:lnTo>
                    <a:pt x="7961630" y="0"/>
                  </a:lnTo>
                  <a:close/>
                </a:path>
              </a:pathLst>
            </a:custGeom>
            <a:solidFill>
              <a:srgbClr val="1927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9" name="object 329"/>
            <p:cNvSpPr/>
            <p:nvPr/>
          </p:nvSpPr>
          <p:spPr>
            <a:xfrm>
              <a:off x="440690" y="1278889"/>
              <a:ext cx="7956550" cy="31750"/>
            </a:xfrm>
            <a:custGeom>
              <a:avLst/>
              <a:gdLst/>
              <a:ahLst/>
              <a:cxnLst/>
              <a:rect l="l" t="t" r="r" b="b"/>
              <a:pathLst>
                <a:path w="7956550" h="31750">
                  <a:moveTo>
                    <a:pt x="7956550" y="0"/>
                  </a:moveTo>
                  <a:lnTo>
                    <a:pt x="7955280" y="0"/>
                  </a:lnTo>
                  <a:lnTo>
                    <a:pt x="7955280" y="1270"/>
                  </a:lnTo>
                  <a:lnTo>
                    <a:pt x="7955280" y="30480"/>
                  </a:lnTo>
                  <a:lnTo>
                    <a:pt x="1270" y="30480"/>
                  </a:lnTo>
                  <a:lnTo>
                    <a:pt x="1270" y="1270"/>
                  </a:lnTo>
                  <a:lnTo>
                    <a:pt x="7955280" y="1270"/>
                  </a:lnTo>
                  <a:lnTo>
                    <a:pt x="79552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30480"/>
                  </a:lnTo>
                  <a:lnTo>
                    <a:pt x="0" y="31750"/>
                  </a:lnTo>
                  <a:lnTo>
                    <a:pt x="7956550" y="31750"/>
                  </a:lnTo>
                  <a:lnTo>
                    <a:pt x="7956550" y="30480"/>
                  </a:lnTo>
                  <a:lnTo>
                    <a:pt x="7956550" y="1270"/>
                  </a:lnTo>
                  <a:lnTo>
                    <a:pt x="7956550" y="0"/>
                  </a:lnTo>
                  <a:close/>
                </a:path>
              </a:pathLst>
            </a:custGeom>
            <a:solidFill>
              <a:srgbClr val="192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0" name="object 330"/>
            <p:cNvSpPr/>
            <p:nvPr/>
          </p:nvSpPr>
          <p:spPr>
            <a:xfrm>
              <a:off x="441960" y="1280159"/>
              <a:ext cx="7954009" cy="29209"/>
            </a:xfrm>
            <a:custGeom>
              <a:avLst/>
              <a:gdLst/>
              <a:ahLst/>
              <a:cxnLst/>
              <a:rect l="l" t="t" r="r" b="b"/>
              <a:pathLst>
                <a:path w="7954009" h="29209">
                  <a:moveTo>
                    <a:pt x="7954010" y="0"/>
                  </a:moveTo>
                  <a:lnTo>
                    <a:pt x="7952740" y="0"/>
                  </a:lnTo>
                  <a:lnTo>
                    <a:pt x="7952740" y="2540"/>
                  </a:lnTo>
                  <a:lnTo>
                    <a:pt x="7952740" y="27940"/>
                  </a:lnTo>
                  <a:lnTo>
                    <a:pt x="2540" y="27940"/>
                  </a:lnTo>
                  <a:lnTo>
                    <a:pt x="2540" y="2540"/>
                  </a:lnTo>
                  <a:lnTo>
                    <a:pt x="7952740" y="2540"/>
                  </a:lnTo>
                  <a:lnTo>
                    <a:pt x="795274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7940"/>
                  </a:lnTo>
                  <a:lnTo>
                    <a:pt x="0" y="29210"/>
                  </a:lnTo>
                  <a:lnTo>
                    <a:pt x="7954010" y="29210"/>
                  </a:lnTo>
                  <a:lnTo>
                    <a:pt x="7954010" y="27940"/>
                  </a:lnTo>
                  <a:lnTo>
                    <a:pt x="7954010" y="2540"/>
                  </a:lnTo>
                  <a:lnTo>
                    <a:pt x="7954010" y="0"/>
                  </a:lnTo>
                  <a:close/>
                </a:path>
              </a:pathLst>
            </a:custGeom>
            <a:solidFill>
              <a:srgbClr val="192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1" name="object 331"/>
            <p:cNvSpPr/>
            <p:nvPr/>
          </p:nvSpPr>
          <p:spPr>
            <a:xfrm>
              <a:off x="444500" y="1282699"/>
              <a:ext cx="7950200" cy="25400"/>
            </a:xfrm>
            <a:custGeom>
              <a:avLst/>
              <a:gdLst/>
              <a:ahLst/>
              <a:cxnLst/>
              <a:rect l="l" t="t" r="r" b="b"/>
              <a:pathLst>
                <a:path w="7950200" h="25400">
                  <a:moveTo>
                    <a:pt x="7950200" y="0"/>
                  </a:moveTo>
                  <a:lnTo>
                    <a:pt x="7947660" y="0"/>
                  </a:lnTo>
                  <a:lnTo>
                    <a:pt x="7947660" y="1270"/>
                  </a:lnTo>
                  <a:lnTo>
                    <a:pt x="7947660" y="22860"/>
                  </a:lnTo>
                  <a:lnTo>
                    <a:pt x="1270" y="22860"/>
                  </a:lnTo>
                  <a:lnTo>
                    <a:pt x="1270" y="1270"/>
                  </a:lnTo>
                  <a:lnTo>
                    <a:pt x="7947660" y="1270"/>
                  </a:lnTo>
                  <a:lnTo>
                    <a:pt x="794766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22860"/>
                  </a:lnTo>
                  <a:lnTo>
                    <a:pt x="0" y="25400"/>
                  </a:lnTo>
                  <a:lnTo>
                    <a:pt x="7950200" y="25400"/>
                  </a:lnTo>
                  <a:lnTo>
                    <a:pt x="7950200" y="22860"/>
                  </a:lnTo>
                  <a:lnTo>
                    <a:pt x="7950200" y="1270"/>
                  </a:lnTo>
                  <a:lnTo>
                    <a:pt x="7950200" y="0"/>
                  </a:lnTo>
                  <a:close/>
                </a:path>
              </a:pathLst>
            </a:custGeom>
            <a:solidFill>
              <a:srgbClr val="1A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2" name="object 332"/>
            <p:cNvSpPr/>
            <p:nvPr/>
          </p:nvSpPr>
          <p:spPr>
            <a:xfrm>
              <a:off x="445770" y="1283969"/>
              <a:ext cx="7946390" cy="21590"/>
            </a:xfrm>
            <a:custGeom>
              <a:avLst/>
              <a:gdLst/>
              <a:ahLst/>
              <a:cxnLst/>
              <a:rect l="l" t="t" r="r" b="b"/>
              <a:pathLst>
                <a:path w="7946390" h="21590">
                  <a:moveTo>
                    <a:pt x="7946390" y="0"/>
                  </a:moveTo>
                  <a:lnTo>
                    <a:pt x="7945120" y="0"/>
                  </a:lnTo>
                  <a:lnTo>
                    <a:pt x="7945120" y="2540"/>
                  </a:lnTo>
                  <a:lnTo>
                    <a:pt x="7945120" y="20320"/>
                  </a:lnTo>
                  <a:lnTo>
                    <a:pt x="1270" y="20320"/>
                  </a:lnTo>
                  <a:lnTo>
                    <a:pt x="1270" y="2540"/>
                  </a:lnTo>
                  <a:lnTo>
                    <a:pt x="7945120" y="2540"/>
                  </a:lnTo>
                  <a:lnTo>
                    <a:pt x="794512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20320"/>
                  </a:lnTo>
                  <a:lnTo>
                    <a:pt x="0" y="21590"/>
                  </a:lnTo>
                  <a:lnTo>
                    <a:pt x="7946390" y="21590"/>
                  </a:lnTo>
                  <a:lnTo>
                    <a:pt x="7946390" y="20320"/>
                  </a:lnTo>
                  <a:lnTo>
                    <a:pt x="7946390" y="2540"/>
                  </a:lnTo>
                  <a:lnTo>
                    <a:pt x="7946390" y="0"/>
                  </a:lnTo>
                  <a:close/>
                </a:path>
              </a:pathLst>
            </a:custGeom>
            <a:solidFill>
              <a:srgbClr val="1A2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3" name="object 333"/>
            <p:cNvSpPr/>
            <p:nvPr/>
          </p:nvSpPr>
          <p:spPr>
            <a:xfrm>
              <a:off x="447040" y="1286509"/>
              <a:ext cx="7943850" cy="17780"/>
            </a:xfrm>
            <a:custGeom>
              <a:avLst/>
              <a:gdLst/>
              <a:ahLst/>
              <a:cxnLst/>
              <a:rect l="l" t="t" r="r" b="b"/>
              <a:pathLst>
                <a:path w="7943850" h="17780">
                  <a:moveTo>
                    <a:pt x="7943850" y="0"/>
                  </a:moveTo>
                  <a:lnTo>
                    <a:pt x="7941310" y="0"/>
                  </a:lnTo>
                  <a:lnTo>
                    <a:pt x="7941310" y="1270"/>
                  </a:lnTo>
                  <a:lnTo>
                    <a:pt x="7941310" y="15240"/>
                  </a:lnTo>
                  <a:lnTo>
                    <a:pt x="2540" y="15240"/>
                  </a:lnTo>
                  <a:lnTo>
                    <a:pt x="2540" y="1270"/>
                  </a:lnTo>
                  <a:lnTo>
                    <a:pt x="7941310" y="1270"/>
                  </a:lnTo>
                  <a:lnTo>
                    <a:pt x="794131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5240"/>
                  </a:lnTo>
                  <a:lnTo>
                    <a:pt x="0" y="17780"/>
                  </a:lnTo>
                  <a:lnTo>
                    <a:pt x="7943850" y="17780"/>
                  </a:lnTo>
                  <a:lnTo>
                    <a:pt x="7943850" y="15240"/>
                  </a:lnTo>
                  <a:lnTo>
                    <a:pt x="7943850" y="1270"/>
                  </a:lnTo>
                  <a:lnTo>
                    <a:pt x="7943850" y="0"/>
                  </a:lnTo>
                  <a:close/>
                </a:path>
              </a:pathLst>
            </a:custGeom>
            <a:solidFill>
              <a:srgbClr val="1B2A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4" name="object 334"/>
            <p:cNvSpPr/>
            <p:nvPr/>
          </p:nvSpPr>
          <p:spPr>
            <a:xfrm>
              <a:off x="449580" y="1287779"/>
              <a:ext cx="7938770" cy="13970"/>
            </a:xfrm>
            <a:custGeom>
              <a:avLst/>
              <a:gdLst/>
              <a:ahLst/>
              <a:cxnLst/>
              <a:rect l="l" t="t" r="r" b="b"/>
              <a:pathLst>
                <a:path w="7938770" h="13969">
                  <a:moveTo>
                    <a:pt x="7938770" y="0"/>
                  </a:moveTo>
                  <a:lnTo>
                    <a:pt x="7937500" y="0"/>
                  </a:lnTo>
                  <a:lnTo>
                    <a:pt x="7937500" y="1270"/>
                  </a:lnTo>
                  <a:lnTo>
                    <a:pt x="7937500" y="12700"/>
                  </a:lnTo>
                  <a:lnTo>
                    <a:pt x="1270" y="12700"/>
                  </a:lnTo>
                  <a:lnTo>
                    <a:pt x="1270" y="1270"/>
                  </a:lnTo>
                  <a:lnTo>
                    <a:pt x="7937500" y="1270"/>
                  </a:lnTo>
                  <a:lnTo>
                    <a:pt x="793750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12700"/>
                  </a:lnTo>
                  <a:lnTo>
                    <a:pt x="0" y="13970"/>
                  </a:lnTo>
                  <a:lnTo>
                    <a:pt x="7938770" y="13970"/>
                  </a:lnTo>
                  <a:lnTo>
                    <a:pt x="7938770" y="12700"/>
                  </a:lnTo>
                  <a:lnTo>
                    <a:pt x="7938770" y="1270"/>
                  </a:lnTo>
                  <a:lnTo>
                    <a:pt x="7938770" y="0"/>
                  </a:lnTo>
                  <a:close/>
                </a:path>
              </a:pathLst>
            </a:custGeom>
            <a:solidFill>
              <a:srgbClr val="1B2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5" name="object 335"/>
            <p:cNvSpPr/>
            <p:nvPr/>
          </p:nvSpPr>
          <p:spPr>
            <a:xfrm>
              <a:off x="450850" y="1289049"/>
              <a:ext cx="7936230" cy="11430"/>
            </a:xfrm>
            <a:custGeom>
              <a:avLst/>
              <a:gdLst/>
              <a:ahLst/>
              <a:cxnLst/>
              <a:rect l="l" t="t" r="r" b="b"/>
              <a:pathLst>
                <a:path w="7936230" h="11430">
                  <a:moveTo>
                    <a:pt x="7936230" y="0"/>
                  </a:moveTo>
                  <a:lnTo>
                    <a:pt x="7933690" y="0"/>
                  </a:lnTo>
                  <a:lnTo>
                    <a:pt x="7933690" y="2540"/>
                  </a:lnTo>
                  <a:lnTo>
                    <a:pt x="7933690" y="8890"/>
                  </a:lnTo>
                  <a:lnTo>
                    <a:pt x="2540" y="8890"/>
                  </a:lnTo>
                  <a:lnTo>
                    <a:pt x="2540" y="2540"/>
                  </a:lnTo>
                  <a:lnTo>
                    <a:pt x="7933690" y="2540"/>
                  </a:lnTo>
                  <a:lnTo>
                    <a:pt x="7933690" y="0"/>
                  </a:lnTo>
                  <a:lnTo>
                    <a:pt x="0" y="0"/>
                  </a:lnTo>
                  <a:lnTo>
                    <a:pt x="0" y="2540"/>
                  </a:lnTo>
                  <a:lnTo>
                    <a:pt x="0" y="8890"/>
                  </a:lnTo>
                  <a:lnTo>
                    <a:pt x="0" y="11430"/>
                  </a:lnTo>
                  <a:lnTo>
                    <a:pt x="7936230" y="11430"/>
                  </a:lnTo>
                  <a:lnTo>
                    <a:pt x="7936230" y="8890"/>
                  </a:lnTo>
                  <a:lnTo>
                    <a:pt x="7936230" y="2540"/>
                  </a:lnTo>
                  <a:lnTo>
                    <a:pt x="7936230" y="0"/>
                  </a:lnTo>
                  <a:close/>
                </a:path>
              </a:pathLst>
            </a:custGeom>
            <a:solidFill>
              <a:srgbClr val="1B2B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6" name="object 336"/>
            <p:cNvSpPr/>
            <p:nvPr/>
          </p:nvSpPr>
          <p:spPr>
            <a:xfrm>
              <a:off x="453390" y="1291589"/>
              <a:ext cx="7931150" cy="6350"/>
            </a:xfrm>
            <a:custGeom>
              <a:avLst/>
              <a:gdLst/>
              <a:ahLst/>
              <a:cxnLst/>
              <a:rect l="l" t="t" r="r" b="b"/>
              <a:pathLst>
                <a:path w="7931150" h="6350">
                  <a:moveTo>
                    <a:pt x="7931150" y="0"/>
                  </a:moveTo>
                  <a:lnTo>
                    <a:pt x="7929880" y="0"/>
                  </a:lnTo>
                  <a:lnTo>
                    <a:pt x="7929880" y="1270"/>
                  </a:lnTo>
                  <a:lnTo>
                    <a:pt x="7929880" y="5080"/>
                  </a:lnTo>
                  <a:lnTo>
                    <a:pt x="1270" y="5080"/>
                  </a:lnTo>
                  <a:lnTo>
                    <a:pt x="1270" y="1270"/>
                  </a:lnTo>
                  <a:lnTo>
                    <a:pt x="7929880" y="1270"/>
                  </a:lnTo>
                  <a:lnTo>
                    <a:pt x="7929880" y="0"/>
                  </a:lnTo>
                  <a:lnTo>
                    <a:pt x="0" y="0"/>
                  </a:lnTo>
                  <a:lnTo>
                    <a:pt x="0" y="1270"/>
                  </a:lnTo>
                  <a:lnTo>
                    <a:pt x="0" y="5080"/>
                  </a:lnTo>
                  <a:lnTo>
                    <a:pt x="0" y="6350"/>
                  </a:lnTo>
                  <a:lnTo>
                    <a:pt x="7931150" y="6350"/>
                  </a:lnTo>
                  <a:lnTo>
                    <a:pt x="7931150" y="5080"/>
                  </a:lnTo>
                  <a:lnTo>
                    <a:pt x="7931150" y="1270"/>
                  </a:lnTo>
                  <a:lnTo>
                    <a:pt x="7931150" y="0"/>
                  </a:lnTo>
                  <a:close/>
                </a:path>
              </a:pathLst>
            </a:custGeom>
            <a:solidFill>
              <a:srgbClr val="1C2B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37" name="object 337"/>
            <p:cNvSpPr/>
            <p:nvPr/>
          </p:nvSpPr>
          <p:spPr>
            <a:xfrm>
              <a:off x="454659" y="1292860"/>
              <a:ext cx="7928609" cy="3810"/>
            </a:xfrm>
            <a:custGeom>
              <a:avLst/>
              <a:gdLst/>
              <a:ahLst/>
              <a:cxnLst/>
              <a:rect l="l" t="t" r="r" b="b"/>
              <a:pathLst>
                <a:path w="7928609" h="3809">
                  <a:moveTo>
                    <a:pt x="7928610" y="0"/>
                  </a:moveTo>
                  <a:lnTo>
                    <a:pt x="0" y="0"/>
                  </a:lnTo>
                  <a:lnTo>
                    <a:pt x="0" y="3810"/>
                  </a:lnTo>
                  <a:lnTo>
                    <a:pt x="7928610" y="3810"/>
                  </a:lnTo>
                  <a:lnTo>
                    <a:pt x="7928610" y="0"/>
                  </a:lnTo>
                  <a:close/>
                </a:path>
              </a:pathLst>
            </a:custGeom>
            <a:solidFill>
              <a:srgbClr val="1D2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8" name="object 338"/>
          <p:cNvGrpSpPr/>
          <p:nvPr/>
        </p:nvGrpSpPr>
        <p:grpSpPr>
          <a:xfrm>
            <a:off x="781050" y="6310629"/>
            <a:ext cx="1337310" cy="453390"/>
            <a:chOff x="781050" y="6310629"/>
            <a:chExt cx="1337310" cy="453390"/>
          </a:xfrm>
        </p:grpSpPr>
        <p:sp>
          <p:nvSpPr>
            <p:cNvPr id="339" name="object 339"/>
            <p:cNvSpPr/>
            <p:nvPr/>
          </p:nvSpPr>
          <p:spPr>
            <a:xfrm>
              <a:off x="890270" y="6310629"/>
              <a:ext cx="1228090" cy="381000"/>
            </a:xfrm>
            <a:custGeom>
              <a:avLst/>
              <a:gdLst/>
              <a:ahLst/>
              <a:cxnLst/>
              <a:rect l="l" t="t" r="r" b="b"/>
              <a:pathLst>
                <a:path w="1228089" h="381000">
                  <a:moveTo>
                    <a:pt x="1073150" y="377190"/>
                  </a:moveTo>
                  <a:lnTo>
                    <a:pt x="153670" y="377190"/>
                  </a:lnTo>
                  <a:lnTo>
                    <a:pt x="171450" y="381000"/>
                  </a:lnTo>
                  <a:lnTo>
                    <a:pt x="1055370" y="381000"/>
                  </a:lnTo>
                  <a:lnTo>
                    <a:pt x="1073150" y="377190"/>
                  </a:lnTo>
                  <a:close/>
                </a:path>
                <a:path w="1228089" h="381000">
                  <a:moveTo>
                    <a:pt x="3810" y="153670"/>
                  </a:moveTo>
                  <a:lnTo>
                    <a:pt x="0" y="172720"/>
                  </a:lnTo>
                  <a:lnTo>
                    <a:pt x="0" y="208280"/>
                  </a:lnTo>
                  <a:lnTo>
                    <a:pt x="3810" y="226060"/>
                  </a:lnTo>
                  <a:lnTo>
                    <a:pt x="3810" y="153670"/>
                  </a:lnTo>
                  <a:close/>
                </a:path>
                <a:path w="1228089" h="381000">
                  <a:moveTo>
                    <a:pt x="1225550" y="163195"/>
                  </a:moveTo>
                  <a:lnTo>
                    <a:pt x="1225550" y="217170"/>
                  </a:lnTo>
                  <a:lnTo>
                    <a:pt x="1226820" y="208280"/>
                  </a:lnTo>
                  <a:lnTo>
                    <a:pt x="1228090" y="190500"/>
                  </a:lnTo>
                  <a:lnTo>
                    <a:pt x="1226820" y="172720"/>
                  </a:lnTo>
                  <a:lnTo>
                    <a:pt x="1225550" y="163195"/>
                  </a:lnTo>
                  <a:close/>
                </a:path>
                <a:path w="1228089" h="381000">
                  <a:moveTo>
                    <a:pt x="1037590" y="0"/>
                  </a:moveTo>
                  <a:lnTo>
                    <a:pt x="189230" y="0"/>
                  </a:lnTo>
                  <a:lnTo>
                    <a:pt x="171450" y="1270"/>
                  </a:lnTo>
                  <a:lnTo>
                    <a:pt x="159596" y="3810"/>
                  </a:lnTo>
                  <a:lnTo>
                    <a:pt x="1067223" y="3810"/>
                  </a:lnTo>
                  <a:lnTo>
                    <a:pt x="1055370" y="1270"/>
                  </a:lnTo>
                  <a:lnTo>
                    <a:pt x="1037590" y="0"/>
                  </a:lnTo>
                  <a:close/>
                </a:path>
              </a:pathLst>
            </a:custGeom>
            <a:solidFill>
              <a:srgbClr val="0D142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0" name="object 340"/>
            <p:cNvSpPr/>
            <p:nvPr/>
          </p:nvSpPr>
          <p:spPr>
            <a:xfrm>
              <a:off x="894079" y="6314439"/>
              <a:ext cx="1221740" cy="373380"/>
            </a:xfrm>
            <a:custGeom>
              <a:avLst/>
              <a:gdLst/>
              <a:ahLst/>
              <a:cxnLst/>
              <a:rect l="l" t="t" r="r" b="b"/>
              <a:pathLst>
                <a:path w="1221739" h="373379">
                  <a:moveTo>
                    <a:pt x="1082675" y="369570"/>
                  </a:moveTo>
                  <a:lnTo>
                    <a:pt x="138430" y="369570"/>
                  </a:lnTo>
                  <a:lnTo>
                    <a:pt x="149860" y="373380"/>
                  </a:lnTo>
                  <a:lnTo>
                    <a:pt x="1069339" y="373380"/>
                  </a:lnTo>
                  <a:lnTo>
                    <a:pt x="1082675" y="369570"/>
                  </a:lnTo>
                  <a:close/>
                </a:path>
                <a:path w="1221739" h="373379">
                  <a:moveTo>
                    <a:pt x="3809" y="138429"/>
                  </a:moveTo>
                  <a:lnTo>
                    <a:pt x="0" y="149860"/>
                  </a:lnTo>
                  <a:lnTo>
                    <a:pt x="0" y="222250"/>
                  </a:lnTo>
                  <a:lnTo>
                    <a:pt x="3809" y="234632"/>
                  </a:lnTo>
                  <a:lnTo>
                    <a:pt x="3809" y="138429"/>
                  </a:lnTo>
                  <a:close/>
                </a:path>
                <a:path w="1221739" h="373379">
                  <a:moveTo>
                    <a:pt x="1216659" y="138429"/>
                  </a:moveTo>
                  <a:lnTo>
                    <a:pt x="1216659" y="234632"/>
                  </a:lnTo>
                  <a:lnTo>
                    <a:pt x="1220470" y="222250"/>
                  </a:lnTo>
                  <a:lnTo>
                    <a:pt x="1221739" y="213360"/>
                  </a:lnTo>
                  <a:lnTo>
                    <a:pt x="1221739" y="159385"/>
                  </a:lnTo>
                  <a:lnTo>
                    <a:pt x="1220470" y="149860"/>
                  </a:lnTo>
                  <a:lnTo>
                    <a:pt x="1216659" y="138429"/>
                  </a:lnTo>
                  <a:close/>
                </a:path>
                <a:path w="1221739" h="373379">
                  <a:moveTo>
                    <a:pt x="1063413" y="0"/>
                  </a:moveTo>
                  <a:lnTo>
                    <a:pt x="155786" y="0"/>
                  </a:lnTo>
                  <a:lnTo>
                    <a:pt x="149859" y="1270"/>
                  </a:lnTo>
                  <a:lnTo>
                    <a:pt x="142239" y="3810"/>
                  </a:lnTo>
                  <a:lnTo>
                    <a:pt x="1078230" y="3810"/>
                  </a:lnTo>
                  <a:lnTo>
                    <a:pt x="1069339" y="1270"/>
                  </a:lnTo>
                  <a:lnTo>
                    <a:pt x="1063413" y="0"/>
                  </a:lnTo>
                  <a:close/>
                </a:path>
              </a:pathLst>
            </a:custGeom>
            <a:solidFill>
              <a:srgbClr val="0D142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1" name="object 341"/>
            <p:cNvSpPr/>
            <p:nvPr/>
          </p:nvSpPr>
          <p:spPr>
            <a:xfrm>
              <a:off x="897889" y="6318249"/>
              <a:ext cx="1212850" cy="365760"/>
            </a:xfrm>
            <a:custGeom>
              <a:avLst/>
              <a:gdLst/>
              <a:ahLst/>
              <a:cxnLst/>
              <a:rect l="l" t="t" r="r" b="b"/>
              <a:pathLst>
                <a:path w="1212850" h="365759">
                  <a:moveTo>
                    <a:pt x="1093216" y="360680"/>
                  </a:moveTo>
                  <a:lnTo>
                    <a:pt x="119379" y="360680"/>
                  </a:lnTo>
                  <a:lnTo>
                    <a:pt x="134619" y="365760"/>
                  </a:lnTo>
                  <a:lnTo>
                    <a:pt x="1078865" y="365760"/>
                  </a:lnTo>
                  <a:lnTo>
                    <a:pt x="1083310" y="364490"/>
                  </a:lnTo>
                  <a:lnTo>
                    <a:pt x="1093216" y="360680"/>
                  </a:lnTo>
                  <a:close/>
                </a:path>
                <a:path w="1212850" h="365759">
                  <a:moveTo>
                    <a:pt x="5079" y="120142"/>
                  </a:moveTo>
                  <a:lnTo>
                    <a:pt x="1269" y="130809"/>
                  </a:lnTo>
                  <a:lnTo>
                    <a:pt x="0" y="134619"/>
                  </a:lnTo>
                  <a:lnTo>
                    <a:pt x="0" y="230822"/>
                  </a:lnTo>
                  <a:lnTo>
                    <a:pt x="1269" y="234950"/>
                  </a:lnTo>
                  <a:lnTo>
                    <a:pt x="5079" y="246379"/>
                  </a:lnTo>
                  <a:lnTo>
                    <a:pt x="5079" y="120142"/>
                  </a:lnTo>
                  <a:close/>
                </a:path>
                <a:path w="1212850" h="365759">
                  <a:moveTo>
                    <a:pt x="1209040" y="124883"/>
                  </a:moveTo>
                  <a:lnTo>
                    <a:pt x="1209040" y="241299"/>
                  </a:lnTo>
                  <a:lnTo>
                    <a:pt x="1211580" y="234950"/>
                  </a:lnTo>
                  <a:lnTo>
                    <a:pt x="1212849" y="230822"/>
                  </a:lnTo>
                  <a:lnTo>
                    <a:pt x="1212849" y="134619"/>
                  </a:lnTo>
                  <a:lnTo>
                    <a:pt x="1211580" y="130809"/>
                  </a:lnTo>
                  <a:lnTo>
                    <a:pt x="1209040" y="124883"/>
                  </a:lnTo>
                  <a:close/>
                </a:path>
                <a:path w="1212850" h="365759">
                  <a:moveTo>
                    <a:pt x="1074419" y="0"/>
                  </a:moveTo>
                  <a:lnTo>
                    <a:pt x="138429" y="0"/>
                  </a:lnTo>
                  <a:lnTo>
                    <a:pt x="127000" y="3809"/>
                  </a:lnTo>
                  <a:lnTo>
                    <a:pt x="1086611" y="3809"/>
                  </a:lnTo>
                  <a:lnTo>
                    <a:pt x="1083310" y="2540"/>
                  </a:lnTo>
                  <a:lnTo>
                    <a:pt x="1074419" y="0"/>
                  </a:lnTo>
                  <a:close/>
                </a:path>
              </a:pathLst>
            </a:custGeom>
            <a:solidFill>
              <a:srgbClr val="0D152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2" name="object 342"/>
            <p:cNvSpPr/>
            <p:nvPr/>
          </p:nvSpPr>
          <p:spPr>
            <a:xfrm>
              <a:off x="902970" y="6322059"/>
              <a:ext cx="1203960" cy="356870"/>
            </a:xfrm>
            <a:custGeom>
              <a:avLst/>
              <a:gdLst/>
              <a:ahLst/>
              <a:cxnLst/>
              <a:rect l="l" t="t" r="r" b="b"/>
              <a:pathLst>
                <a:path w="1203960" h="356870">
                  <a:moveTo>
                    <a:pt x="1097098" y="353059"/>
                  </a:moveTo>
                  <a:lnTo>
                    <a:pt x="104321" y="353059"/>
                  </a:lnTo>
                  <a:lnTo>
                    <a:pt x="106680" y="354329"/>
                  </a:lnTo>
                  <a:lnTo>
                    <a:pt x="114300" y="356869"/>
                  </a:lnTo>
                  <a:lnTo>
                    <a:pt x="1088136" y="356869"/>
                  </a:lnTo>
                  <a:lnTo>
                    <a:pt x="1094740" y="354329"/>
                  </a:lnTo>
                  <a:lnTo>
                    <a:pt x="1097098" y="353059"/>
                  </a:lnTo>
                  <a:close/>
                </a:path>
                <a:path w="1203960" h="356870">
                  <a:moveTo>
                    <a:pt x="3810" y="106679"/>
                  </a:moveTo>
                  <a:lnTo>
                    <a:pt x="2540" y="109219"/>
                  </a:lnTo>
                  <a:lnTo>
                    <a:pt x="0" y="116331"/>
                  </a:lnTo>
                  <a:lnTo>
                    <a:pt x="0" y="242569"/>
                  </a:lnTo>
                  <a:lnTo>
                    <a:pt x="2540" y="250189"/>
                  </a:lnTo>
                  <a:lnTo>
                    <a:pt x="3810" y="252367"/>
                  </a:lnTo>
                  <a:lnTo>
                    <a:pt x="3810" y="106679"/>
                  </a:lnTo>
                  <a:close/>
                </a:path>
                <a:path w="1203960" h="356870">
                  <a:moveTo>
                    <a:pt x="1198880" y="109219"/>
                  </a:moveTo>
                  <a:lnTo>
                    <a:pt x="1198880" y="250189"/>
                  </a:lnTo>
                  <a:lnTo>
                    <a:pt x="1203960" y="237489"/>
                  </a:lnTo>
                  <a:lnTo>
                    <a:pt x="1203960" y="121073"/>
                  </a:lnTo>
                  <a:lnTo>
                    <a:pt x="1198880" y="109219"/>
                  </a:lnTo>
                  <a:close/>
                </a:path>
                <a:path w="1203960" h="356870">
                  <a:moveTo>
                    <a:pt x="1081532" y="0"/>
                  </a:moveTo>
                  <a:lnTo>
                    <a:pt x="121920" y="0"/>
                  </a:lnTo>
                  <a:lnTo>
                    <a:pt x="106680" y="5079"/>
                  </a:lnTo>
                  <a:lnTo>
                    <a:pt x="1094740" y="5079"/>
                  </a:lnTo>
                  <a:lnTo>
                    <a:pt x="1081532" y="0"/>
                  </a:lnTo>
                  <a:close/>
                </a:path>
              </a:pathLst>
            </a:custGeom>
            <a:solidFill>
              <a:srgbClr val="0E152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3" name="object 343"/>
            <p:cNvSpPr/>
            <p:nvPr/>
          </p:nvSpPr>
          <p:spPr>
            <a:xfrm>
              <a:off x="906780" y="6327139"/>
              <a:ext cx="1195070" cy="347980"/>
            </a:xfrm>
            <a:custGeom>
              <a:avLst/>
              <a:gdLst/>
              <a:ahLst/>
              <a:cxnLst/>
              <a:rect l="l" t="t" r="r" b="b"/>
              <a:pathLst>
                <a:path w="1195070" h="347979">
                  <a:moveTo>
                    <a:pt x="3810" y="93980"/>
                  </a:moveTo>
                  <a:lnTo>
                    <a:pt x="0" y="101600"/>
                  </a:lnTo>
                  <a:lnTo>
                    <a:pt x="0" y="247294"/>
                  </a:lnTo>
                  <a:lnTo>
                    <a:pt x="3810" y="253822"/>
                  </a:lnTo>
                  <a:lnTo>
                    <a:pt x="3810" y="93980"/>
                  </a:lnTo>
                  <a:close/>
                </a:path>
                <a:path w="1195070" h="347979">
                  <a:moveTo>
                    <a:pt x="1098003" y="3810"/>
                  </a:moveTo>
                  <a:lnTo>
                    <a:pt x="1090930" y="0"/>
                  </a:lnTo>
                  <a:lnTo>
                    <a:pt x="102870" y="0"/>
                  </a:lnTo>
                  <a:lnTo>
                    <a:pt x="95783" y="3810"/>
                  </a:lnTo>
                  <a:lnTo>
                    <a:pt x="1098003" y="3810"/>
                  </a:lnTo>
                  <a:close/>
                </a:path>
                <a:path w="1195070" h="347979">
                  <a:moveTo>
                    <a:pt x="1100353" y="344170"/>
                  </a:moveTo>
                  <a:lnTo>
                    <a:pt x="93433" y="344170"/>
                  </a:lnTo>
                  <a:lnTo>
                    <a:pt x="100507" y="347980"/>
                  </a:lnTo>
                  <a:lnTo>
                    <a:pt x="1093279" y="347980"/>
                  </a:lnTo>
                  <a:lnTo>
                    <a:pt x="1100353" y="344170"/>
                  </a:lnTo>
                  <a:close/>
                </a:path>
                <a:path w="1195070" h="347979">
                  <a:moveTo>
                    <a:pt x="1195070" y="104140"/>
                  </a:moveTo>
                  <a:lnTo>
                    <a:pt x="1191260" y="96520"/>
                  </a:lnTo>
                  <a:lnTo>
                    <a:pt x="1191260" y="251650"/>
                  </a:lnTo>
                  <a:lnTo>
                    <a:pt x="1195070" y="245110"/>
                  </a:lnTo>
                  <a:lnTo>
                    <a:pt x="1195070" y="104140"/>
                  </a:lnTo>
                  <a:close/>
                </a:path>
              </a:pathLst>
            </a:custGeom>
            <a:solidFill>
              <a:srgbClr val="0E162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4" name="object 344"/>
            <p:cNvSpPr/>
            <p:nvPr/>
          </p:nvSpPr>
          <p:spPr>
            <a:xfrm>
              <a:off x="910590" y="6330949"/>
              <a:ext cx="1187450" cy="340360"/>
            </a:xfrm>
            <a:custGeom>
              <a:avLst/>
              <a:gdLst/>
              <a:ahLst/>
              <a:cxnLst/>
              <a:rect l="l" t="t" r="r" b="b"/>
              <a:pathLst>
                <a:path w="1187450" h="340359">
                  <a:moveTo>
                    <a:pt x="5080" y="81280"/>
                  </a:moveTo>
                  <a:lnTo>
                    <a:pt x="4267" y="81280"/>
                  </a:lnTo>
                  <a:lnTo>
                    <a:pt x="4267" y="82550"/>
                  </a:lnTo>
                  <a:lnTo>
                    <a:pt x="1905" y="82550"/>
                  </a:lnTo>
                  <a:lnTo>
                    <a:pt x="1905" y="90170"/>
                  </a:lnTo>
                  <a:lnTo>
                    <a:pt x="0" y="90170"/>
                  </a:lnTo>
                  <a:lnTo>
                    <a:pt x="0" y="250190"/>
                  </a:lnTo>
                  <a:lnTo>
                    <a:pt x="1955" y="250190"/>
                  </a:lnTo>
                  <a:lnTo>
                    <a:pt x="1955" y="256540"/>
                  </a:lnTo>
                  <a:lnTo>
                    <a:pt x="4584" y="256540"/>
                  </a:lnTo>
                  <a:lnTo>
                    <a:pt x="4584" y="259080"/>
                  </a:lnTo>
                  <a:lnTo>
                    <a:pt x="5080" y="259080"/>
                  </a:lnTo>
                  <a:lnTo>
                    <a:pt x="5080" y="256540"/>
                  </a:lnTo>
                  <a:lnTo>
                    <a:pt x="5080" y="250190"/>
                  </a:lnTo>
                  <a:lnTo>
                    <a:pt x="5080" y="90170"/>
                  </a:lnTo>
                  <a:lnTo>
                    <a:pt x="5080" y="82550"/>
                  </a:lnTo>
                  <a:lnTo>
                    <a:pt x="5080" y="81280"/>
                  </a:lnTo>
                  <a:close/>
                </a:path>
                <a:path w="1187450" h="340359">
                  <a:moveTo>
                    <a:pt x="1101267" y="3810"/>
                  </a:moveTo>
                  <a:lnTo>
                    <a:pt x="1094193" y="0"/>
                  </a:lnTo>
                  <a:lnTo>
                    <a:pt x="91973" y="0"/>
                  </a:lnTo>
                  <a:lnTo>
                    <a:pt x="84899" y="3810"/>
                  </a:lnTo>
                  <a:lnTo>
                    <a:pt x="1101267" y="3810"/>
                  </a:lnTo>
                  <a:close/>
                </a:path>
                <a:path w="1187450" h="340359">
                  <a:moveTo>
                    <a:pt x="1104734" y="335280"/>
                  </a:moveTo>
                  <a:lnTo>
                    <a:pt x="81597" y="335280"/>
                  </a:lnTo>
                  <a:lnTo>
                    <a:pt x="81597" y="336550"/>
                  </a:lnTo>
                  <a:lnTo>
                    <a:pt x="86080" y="336550"/>
                  </a:lnTo>
                  <a:lnTo>
                    <a:pt x="86080" y="340360"/>
                  </a:lnTo>
                  <a:lnTo>
                    <a:pt x="1100086" y="340360"/>
                  </a:lnTo>
                  <a:lnTo>
                    <a:pt x="1100086" y="336550"/>
                  </a:lnTo>
                  <a:lnTo>
                    <a:pt x="1104734" y="336550"/>
                  </a:lnTo>
                  <a:lnTo>
                    <a:pt x="1104734" y="335280"/>
                  </a:lnTo>
                  <a:close/>
                </a:path>
                <a:path w="1187450" h="340359">
                  <a:moveTo>
                    <a:pt x="1187450" y="92710"/>
                  </a:moveTo>
                  <a:lnTo>
                    <a:pt x="1183640" y="85090"/>
                  </a:lnTo>
                  <a:lnTo>
                    <a:pt x="1183640" y="254368"/>
                  </a:lnTo>
                  <a:lnTo>
                    <a:pt x="1187450" y="247840"/>
                  </a:lnTo>
                  <a:lnTo>
                    <a:pt x="1187450" y="92710"/>
                  </a:lnTo>
                  <a:close/>
                </a:path>
              </a:pathLst>
            </a:custGeom>
            <a:solidFill>
              <a:srgbClr val="0E162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5" name="object 345"/>
            <p:cNvSpPr/>
            <p:nvPr/>
          </p:nvSpPr>
          <p:spPr>
            <a:xfrm>
              <a:off x="915670" y="6334759"/>
              <a:ext cx="1178560" cy="331470"/>
            </a:xfrm>
            <a:custGeom>
              <a:avLst/>
              <a:gdLst/>
              <a:ahLst/>
              <a:cxnLst/>
              <a:rect l="l" t="t" r="r" b="b"/>
              <a:pathLst>
                <a:path w="1178560" h="331470">
                  <a:moveTo>
                    <a:pt x="1107440" y="327659"/>
                  </a:moveTo>
                  <a:lnTo>
                    <a:pt x="69850" y="327659"/>
                  </a:lnTo>
                  <a:lnTo>
                    <a:pt x="75565" y="331469"/>
                  </a:lnTo>
                  <a:lnTo>
                    <a:pt x="1100772" y="331469"/>
                  </a:lnTo>
                  <a:lnTo>
                    <a:pt x="1107440" y="327659"/>
                  </a:lnTo>
                  <a:close/>
                </a:path>
                <a:path w="1178560" h="331470">
                  <a:moveTo>
                    <a:pt x="3810" y="71754"/>
                  </a:moveTo>
                  <a:lnTo>
                    <a:pt x="0" y="76993"/>
                  </a:lnTo>
                  <a:lnTo>
                    <a:pt x="0" y="254793"/>
                  </a:lnTo>
                  <a:lnTo>
                    <a:pt x="3810" y="260985"/>
                  </a:lnTo>
                  <a:lnTo>
                    <a:pt x="3810" y="71754"/>
                  </a:lnTo>
                  <a:close/>
                </a:path>
                <a:path w="1178560" h="331470">
                  <a:moveTo>
                    <a:pt x="1174750" y="75247"/>
                  </a:moveTo>
                  <a:lnTo>
                    <a:pt x="1174750" y="256857"/>
                  </a:lnTo>
                  <a:lnTo>
                    <a:pt x="1177290" y="252729"/>
                  </a:lnTo>
                  <a:lnTo>
                    <a:pt x="1178560" y="250552"/>
                  </a:lnTo>
                  <a:lnTo>
                    <a:pt x="1178560" y="81279"/>
                  </a:lnTo>
                  <a:lnTo>
                    <a:pt x="1177290" y="78739"/>
                  </a:lnTo>
                  <a:lnTo>
                    <a:pt x="1174750" y="75247"/>
                  </a:lnTo>
                  <a:close/>
                </a:path>
                <a:path w="1178560" h="331470">
                  <a:moveTo>
                    <a:pt x="1096191" y="0"/>
                  </a:moveTo>
                  <a:lnTo>
                    <a:pt x="79828" y="0"/>
                  </a:lnTo>
                  <a:lnTo>
                    <a:pt x="77470" y="1269"/>
                  </a:lnTo>
                  <a:lnTo>
                    <a:pt x="71755" y="5079"/>
                  </a:lnTo>
                  <a:lnTo>
                    <a:pt x="1105217" y="5079"/>
                  </a:lnTo>
                  <a:lnTo>
                    <a:pt x="1098550" y="1269"/>
                  </a:lnTo>
                  <a:lnTo>
                    <a:pt x="1096191" y="0"/>
                  </a:lnTo>
                  <a:close/>
                </a:path>
              </a:pathLst>
            </a:custGeom>
            <a:solidFill>
              <a:srgbClr val="0F172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6" name="object 346"/>
            <p:cNvSpPr/>
            <p:nvPr/>
          </p:nvSpPr>
          <p:spPr>
            <a:xfrm>
              <a:off x="919480" y="6339839"/>
              <a:ext cx="1170940" cy="322580"/>
            </a:xfrm>
            <a:custGeom>
              <a:avLst/>
              <a:gdLst/>
              <a:ahLst/>
              <a:cxnLst/>
              <a:rect l="l" t="t" r="r" b="b"/>
              <a:pathLst>
                <a:path w="1170939" h="322579">
                  <a:moveTo>
                    <a:pt x="3810" y="61442"/>
                  </a:moveTo>
                  <a:lnTo>
                    <a:pt x="0" y="66675"/>
                  </a:lnTo>
                  <a:lnTo>
                    <a:pt x="0" y="255917"/>
                  </a:lnTo>
                  <a:lnTo>
                    <a:pt x="3810" y="262102"/>
                  </a:lnTo>
                  <a:lnTo>
                    <a:pt x="3810" y="61442"/>
                  </a:lnTo>
                  <a:close/>
                </a:path>
                <a:path w="1170939" h="322579">
                  <a:moveTo>
                    <a:pt x="1108075" y="3810"/>
                  </a:moveTo>
                  <a:lnTo>
                    <a:pt x="1101407" y="0"/>
                  </a:lnTo>
                  <a:lnTo>
                    <a:pt x="67945" y="0"/>
                  </a:lnTo>
                  <a:lnTo>
                    <a:pt x="62230" y="3810"/>
                  </a:lnTo>
                  <a:lnTo>
                    <a:pt x="1108075" y="3810"/>
                  </a:lnTo>
                  <a:close/>
                </a:path>
                <a:path w="1170939" h="322579">
                  <a:moveTo>
                    <a:pt x="1112520" y="317512"/>
                  </a:moveTo>
                  <a:lnTo>
                    <a:pt x="58420" y="317512"/>
                  </a:lnTo>
                  <a:lnTo>
                    <a:pt x="66040" y="322580"/>
                  </a:lnTo>
                  <a:lnTo>
                    <a:pt x="1103630" y="322580"/>
                  </a:lnTo>
                  <a:lnTo>
                    <a:pt x="1112520" y="317512"/>
                  </a:lnTo>
                  <a:close/>
                </a:path>
                <a:path w="1170939" h="322579">
                  <a:moveTo>
                    <a:pt x="1170940" y="70167"/>
                  </a:moveTo>
                  <a:lnTo>
                    <a:pt x="1165860" y="63182"/>
                  </a:lnTo>
                  <a:lnTo>
                    <a:pt x="1165860" y="260045"/>
                  </a:lnTo>
                  <a:lnTo>
                    <a:pt x="1170940" y="251790"/>
                  </a:lnTo>
                  <a:lnTo>
                    <a:pt x="1170940" y="70167"/>
                  </a:lnTo>
                  <a:close/>
                </a:path>
              </a:pathLst>
            </a:custGeom>
            <a:solidFill>
              <a:srgbClr val="0F172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7" name="object 347"/>
            <p:cNvSpPr/>
            <p:nvPr/>
          </p:nvSpPr>
          <p:spPr>
            <a:xfrm>
              <a:off x="923289" y="6343649"/>
              <a:ext cx="1162050" cy="313690"/>
            </a:xfrm>
            <a:custGeom>
              <a:avLst/>
              <a:gdLst/>
              <a:ahLst/>
              <a:cxnLst/>
              <a:rect l="l" t="t" r="r" b="b"/>
              <a:pathLst>
                <a:path w="1162050" h="313690">
                  <a:moveTo>
                    <a:pt x="1112943" y="309880"/>
                  </a:moveTo>
                  <a:lnTo>
                    <a:pt x="49530" y="309880"/>
                  </a:lnTo>
                  <a:lnTo>
                    <a:pt x="54610" y="313690"/>
                  </a:lnTo>
                  <a:lnTo>
                    <a:pt x="1108710" y="313690"/>
                  </a:lnTo>
                  <a:lnTo>
                    <a:pt x="1112943" y="309880"/>
                  </a:lnTo>
                  <a:close/>
                </a:path>
                <a:path w="1162050" h="313690">
                  <a:moveTo>
                    <a:pt x="5079" y="50800"/>
                  </a:moveTo>
                  <a:lnTo>
                    <a:pt x="1269" y="55879"/>
                  </a:lnTo>
                  <a:lnTo>
                    <a:pt x="0" y="57626"/>
                  </a:lnTo>
                  <a:lnTo>
                    <a:pt x="0" y="258286"/>
                  </a:lnTo>
                  <a:lnTo>
                    <a:pt x="1269" y="260350"/>
                  </a:lnTo>
                  <a:lnTo>
                    <a:pt x="5079" y="265429"/>
                  </a:lnTo>
                  <a:lnTo>
                    <a:pt x="5079" y="50800"/>
                  </a:lnTo>
                  <a:close/>
                </a:path>
                <a:path w="1162050" h="313690">
                  <a:moveTo>
                    <a:pt x="1158240" y="54186"/>
                  </a:moveTo>
                  <a:lnTo>
                    <a:pt x="1158240" y="262043"/>
                  </a:lnTo>
                  <a:lnTo>
                    <a:pt x="1159510" y="260350"/>
                  </a:lnTo>
                  <a:lnTo>
                    <a:pt x="1162049" y="256222"/>
                  </a:lnTo>
                  <a:lnTo>
                    <a:pt x="1162049" y="59372"/>
                  </a:lnTo>
                  <a:lnTo>
                    <a:pt x="1159510" y="55879"/>
                  </a:lnTo>
                  <a:lnTo>
                    <a:pt x="1158240" y="54186"/>
                  </a:lnTo>
                  <a:close/>
                </a:path>
                <a:path w="1162050" h="313690">
                  <a:moveTo>
                    <a:pt x="1104265" y="0"/>
                  </a:moveTo>
                  <a:lnTo>
                    <a:pt x="58420" y="0"/>
                  </a:lnTo>
                  <a:lnTo>
                    <a:pt x="54609" y="2540"/>
                  </a:lnTo>
                  <a:lnTo>
                    <a:pt x="51223" y="5079"/>
                  </a:lnTo>
                  <a:lnTo>
                    <a:pt x="1111517" y="5079"/>
                  </a:lnTo>
                  <a:lnTo>
                    <a:pt x="1108710" y="2540"/>
                  </a:lnTo>
                  <a:lnTo>
                    <a:pt x="1104265" y="0"/>
                  </a:lnTo>
                  <a:close/>
                </a:path>
              </a:pathLst>
            </a:custGeom>
            <a:solidFill>
              <a:srgbClr val="0F182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8" name="object 348"/>
            <p:cNvSpPr/>
            <p:nvPr/>
          </p:nvSpPr>
          <p:spPr>
            <a:xfrm>
              <a:off x="928370" y="6348729"/>
              <a:ext cx="1153160" cy="304800"/>
            </a:xfrm>
            <a:custGeom>
              <a:avLst/>
              <a:gdLst/>
              <a:ahLst/>
              <a:cxnLst/>
              <a:rect l="l" t="t" r="r" b="b"/>
              <a:pathLst>
                <a:path w="1153160" h="304800">
                  <a:moveTo>
                    <a:pt x="3810" y="40640"/>
                  </a:moveTo>
                  <a:lnTo>
                    <a:pt x="0" y="45720"/>
                  </a:lnTo>
                  <a:lnTo>
                    <a:pt x="0" y="260350"/>
                  </a:lnTo>
                  <a:lnTo>
                    <a:pt x="3810" y="265442"/>
                  </a:lnTo>
                  <a:lnTo>
                    <a:pt x="3810" y="40640"/>
                  </a:lnTo>
                  <a:close/>
                </a:path>
                <a:path w="1153160" h="304800">
                  <a:moveTo>
                    <a:pt x="1110640" y="3810"/>
                  </a:moveTo>
                  <a:lnTo>
                    <a:pt x="1106436" y="0"/>
                  </a:lnTo>
                  <a:lnTo>
                    <a:pt x="46139" y="0"/>
                  </a:lnTo>
                  <a:lnTo>
                    <a:pt x="41059" y="3810"/>
                  </a:lnTo>
                  <a:lnTo>
                    <a:pt x="1110640" y="3810"/>
                  </a:lnTo>
                  <a:close/>
                </a:path>
                <a:path w="1153160" h="304800">
                  <a:moveTo>
                    <a:pt x="1112088" y="300990"/>
                  </a:moveTo>
                  <a:lnTo>
                    <a:pt x="39370" y="300990"/>
                  </a:lnTo>
                  <a:lnTo>
                    <a:pt x="44450" y="304800"/>
                  </a:lnTo>
                  <a:lnTo>
                    <a:pt x="1107859" y="304800"/>
                  </a:lnTo>
                  <a:lnTo>
                    <a:pt x="1112088" y="300990"/>
                  </a:lnTo>
                  <a:close/>
                </a:path>
                <a:path w="1153160" h="304800">
                  <a:moveTo>
                    <a:pt x="1153160" y="49110"/>
                  </a:moveTo>
                  <a:lnTo>
                    <a:pt x="1148080" y="42341"/>
                  </a:lnTo>
                  <a:lnTo>
                    <a:pt x="1148080" y="263740"/>
                  </a:lnTo>
                  <a:lnTo>
                    <a:pt x="1153160" y="256971"/>
                  </a:lnTo>
                  <a:lnTo>
                    <a:pt x="1153160" y="49110"/>
                  </a:lnTo>
                  <a:close/>
                </a:path>
              </a:pathLst>
            </a:custGeom>
            <a:solidFill>
              <a:srgbClr val="10192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49" name="object 349"/>
            <p:cNvSpPr/>
            <p:nvPr/>
          </p:nvSpPr>
          <p:spPr>
            <a:xfrm>
              <a:off x="932180" y="6352539"/>
              <a:ext cx="1144270" cy="297180"/>
            </a:xfrm>
            <a:custGeom>
              <a:avLst/>
              <a:gdLst/>
              <a:ahLst/>
              <a:cxnLst/>
              <a:rect l="l" t="t" r="r" b="b"/>
              <a:pathLst>
                <a:path w="1144270" h="297179">
                  <a:moveTo>
                    <a:pt x="3810" y="31750"/>
                  </a:moveTo>
                  <a:lnTo>
                    <a:pt x="0" y="36830"/>
                  </a:lnTo>
                  <a:lnTo>
                    <a:pt x="0" y="261632"/>
                  </a:lnTo>
                  <a:lnTo>
                    <a:pt x="3810" y="266700"/>
                  </a:lnTo>
                  <a:lnTo>
                    <a:pt x="3810" y="31750"/>
                  </a:lnTo>
                  <a:close/>
                </a:path>
                <a:path w="1144270" h="297179">
                  <a:moveTo>
                    <a:pt x="1111046" y="3810"/>
                  </a:moveTo>
                  <a:lnTo>
                    <a:pt x="1106830" y="0"/>
                  </a:lnTo>
                  <a:lnTo>
                    <a:pt x="37249" y="0"/>
                  </a:lnTo>
                  <a:lnTo>
                    <a:pt x="32169" y="3810"/>
                  </a:lnTo>
                  <a:lnTo>
                    <a:pt x="1111046" y="3810"/>
                  </a:lnTo>
                  <a:close/>
                </a:path>
                <a:path w="1144270" h="297179">
                  <a:moveTo>
                    <a:pt x="1113155" y="292100"/>
                  </a:moveTo>
                  <a:lnTo>
                    <a:pt x="29845" y="292100"/>
                  </a:lnTo>
                  <a:lnTo>
                    <a:pt x="29845" y="293370"/>
                  </a:lnTo>
                  <a:lnTo>
                    <a:pt x="33007" y="293370"/>
                  </a:lnTo>
                  <a:lnTo>
                    <a:pt x="33007" y="297180"/>
                  </a:lnTo>
                  <a:lnTo>
                    <a:pt x="1110399" y="297180"/>
                  </a:lnTo>
                  <a:lnTo>
                    <a:pt x="1110399" y="293370"/>
                  </a:lnTo>
                  <a:lnTo>
                    <a:pt x="1113155" y="293370"/>
                  </a:lnTo>
                  <a:lnTo>
                    <a:pt x="1113155" y="292100"/>
                  </a:lnTo>
                  <a:close/>
                </a:path>
                <a:path w="1144270" h="297179">
                  <a:moveTo>
                    <a:pt x="1144270" y="38531"/>
                  </a:moveTo>
                  <a:lnTo>
                    <a:pt x="1140460" y="33451"/>
                  </a:lnTo>
                  <a:lnTo>
                    <a:pt x="1140460" y="265010"/>
                  </a:lnTo>
                  <a:lnTo>
                    <a:pt x="1144270" y="259930"/>
                  </a:lnTo>
                  <a:lnTo>
                    <a:pt x="1144270" y="38531"/>
                  </a:lnTo>
                  <a:close/>
                </a:path>
              </a:pathLst>
            </a:custGeom>
            <a:solidFill>
              <a:srgbClr val="10192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0" name="object 350"/>
            <p:cNvSpPr/>
            <p:nvPr/>
          </p:nvSpPr>
          <p:spPr>
            <a:xfrm>
              <a:off x="935989" y="6356349"/>
              <a:ext cx="1136650" cy="288290"/>
            </a:xfrm>
            <a:custGeom>
              <a:avLst/>
              <a:gdLst/>
              <a:ahLst/>
              <a:cxnLst/>
              <a:rect l="l" t="t" r="r" b="b"/>
              <a:pathLst>
                <a:path w="1136650" h="288290">
                  <a:moveTo>
                    <a:pt x="1113790" y="284480"/>
                  </a:moveTo>
                  <a:lnTo>
                    <a:pt x="21590" y="284480"/>
                  </a:lnTo>
                  <a:lnTo>
                    <a:pt x="25400" y="288290"/>
                  </a:lnTo>
                  <a:lnTo>
                    <a:pt x="1109980" y="288290"/>
                  </a:lnTo>
                  <a:lnTo>
                    <a:pt x="1113790" y="284480"/>
                  </a:lnTo>
                  <a:close/>
                </a:path>
                <a:path w="1136650" h="288290">
                  <a:moveTo>
                    <a:pt x="5079" y="22352"/>
                  </a:moveTo>
                  <a:lnTo>
                    <a:pt x="0" y="27940"/>
                  </a:lnTo>
                  <a:lnTo>
                    <a:pt x="0" y="262890"/>
                  </a:lnTo>
                  <a:lnTo>
                    <a:pt x="5079" y="267969"/>
                  </a:lnTo>
                  <a:lnTo>
                    <a:pt x="5079" y="22352"/>
                  </a:lnTo>
                  <a:close/>
                </a:path>
                <a:path w="1136650" h="288290">
                  <a:moveTo>
                    <a:pt x="1132840" y="25146"/>
                  </a:moveTo>
                  <a:lnTo>
                    <a:pt x="1132840" y="265429"/>
                  </a:lnTo>
                  <a:lnTo>
                    <a:pt x="1135380" y="262890"/>
                  </a:lnTo>
                  <a:lnTo>
                    <a:pt x="1136649" y="261196"/>
                  </a:lnTo>
                  <a:lnTo>
                    <a:pt x="1136649" y="29633"/>
                  </a:lnTo>
                  <a:lnTo>
                    <a:pt x="1135380" y="27940"/>
                  </a:lnTo>
                  <a:lnTo>
                    <a:pt x="1132840" y="25146"/>
                  </a:lnTo>
                  <a:close/>
                </a:path>
                <a:path w="1136650" h="288290">
                  <a:moveTo>
                    <a:pt x="1107239" y="0"/>
                  </a:moveTo>
                  <a:lnTo>
                    <a:pt x="28363" y="0"/>
                  </a:lnTo>
                  <a:lnTo>
                    <a:pt x="26669" y="1270"/>
                  </a:lnTo>
                  <a:lnTo>
                    <a:pt x="22478" y="5079"/>
                  </a:lnTo>
                  <a:lnTo>
                    <a:pt x="1112854" y="5079"/>
                  </a:lnTo>
                  <a:lnTo>
                    <a:pt x="1107239" y="0"/>
                  </a:lnTo>
                  <a:close/>
                </a:path>
              </a:pathLst>
            </a:custGeom>
            <a:solidFill>
              <a:srgbClr val="101A3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1" name="object 351"/>
            <p:cNvSpPr/>
            <p:nvPr/>
          </p:nvSpPr>
          <p:spPr>
            <a:xfrm>
              <a:off x="941070" y="6361429"/>
              <a:ext cx="1127760" cy="279400"/>
            </a:xfrm>
            <a:custGeom>
              <a:avLst/>
              <a:gdLst/>
              <a:ahLst/>
              <a:cxnLst/>
              <a:rect l="l" t="t" r="r" b="b"/>
              <a:pathLst>
                <a:path w="1127760" h="279400">
                  <a:moveTo>
                    <a:pt x="3810" y="13081"/>
                  </a:moveTo>
                  <a:lnTo>
                    <a:pt x="0" y="17284"/>
                  </a:lnTo>
                  <a:lnTo>
                    <a:pt x="0" y="262890"/>
                  </a:lnTo>
                  <a:lnTo>
                    <a:pt x="3810" y="266712"/>
                  </a:lnTo>
                  <a:lnTo>
                    <a:pt x="3810" y="13081"/>
                  </a:lnTo>
                  <a:close/>
                </a:path>
                <a:path w="1127760" h="279400">
                  <a:moveTo>
                    <a:pt x="1111973" y="3810"/>
                  </a:moveTo>
                  <a:lnTo>
                    <a:pt x="1107770" y="0"/>
                  </a:lnTo>
                  <a:lnTo>
                    <a:pt x="17399" y="0"/>
                  </a:lnTo>
                  <a:lnTo>
                    <a:pt x="13208" y="3810"/>
                  </a:lnTo>
                  <a:lnTo>
                    <a:pt x="1111973" y="3810"/>
                  </a:lnTo>
                  <a:close/>
                </a:path>
                <a:path w="1127760" h="279400">
                  <a:moveTo>
                    <a:pt x="1112520" y="275590"/>
                  </a:moveTo>
                  <a:lnTo>
                    <a:pt x="12700" y="275590"/>
                  </a:lnTo>
                  <a:lnTo>
                    <a:pt x="16510" y="279400"/>
                  </a:lnTo>
                  <a:lnTo>
                    <a:pt x="1108710" y="279400"/>
                  </a:lnTo>
                  <a:lnTo>
                    <a:pt x="1112520" y="275590"/>
                  </a:lnTo>
                  <a:close/>
                </a:path>
                <a:path w="1127760" h="279400">
                  <a:moveTo>
                    <a:pt x="1127760" y="20078"/>
                  </a:moveTo>
                  <a:lnTo>
                    <a:pt x="1122680" y="14490"/>
                  </a:lnTo>
                  <a:lnTo>
                    <a:pt x="1122680" y="265430"/>
                  </a:lnTo>
                  <a:lnTo>
                    <a:pt x="1127760" y="260350"/>
                  </a:lnTo>
                  <a:lnTo>
                    <a:pt x="1127760" y="20078"/>
                  </a:lnTo>
                  <a:close/>
                </a:path>
              </a:pathLst>
            </a:custGeom>
            <a:solidFill>
              <a:srgbClr val="111A3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2" name="object 352"/>
            <p:cNvSpPr/>
            <p:nvPr/>
          </p:nvSpPr>
          <p:spPr>
            <a:xfrm>
              <a:off x="944880" y="6365239"/>
              <a:ext cx="1118870" cy="271780"/>
            </a:xfrm>
            <a:custGeom>
              <a:avLst/>
              <a:gdLst/>
              <a:ahLst/>
              <a:cxnLst/>
              <a:rect l="l" t="t" r="r" b="b"/>
              <a:pathLst>
                <a:path w="1118870" h="271779">
                  <a:moveTo>
                    <a:pt x="1118870" y="10680"/>
                  </a:moveTo>
                  <a:lnTo>
                    <a:pt x="1115060" y="6477"/>
                  </a:lnTo>
                  <a:lnTo>
                    <a:pt x="1113790" y="5080"/>
                  </a:lnTo>
                  <a:lnTo>
                    <a:pt x="1112380" y="3810"/>
                  </a:lnTo>
                  <a:lnTo>
                    <a:pt x="1111250" y="2794"/>
                  </a:lnTo>
                  <a:lnTo>
                    <a:pt x="1111250" y="7620"/>
                  </a:lnTo>
                  <a:lnTo>
                    <a:pt x="1111250" y="262890"/>
                  </a:lnTo>
                  <a:lnTo>
                    <a:pt x="8890" y="262890"/>
                  </a:lnTo>
                  <a:lnTo>
                    <a:pt x="8890" y="7620"/>
                  </a:lnTo>
                  <a:lnTo>
                    <a:pt x="1111250" y="7620"/>
                  </a:lnTo>
                  <a:lnTo>
                    <a:pt x="1111250" y="2794"/>
                  </a:lnTo>
                  <a:lnTo>
                    <a:pt x="1108163" y="0"/>
                  </a:lnTo>
                  <a:lnTo>
                    <a:pt x="9398" y="0"/>
                  </a:lnTo>
                  <a:lnTo>
                    <a:pt x="5207" y="3810"/>
                  </a:lnTo>
                  <a:lnTo>
                    <a:pt x="3810" y="5080"/>
                  </a:lnTo>
                  <a:lnTo>
                    <a:pt x="0" y="9271"/>
                  </a:lnTo>
                  <a:lnTo>
                    <a:pt x="0" y="262902"/>
                  </a:lnTo>
                  <a:lnTo>
                    <a:pt x="3797" y="266700"/>
                  </a:lnTo>
                  <a:lnTo>
                    <a:pt x="8890" y="271780"/>
                  </a:lnTo>
                  <a:lnTo>
                    <a:pt x="1108710" y="271780"/>
                  </a:lnTo>
                  <a:lnTo>
                    <a:pt x="1113790" y="266700"/>
                  </a:lnTo>
                  <a:lnTo>
                    <a:pt x="1115060" y="265442"/>
                  </a:lnTo>
                  <a:lnTo>
                    <a:pt x="1118870" y="261620"/>
                  </a:lnTo>
                  <a:lnTo>
                    <a:pt x="1118870" y="10680"/>
                  </a:lnTo>
                  <a:close/>
                </a:path>
              </a:pathLst>
            </a:custGeom>
            <a:solidFill>
              <a:srgbClr val="111B3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3" name="object 353"/>
            <p:cNvSpPr/>
            <p:nvPr/>
          </p:nvSpPr>
          <p:spPr>
            <a:xfrm>
              <a:off x="953770" y="6372859"/>
              <a:ext cx="1102360" cy="255270"/>
            </a:xfrm>
            <a:custGeom>
              <a:avLst/>
              <a:gdLst/>
              <a:ahLst/>
              <a:cxnLst/>
              <a:rect l="l" t="t" r="r" b="b"/>
              <a:pathLst>
                <a:path w="1102360" h="255270">
                  <a:moveTo>
                    <a:pt x="1102360" y="0"/>
                  </a:moveTo>
                  <a:lnTo>
                    <a:pt x="1097280" y="0"/>
                  </a:lnTo>
                  <a:lnTo>
                    <a:pt x="1097280" y="5080"/>
                  </a:lnTo>
                  <a:lnTo>
                    <a:pt x="1097280" y="251460"/>
                  </a:lnTo>
                  <a:lnTo>
                    <a:pt x="3810" y="251460"/>
                  </a:lnTo>
                  <a:lnTo>
                    <a:pt x="3810" y="5080"/>
                  </a:lnTo>
                  <a:lnTo>
                    <a:pt x="1097280" y="5080"/>
                  </a:lnTo>
                  <a:lnTo>
                    <a:pt x="109728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251460"/>
                  </a:lnTo>
                  <a:lnTo>
                    <a:pt x="0" y="255270"/>
                  </a:lnTo>
                  <a:lnTo>
                    <a:pt x="1102360" y="255270"/>
                  </a:lnTo>
                  <a:lnTo>
                    <a:pt x="1102360" y="251460"/>
                  </a:lnTo>
                  <a:lnTo>
                    <a:pt x="1102360" y="5080"/>
                  </a:lnTo>
                  <a:lnTo>
                    <a:pt x="1102360" y="0"/>
                  </a:lnTo>
                  <a:close/>
                </a:path>
              </a:pathLst>
            </a:custGeom>
            <a:solidFill>
              <a:srgbClr val="121C3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4" name="object 354"/>
            <p:cNvSpPr/>
            <p:nvPr/>
          </p:nvSpPr>
          <p:spPr>
            <a:xfrm>
              <a:off x="957580" y="6377939"/>
              <a:ext cx="1093470" cy="246379"/>
            </a:xfrm>
            <a:custGeom>
              <a:avLst/>
              <a:gdLst/>
              <a:ahLst/>
              <a:cxnLst/>
              <a:rect l="l" t="t" r="r" b="b"/>
              <a:pathLst>
                <a:path w="1093470" h="246379">
                  <a:moveTo>
                    <a:pt x="1093470" y="0"/>
                  </a:moveTo>
                  <a:lnTo>
                    <a:pt x="1089660" y="0"/>
                  </a:lnTo>
                  <a:lnTo>
                    <a:pt x="1089660" y="3810"/>
                  </a:lnTo>
                  <a:lnTo>
                    <a:pt x="1089660" y="241300"/>
                  </a:lnTo>
                  <a:lnTo>
                    <a:pt x="3810" y="241300"/>
                  </a:lnTo>
                  <a:lnTo>
                    <a:pt x="3810" y="3810"/>
                  </a:lnTo>
                  <a:lnTo>
                    <a:pt x="1089660" y="3810"/>
                  </a:lnTo>
                  <a:lnTo>
                    <a:pt x="10896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41300"/>
                  </a:lnTo>
                  <a:lnTo>
                    <a:pt x="0" y="246380"/>
                  </a:lnTo>
                  <a:lnTo>
                    <a:pt x="1093470" y="246380"/>
                  </a:lnTo>
                  <a:lnTo>
                    <a:pt x="1093470" y="241300"/>
                  </a:lnTo>
                  <a:lnTo>
                    <a:pt x="1093470" y="3810"/>
                  </a:lnTo>
                  <a:lnTo>
                    <a:pt x="1093470" y="0"/>
                  </a:lnTo>
                  <a:close/>
                </a:path>
              </a:pathLst>
            </a:custGeom>
            <a:solidFill>
              <a:srgbClr val="121C3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5" name="object 355"/>
            <p:cNvSpPr/>
            <p:nvPr/>
          </p:nvSpPr>
          <p:spPr>
            <a:xfrm>
              <a:off x="961390" y="6381749"/>
              <a:ext cx="1085850" cy="237490"/>
            </a:xfrm>
            <a:custGeom>
              <a:avLst/>
              <a:gdLst/>
              <a:ahLst/>
              <a:cxnLst/>
              <a:rect l="l" t="t" r="r" b="b"/>
              <a:pathLst>
                <a:path w="1085850" h="237490">
                  <a:moveTo>
                    <a:pt x="1085850" y="0"/>
                  </a:moveTo>
                  <a:lnTo>
                    <a:pt x="1082040" y="0"/>
                  </a:lnTo>
                  <a:lnTo>
                    <a:pt x="1082040" y="5080"/>
                  </a:lnTo>
                  <a:lnTo>
                    <a:pt x="1082040" y="233680"/>
                  </a:lnTo>
                  <a:lnTo>
                    <a:pt x="5080" y="233680"/>
                  </a:lnTo>
                  <a:lnTo>
                    <a:pt x="5080" y="5080"/>
                  </a:lnTo>
                  <a:lnTo>
                    <a:pt x="1082040" y="5080"/>
                  </a:lnTo>
                  <a:lnTo>
                    <a:pt x="108204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233680"/>
                  </a:lnTo>
                  <a:lnTo>
                    <a:pt x="0" y="237490"/>
                  </a:lnTo>
                  <a:lnTo>
                    <a:pt x="1085850" y="237490"/>
                  </a:lnTo>
                  <a:lnTo>
                    <a:pt x="1085850" y="233680"/>
                  </a:lnTo>
                  <a:lnTo>
                    <a:pt x="1085850" y="5080"/>
                  </a:lnTo>
                  <a:lnTo>
                    <a:pt x="1085850" y="0"/>
                  </a:lnTo>
                  <a:close/>
                </a:path>
              </a:pathLst>
            </a:custGeom>
            <a:solidFill>
              <a:srgbClr val="131D3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6" name="object 356"/>
            <p:cNvSpPr/>
            <p:nvPr/>
          </p:nvSpPr>
          <p:spPr>
            <a:xfrm>
              <a:off x="966470" y="6386829"/>
              <a:ext cx="1076960" cy="228600"/>
            </a:xfrm>
            <a:custGeom>
              <a:avLst/>
              <a:gdLst/>
              <a:ahLst/>
              <a:cxnLst/>
              <a:rect l="l" t="t" r="r" b="b"/>
              <a:pathLst>
                <a:path w="1076960" h="228600">
                  <a:moveTo>
                    <a:pt x="1076960" y="0"/>
                  </a:moveTo>
                  <a:lnTo>
                    <a:pt x="1071880" y="0"/>
                  </a:lnTo>
                  <a:lnTo>
                    <a:pt x="1071880" y="3810"/>
                  </a:lnTo>
                  <a:lnTo>
                    <a:pt x="1071880" y="224790"/>
                  </a:lnTo>
                  <a:lnTo>
                    <a:pt x="3810" y="224790"/>
                  </a:lnTo>
                  <a:lnTo>
                    <a:pt x="3810" y="3810"/>
                  </a:lnTo>
                  <a:lnTo>
                    <a:pt x="1071880" y="3810"/>
                  </a:lnTo>
                  <a:lnTo>
                    <a:pt x="10718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24790"/>
                  </a:lnTo>
                  <a:lnTo>
                    <a:pt x="0" y="228600"/>
                  </a:lnTo>
                  <a:lnTo>
                    <a:pt x="1076960" y="228600"/>
                  </a:lnTo>
                  <a:lnTo>
                    <a:pt x="1076960" y="224790"/>
                  </a:lnTo>
                  <a:lnTo>
                    <a:pt x="1076960" y="3810"/>
                  </a:lnTo>
                  <a:lnTo>
                    <a:pt x="1076960" y="0"/>
                  </a:lnTo>
                  <a:close/>
                </a:path>
              </a:pathLst>
            </a:custGeom>
            <a:solidFill>
              <a:srgbClr val="131E3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7" name="object 357"/>
            <p:cNvSpPr/>
            <p:nvPr/>
          </p:nvSpPr>
          <p:spPr>
            <a:xfrm>
              <a:off x="970280" y="6390639"/>
              <a:ext cx="1068070" cy="220979"/>
            </a:xfrm>
            <a:custGeom>
              <a:avLst/>
              <a:gdLst/>
              <a:ahLst/>
              <a:cxnLst/>
              <a:rect l="l" t="t" r="r" b="b"/>
              <a:pathLst>
                <a:path w="1068070" h="220979">
                  <a:moveTo>
                    <a:pt x="1068070" y="0"/>
                  </a:moveTo>
                  <a:lnTo>
                    <a:pt x="1064260" y="0"/>
                  </a:lnTo>
                  <a:lnTo>
                    <a:pt x="1064260" y="3810"/>
                  </a:lnTo>
                  <a:lnTo>
                    <a:pt x="1064260" y="215900"/>
                  </a:lnTo>
                  <a:lnTo>
                    <a:pt x="5080" y="215900"/>
                  </a:lnTo>
                  <a:lnTo>
                    <a:pt x="5080" y="3810"/>
                  </a:lnTo>
                  <a:lnTo>
                    <a:pt x="1064260" y="3810"/>
                  </a:lnTo>
                  <a:lnTo>
                    <a:pt x="10642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15900"/>
                  </a:lnTo>
                  <a:lnTo>
                    <a:pt x="0" y="220980"/>
                  </a:lnTo>
                  <a:lnTo>
                    <a:pt x="1068070" y="220980"/>
                  </a:lnTo>
                  <a:lnTo>
                    <a:pt x="1068070" y="215900"/>
                  </a:lnTo>
                  <a:lnTo>
                    <a:pt x="1068070" y="3810"/>
                  </a:lnTo>
                  <a:lnTo>
                    <a:pt x="1068070" y="0"/>
                  </a:lnTo>
                  <a:close/>
                </a:path>
              </a:pathLst>
            </a:custGeom>
            <a:solidFill>
              <a:srgbClr val="131E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8" name="object 358"/>
            <p:cNvSpPr/>
            <p:nvPr/>
          </p:nvSpPr>
          <p:spPr>
            <a:xfrm>
              <a:off x="975360" y="6394449"/>
              <a:ext cx="1059180" cy="212090"/>
            </a:xfrm>
            <a:custGeom>
              <a:avLst/>
              <a:gdLst/>
              <a:ahLst/>
              <a:cxnLst/>
              <a:rect l="l" t="t" r="r" b="b"/>
              <a:pathLst>
                <a:path w="1059180" h="212090">
                  <a:moveTo>
                    <a:pt x="1059180" y="0"/>
                  </a:moveTo>
                  <a:lnTo>
                    <a:pt x="1055370" y="0"/>
                  </a:lnTo>
                  <a:lnTo>
                    <a:pt x="1055370" y="5080"/>
                  </a:lnTo>
                  <a:lnTo>
                    <a:pt x="1055370" y="208280"/>
                  </a:lnTo>
                  <a:lnTo>
                    <a:pt x="3810" y="208280"/>
                  </a:lnTo>
                  <a:lnTo>
                    <a:pt x="3810" y="5080"/>
                  </a:lnTo>
                  <a:lnTo>
                    <a:pt x="1055370" y="5080"/>
                  </a:lnTo>
                  <a:lnTo>
                    <a:pt x="105537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208280"/>
                  </a:lnTo>
                  <a:lnTo>
                    <a:pt x="0" y="212090"/>
                  </a:lnTo>
                  <a:lnTo>
                    <a:pt x="1059180" y="212090"/>
                  </a:lnTo>
                  <a:lnTo>
                    <a:pt x="1059180" y="208280"/>
                  </a:lnTo>
                  <a:lnTo>
                    <a:pt x="1059180" y="5080"/>
                  </a:lnTo>
                  <a:lnTo>
                    <a:pt x="1059180" y="0"/>
                  </a:lnTo>
                  <a:close/>
                </a:path>
              </a:pathLst>
            </a:custGeom>
            <a:solidFill>
              <a:srgbClr val="141F3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9" name="object 359"/>
            <p:cNvSpPr/>
            <p:nvPr/>
          </p:nvSpPr>
          <p:spPr>
            <a:xfrm>
              <a:off x="979170" y="6399529"/>
              <a:ext cx="1051560" cy="203200"/>
            </a:xfrm>
            <a:custGeom>
              <a:avLst/>
              <a:gdLst/>
              <a:ahLst/>
              <a:cxnLst/>
              <a:rect l="l" t="t" r="r" b="b"/>
              <a:pathLst>
                <a:path w="1051560" h="203200">
                  <a:moveTo>
                    <a:pt x="1051560" y="0"/>
                  </a:moveTo>
                  <a:lnTo>
                    <a:pt x="1046480" y="0"/>
                  </a:lnTo>
                  <a:lnTo>
                    <a:pt x="1046480" y="3810"/>
                  </a:lnTo>
                  <a:lnTo>
                    <a:pt x="1046480" y="199390"/>
                  </a:lnTo>
                  <a:lnTo>
                    <a:pt x="3810" y="199390"/>
                  </a:lnTo>
                  <a:lnTo>
                    <a:pt x="3810" y="3810"/>
                  </a:lnTo>
                  <a:lnTo>
                    <a:pt x="1046480" y="3810"/>
                  </a:lnTo>
                  <a:lnTo>
                    <a:pt x="10464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9390"/>
                  </a:lnTo>
                  <a:lnTo>
                    <a:pt x="0" y="203200"/>
                  </a:lnTo>
                  <a:lnTo>
                    <a:pt x="1051560" y="203200"/>
                  </a:lnTo>
                  <a:lnTo>
                    <a:pt x="1051560" y="199390"/>
                  </a:lnTo>
                  <a:lnTo>
                    <a:pt x="1051560" y="3810"/>
                  </a:lnTo>
                  <a:lnTo>
                    <a:pt x="1051560" y="0"/>
                  </a:lnTo>
                  <a:close/>
                </a:path>
              </a:pathLst>
            </a:custGeom>
            <a:solidFill>
              <a:srgbClr val="141F3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0" name="object 360"/>
            <p:cNvSpPr/>
            <p:nvPr/>
          </p:nvSpPr>
          <p:spPr>
            <a:xfrm>
              <a:off x="982980" y="6403339"/>
              <a:ext cx="1042669" cy="195580"/>
            </a:xfrm>
            <a:custGeom>
              <a:avLst/>
              <a:gdLst/>
              <a:ahLst/>
              <a:cxnLst/>
              <a:rect l="l" t="t" r="r" b="b"/>
              <a:pathLst>
                <a:path w="1042669" h="195579">
                  <a:moveTo>
                    <a:pt x="1042670" y="0"/>
                  </a:moveTo>
                  <a:lnTo>
                    <a:pt x="1038860" y="0"/>
                  </a:lnTo>
                  <a:lnTo>
                    <a:pt x="1038860" y="3810"/>
                  </a:lnTo>
                  <a:lnTo>
                    <a:pt x="1038860" y="190500"/>
                  </a:lnTo>
                  <a:lnTo>
                    <a:pt x="5080" y="190500"/>
                  </a:lnTo>
                  <a:lnTo>
                    <a:pt x="5080" y="3810"/>
                  </a:lnTo>
                  <a:lnTo>
                    <a:pt x="1038860" y="3810"/>
                  </a:lnTo>
                  <a:lnTo>
                    <a:pt x="10388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90500"/>
                  </a:lnTo>
                  <a:lnTo>
                    <a:pt x="0" y="195580"/>
                  </a:lnTo>
                  <a:lnTo>
                    <a:pt x="1042670" y="195580"/>
                  </a:lnTo>
                  <a:lnTo>
                    <a:pt x="1042670" y="190500"/>
                  </a:lnTo>
                  <a:lnTo>
                    <a:pt x="1042670" y="3810"/>
                  </a:lnTo>
                  <a:lnTo>
                    <a:pt x="1042670" y="0"/>
                  </a:lnTo>
                  <a:close/>
                </a:path>
              </a:pathLst>
            </a:custGeom>
            <a:solidFill>
              <a:srgbClr val="14203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1" name="object 361"/>
            <p:cNvSpPr/>
            <p:nvPr/>
          </p:nvSpPr>
          <p:spPr>
            <a:xfrm>
              <a:off x="988060" y="6407149"/>
              <a:ext cx="1033780" cy="186690"/>
            </a:xfrm>
            <a:custGeom>
              <a:avLst/>
              <a:gdLst/>
              <a:ahLst/>
              <a:cxnLst/>
              <a:rect l="l" t="t" r="r" b="b"/>
              <a:pathLst>
                <a:path w="1033780" h="186690">
                  <a:moveTo>
                    <a:pt x="1033780" y="0"/>
                  </a:moveTo>
                  <a:lnTo>
                    <a:pt x="1029970" y="0"/>
                  </a:lnTo>
                  <a:lnTo>
                    <a:pt x="1029970" y="5080"/>
                  </a:lnTo>
                  <a:lnTo>
                    <a:pt x="1029970" y="182880"/>
                  </a:lnTo>
                  <a:lnTo>
                    <a:pt x="3810" y="182880"/>
                  </a:lnTo>
                  <a:lnTo>
                    <a:pt x="3810" y="5080"/>
                  </a:lnTo>
                  <a:lnTo>
                    <a:pt x="1029970" y="5080"/>
                  </a:lnTo>
                  <a:lnTo>
                    <a:pt x="102997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82880"/>
                  </a:lnTo>
                  <a:lnTo>
                    <a:pt x="0" y="186690"/>
                  </a:lnTo>
                  <a:lnTo>
                    <a:pt x="1033780" y="186690"/>
                  </a:lnTo>
                  <a:lnTo>
                    <a:pt x="1033780" y="182880"/>
                  </a:lnTo>
                  <a:lnTo>
                    <a:pt x="1033780" y="5080"/>
                  </a:lnTo>
                  <a:lnTo>
                    <a:pt x="1033780" y="0"/>
                  </a:lnTo>
                  <a:close/>
                </a:path>
              </a:pathLst>
            </a:custGeom>
            <a:solidFill>
              <a:srgbClr val="15203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2" name="object 362"/>
            <p:cNvSpPr/>
            <p:nvPr/>
          </p:nvSpPr>
          <p:spPr>
            <a:xfrm>
              <a:off x="991870" y="6412229"/>
              <a:ext cx="1026160" cy="177800"/>
            </a:xfrm>
            <a:custGeom>
              <a:avLst/>
              <a:gdLst/>
              <a:ahLst/>
              <a:cxnLst/>
              <a:rect l="l" t="t" r="r" b="b"/>
              <a:pathLst>
                <a:path w="1026160" h="177800">
                  <a:moveTo>
                    <a:pt x="1026160" y="0"/>
                  </a:moveTo>
                  <a:lnTo>
                    <a:pt x="1021080" y="0"/>
                  </a:lnTo>
                  <a:lnTo>
                    <a:pt x="1021080" y="3810"/>
                  </a:lnTo>
                  <a:lnTo>
                    <a:pt x="1021080" y="173990"/>
                  </a:lnTo>
                  <a:lnTo>
                    <a:pt x="3810" y="173990"/>
                  </a:lnTo>
                  <a:lnTo>
                    <a:pt x="3810" y="3810"/>
                  </a:lnTo>
                  <a:lnTo>
                    <a:pt x="1021080" y="3810"/>
                  </a:lnTo>
                  <a:lnTo>
                    <a:pt x="10210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73990"/>
                  </a:lnTo>
                  <a:lnTo>
                    <a:pt x="0" y="177800"/>
                  </a:lnTo>
                  <a:lnTo>
                    <a:pt x="1026160" y="177800"/>
                  </a:lnTo>
                  <a:lnTo>
                    <a:pt x="1026160" y="173990"/>
                  </a:lnTo>
                  <a:lnTo>
                    <a:pt x="1026160" y="3810"/>
                  </a:lnTo>
                  <a:lnTo>
                    <a:pt x="1026160" y="0"/>
                  </a:lnTo>
                  <a:close/>
                </a:path>
              </a:pathLst>
            </a:custGeom>
            <a:solidFill>
              <a:srgbClr val="15213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3" name="object 363"/>
            <p:cNvSpPr/>
            <p:nvPr/>
          </p:nvSpPr>
          <p:spPr>
            <a:xfrm>
              <a:off x="995680" y="6416039"/>
              <a:ext cx="1017269" cy="170180"/>
            </a:xfrm>
            <a:custGeom>
              <a:avLst/>
              <a:gdLst/>
              <a:ahLst/>
              <a:cxnLst/>
              <a:rect l="l" t="t" r="r" b="b"/>
              <a:pathLst>
                <a:path w="1017269" h="170179">
                  <a:moveTo>
                    <a:pt x="1017270" y="0"/>
                  </a:moveTo>
                  <a:lnTo>
                    <a:pt x="1013460" y="0"/>
                  </a:lnTo>
                  <a:lnTo>
                    <a:pt x="1013460" y="3810"/>
                  </a:lnTo>
                  <a:lnTo>
                    <a:pt x="1013460" y="165100"/>
                  </a:lnTo>
                  <a:lnTo>
                    <a:pt x="3810" y="165100"/>
                  </a:lnTo>
                  <a:lnTo>
                    <a:pt x="3810" y="3810"/>
                  </a:lnTo>
                  <a:lnTo>
                    <a:pt x="1013460" y="3810"/>
                  </a:lnTo>
                  <a:lnTo>
                    <a:pt x="10134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65100"/>
                  </a:lnTo>
                  <a:lnTo>
                    <a:pt x="0" y="170180"/>
                  </a:lnTo>
                  <a:lnTo>
                    <a:pt x="1017270" y="170180"/>
                  </a:lnTo>
                  <a:lnTo>
                    <a:pt x="1017270" y="165100"/>
                  </a:lnTo>
                  <a:lnTo>
                    <a:pt x="1017270" y="3810"/>
                  </a:lnTo>
                  <a:lnTo>
                    <a:pt x="1017270" y="0"/>
                  </a:lnTo>
                  <a:close/>
                </a:path>
              </a:pathLst>
            </a:custGeom>
            <a:solidFill>
              <a:srgbClr val="15213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4" name="object 364"/>
            <p:cNvSpPr/>
            <p:nvPr/>
          </p:nvSpPr>
          <p:spPr>
            <a:xfrm>
              <a:off x="999490" y="6419849"/>
              <a:ext cx="1009650" cy="161290"/>
            </a:xfrm>
            <a:custGeom>
              <a:avLst/>
              <a:gdLst/>
              <a:ahLst/>
              <a:cxnLst/>
              <a:rect l="l" t="t" r="r" b="b"/>
              <a:pathLst>
                <a:path w="1009650" h="161290">
                  <a:moveTo>
                    <a:pt x="1009650" y="0"/>
                  </a:moveTo>
                  <a:lnTo>
                    <a:pt x="1005840" y="0"/>
                  </a:lnTo>
                  <a:lnTo>
                    <a:pt x="1005840" y="5080"/>
                  </a:lnTo>
                  <a:lnTo>
                    <a:pt x="1005840" y="157480"/>
                  </a:lnTo>
                  <a:lnTo>
                    <a:pt x="5080" y="157480"/>
                  </a:lnTo>
                  <a:lnTo>
                    <a:pt x="5080" y="5080"/>
                  </a:lnTo>
                  <a:lnTo>
                    <a:pt x="1005840" y="5080"/>
                  </a:lnTo>
                  <a:lnTo>
                    <a:pt x="100584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57480"/>
                  </a:lnTo>
                  <a:lnTo>
                    <a:pt x="0" y="161290"/>
                  </a:lnTo>
                  <a:lnTo>
                    <a:pt x="1009650" y="161290"/>
                  </a:lnTo>
                  <a:lnTo>
                    <a:pt x="1009650" y="157480"/>
                  </a:lnTo>
                  <a:lnTo>
                    <a:pt x="1009650" y="5080"/>
                  </a:lnTo>
                  <a:lnTo>
                    <a:pt x="1009650" y="0"/>
                  </a:lnTo>
                  <a:close/>
                </a:path>
              </a:pathLst>
            </a:custGeom>
            <a:solidFill>
              <a:srgbClr val="16223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5" name="object 365"/>
            <p:cNvSpPr/>
            <p:nvPr/>
          </p:nvSpPr>
          <p:spPr>
            <a:xfrm>
              <a:off x="1004570" y="6424929"/>
              <a:ext cx="1000760" cy="152400"/>
            </a:xfrm>
            <a:custGeom>
              <a:avLst/>
              <a:gdLst/>
              <a:ahLst/>
              <a:cxnLst/>
              <a:rect l="l" t="t" r="r" b="b"/>
              <a:pathLst>
                <a:path w="1000760" h="152400">
                  <a:moveTo>
                    <a:pt x="1000760" y="0"/>
                  </a:moveTo>
                  <a:lnTo>
                    <a:pt x="995680" y="0"/>
                  </a:lnTo>
                  <a:lnTo>
                    <a:pt x="995680" y="3810"/>
                  </a:lnTo>
                  <a:lnTo>
                    <a:pt x="995680" y="147320"/>
                  </a:lnTo>
                  <a:lnTo>
                    <a:pt x="3810" y="147320"/>
                  </a:lnTo>
                  <a:lnTo>
                    <a:pt x="3810" y="3810"/>
                  </a:lnTo>
                  <a:lnTo>
                    <a:pt x="995680" y="3810"/>
                  </a:lnTo>
                  <a:lnTo>
                    <a:pt x="9956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47320"/>
                  </a:lnTo>
                  <a:lnTo>
                    <a:pt x="0" y="152400"/>
                  </a:lnTo>
                  <a:lnTo>
                    <a:pt x="1000760" y="152400"/>
                  </a:lnTo>
                  <a:lnTo>
                    <a:pt x="1000760" y="147320"/>
                  </a:lnTo>
                  <a:lnTo>
                    <a:pt x="1000760" y="3810"/>
                  </a:lnTo>
                  <a:lnTo>
                    <a:pt x="1000760" y="0"/>
                  </a:lnTo>
                  <a:close/>
                </a:path>
              </a:pathLst>
            </a:custGeom>
            <a:solidFill>
              <a:srgbClr val="16234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6" name="object 366"/>
            <p:cNvSpPr/>
            <p:nvPr/>
          </p:nvSpPr>
          <p:spPr>
            <a:xfrm>
              <a:off x="1008380" y="6428739"/>
              <a:ext cx="991869" cy="143510"/>
            </a:xfrm>
            <a:custGeom>
              <a:avLst/>
              <a:gdLst/>
              <a:ahLst/>
              <a:cxnLst/>
              <a:rect l="l" t="t" r="r" b="b"/>
              <a:pathLst>
                <a:path w="991869" h="143509">
                  <a:moveTo>
                    <a:pt x="991870" y="0"/>
                  </a:moveTo>
                  <a:lnTo>
                    <a:pt x="988060" y="0"/>
                  </a:lnTo>
                  <a:lnTo>
                    <a:pt x="988060" y="5080"/>
                  </a:lnTo>
                  <a:lnTo>
                    <a:pt x="988060" y="139700"/>
                  </a:lnTo>
                  <a:lnTo>
                    <a:pt x="5080" y="139700"/>
                  </a:lnTo>
                  <a:lnTo>
                    <a:pt x="5080" y="5080"/>
                  </a:lnTo>
                  <a:lnTo>
                    <a:pt x="988060" y="5080"/>
                  </a:lnTo>
                  <a:lnTo>
                    <a:pt x="98806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39700"/>
                  </a:lnTo>
                  <a:lnTo>
                    <a:pt x="0" y="143510"/>
                  </a:lnTo>
                  <a:lnTo>
                    <a:pt x="991870" y="143510"/>
                  </a:lnTo>
                  <a:lnTo>
                    <a:pt x="991870" y="139700"/>
                  </a:lnTo>
                  <a:lnTo>
                    <a:pt x="991870" y="5080"/>
                  </a:lnTo>
                  <a:lnTo>
                    <a:pt x="991870" y="0"/>
                  </a:lnTo>
                  <a:close/>
                </a:path>
              </a:pathLst>
            </a:custGeom>
            <a:solidFill>
              <a:srgbClr val="16234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7" name="object 367"/>
            <p:cNvSpPr/>
            <p:nvPr/>
          </p:nvSpPr>
          <p:spPr>
            <a:xfrm>
              <a:off x="1013460" y="6433819"/>
              <a:ext cx="982980" cy="134620"/>
            </a:xfrm>
            <a:custGeom>
              <a:avLst/>
              <a:gdLst/>
              <a:ahLst/>
              <a:cxnLst/>
              <a:rect l="l" t="t" r="r" b="b"/>
              <a:pathLst>
                <a:path w="982980" h="134620">
                  <a:moveTo>
                    <a:pt x="982980" y="0"/>
                  </a:moveTo>
                  <a:lnTo>
                    <a:pt x="977900" y="0"/>
                  </a:lnTo>
                  <a:lnTo>
                    <a:pt x="977900" y="3810"/>
                  </a:lnTo>
                  <a:lnTo>
                    <a:pt x="977900" y="130810"/>
                  </a:lnTo>
                  <a:lnTo>
                    <a:pt x="3810" y="130810"/>
                  </a:lnTo>
                  <a:lnTo>
                    <a:pt x="3810" y="3810"/>
                  </a:lnTo>
                  <a:lnTo>
                    <a:pt x="977900" y="3810"/>
                  </a:lnTo>
                  <a:lnTo>
                    <a:pt x="9779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30810"/>
                  </a:lnTo>
                  <a:lnTo>
                    <a:pt x="0" y="134620"/>
                  </a:lnTo>
                  <a:lnTo>
                    <a:pt x="982980" y="134620"/>
                  </a:lnTo>
                  <a:lnTo>
                    <a:pt x="982980" y="130810"/>
                  </a:lnTo>
                  <a:lnTo>
                    <a:pt x="982980" y="3810"/>
                  </a:lnTo>
                  <a:lnTo>
                    <a:pt x="982980" y="0"/>
                  </a:lnTo>
                  <a:close/>
                </a:path>
              </a:pathLst>
            </a:custGeom>
            <a:solidFill>
              <a:srgbClr val="17244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8" name="object 368"/>
            <p:cNvSpPr/>
            <p:nvPr/>
          </p:nvSpPr>
          <p:spPr>
            <a:xfrm>
              <a:off x="1017270" y="6437629"/>
              <a:ext cx="974090" cy="127000"/>
            </a:xfrm>
            <a:custGeom>
              <a:avLst/>
              <a:gdLst/>
              <a:ahLst/>
              <a:cxnLst/>
              <a:rect l="l" t="t" r="r" b="b"/>
              <a:pathLst>
                <a:path w="974089" h="127000">
                  <a:moveTo>
                    <a:pt x="974090" y="0"/>
                  </a:moveTo>
                  <a:lnTo>
                    <a:pt x="970280" y="0"/>
                  </a:lnTo>
                  <a:lnTo>
                    <a:pt x="970280" y="3810"/>
                  </a:lnTo>
                  <a:lnTo>
                    <a:pt x="970280" y="123190"/>
                  </a:lnTo>
                  <a:lnTo>
                    <a:pt x="3810" y="123190"/>
                  </a:lnTo>
                  <a:lnTo>
                    <a:pt x="3810" y="3810"/>
                  </a:lnTo>
                  <a:lnTo>
                    <a:pt x="970280" y="3810"/>
                  </a:lnTo>
                  <a:lnTo>
                    <a:pt x="9702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23190"/>
                  </a:lnTo>
                  <a:lnTo>
                    <a:pt x="0" y="127000"/>
                  </a:lnTo>
                  <a:lnTo>
                    <a:pt x="974090" y="127000"/>
                  </a:lnTo>
                  <a:lnTo>
                    <a:pt x="974090" y="123190"/>
                  </a:lnTo>
                  <a:lnTo>
                    <a:pt x="974090" y="3810"/>
                  </a:lnTo>
                  <a:lnTo>
                    <a:pt x="974090" y="0"/>
                  </a:lnTo>
                  <a:close/>
                </a:path>
              </a:pathLst>
            </a:custGeom>
            <a:solidFill>
              <a:srgbClr val="172443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9" name="object 369"/>
            <p:cNvSpPr/>
            <p:nvPr/>
          </p:nvSpPr>
          <p:spPr>
            <a:xfrm>
              <a:off x="1021080" y="6441439"/>
              <a:ext cx="966469" cy="119380"/>
            </a:xfrm>
            <a:custGeom>
              <a:avLst/>
              <a:gdLst/>
              <a:ahLst/>
              <a:cxnLst/>
              <a:rect l="l" t="t" r="r" b="b"/>
              <a:pathLst>
                <a:path w="966469" h="119379">
                  <a:moveTo>
                    <a:pt x="966470" y="0"/>
                  </a:moveTo>
                  <a:lnTo>
                    <a:pt x="962660" y="0"/>
                  </a:lnTo>
                  <a:lnTo>
                    <a:pt x="962660" y="3810"/>
                  </a:lnTo>
                  <a:lnTo>
                    <a:pt x="962660" y="114300"/>
                  </a:lnTo>
                  <a:lnTo>
                    <a:pt x="5080" y="114300"/>
                  </a:lnTo>
                  <a:lnTo>
                    <a:pt x="5080" y="3810"/>
                  </a:lnTo>
                  <a:lnTo>
                    <a:pt x="962660" y="3810"/>
                  </a:lnTo>
                  <a:lnTo>
                    <a:pt x="9626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114300"/>
                  </a:lnTo>
                  <a:lnTo>
                    <a:pt x="0" y="119380"/>
                  </a:lnTo>
                  <a:lnTo>
                    <a:pt x="966470" y="119380"/>
                  </a:lnTo>
                  <a:lnTo>
                    <a:pt x="966470" y="114300"/>
                  </a:lnTo>
                  <a:lnTo>
                    <a:pt x="966470" y="3810"/>
                  </a:lnTo>
                  <a:lnTo>
                    <a:pt x="966470" y="0"/>
                  </a:lnTo>
                  <a:close/>
                </a:path>
              </a:pathLst>
            </a:custGeom>
            <a:solidFill>
              <a:srgbClr val="182544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0" name="object 370"/>
            <p:cNvSpPr/>
            <p:nvPr/>
          </p:nvSpPr>
          <p:spPr>
            <a:xfrm>
              <a:off x="1026160" y="6445249"/>
              <a:ext cx="957580" cy="110489"/>
            </a:xfrm>
            <a:custGeom>
              <a:avLst/>
              <a:gdLst/>
              <a:ahLst/>
              <a:cxnLst/>
              <a:rect l="l" t="t" r="r" b="b"/>
              <a:pathLst>
                <a:path w="957580" h="110490">
                  <a:moveTo>
                    <a:pt x="957580" y="0"/>
                  </a:moveTo>
                  <a:lnTo>
                    <a:pt x="952500" y="0"/>
                  </a:lnTo>
                  <a:lnTo>
                    <a:pt x="952500" y="5080"/>
                  </a:lnTo>
                  <a:lnTo>
                    <a:pt x="952500" y="106680"/>
                  </a:lnTo>
                  <a:lnTo>
                    <a:pt x="3810" y="106680"/>
                  </a:lnTo>
                  <a:lnTo>
                    <a:pt x="3810" y="5080"/>
                  </a:lnTo>
                  <a:lnTo>
                    <a:pt x="952500" y="5080"/>
                  </a:lnTo>
                  <a:lnTo>
                    <a:pt x="95250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06680"/>
                  </a:lnTo>
                  <a:lnTo>
                    <a:pt x="0" y="110490"/>
                  </a:lnTo>
                  <a:lnTo>
                    <a:pt x="957580" y="110490"/>
                  </a:lnTo>
                  <a:lnTo>
                    <a:pt x="957580" y="106680"/>
                  </a:lnTo>
                  <a:lnTo>
                    <a:pt x="957580" y="5080"/>
                  </a:lnTo>
                  <a:lnTo>
                    <a:pt x="957580" y="0"/>
                  </a:lnTo>
                  <a:close/>
                </a:path>
              </a:pathLst>
            </a:custGeom>
            <a:solidFill>
              <a:srgbClr val="182545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1" name="object 371"/>
            <p:cNvSpPr/>
            <p:nvPr/>
          </p:nvSpPr>
          <p:spPr>
            <a:xfrm>
              <a:off x="1029970" y="6450329"/>
              <a:ext cx="948690" cy="101600"/>
            </a:xfrm>
            <a:custGeom>
              <a:avLst/>
              <a:gdLst/>
              <a:ahLst/>
              <a:cxnLst/>
              <a:rect l="l" t="t" r="r" b="b"/>
              <a:pathLst>
                <a:path w="948689" h="101600">
                  <a:moveTo>
                    <a:pt x="948690" y="0"/>
                  </a:moveTo>
                  <a:lnTo>
                    <a:pt x="944880" y="0"/>
                  </a:lnTo>
                  <a:lnTo>
                    <a:pt x="944880" y="3810"/>
                  </a:lnTo>
                  <a:lnTo>
                    <a:pt x="944880" y="96520"/>
                  </a:lnTo>
                  <a:lnTo>
                    <a:pt x="3810" y="96520"/>
                  </a:lnTo>
                  <a:lnTo>
                    <a:pt x="3810" y="3810"/>
                  </a:lnTo>
                  <a:lnTo>
                    <a:pt x="944880" y="3810"/>
                  </a:lnTo>
                  <a:lnTo>
                    <a:pt x="9448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96520"/>
                  </a:lnTo>
                  <a:lnTo>
                    <a:pt x="0" y="101600"/>
                  </a:lnTo>
                  <a:lnTo>
                    <a:pt x="948690" y="101600"/>
                  </a:lnTo>
                  <a:lnTo>
                    <a:pt x="948690" y="96520"/>
                  </a:lnTo>
                  <a:lnTo>
                    <a:pt x="948690" y="3810"/>
                  </a:lnTo>
                  <a:lnTo>
                    <a:pt x="948690" y="0"/>
                  </a:lnTo>
                  <a:close/>
                </a:path>
              </a:pathLst>
            </a:custGeom>
            <a:solidFill>
              <a:srgbClr val="182646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2" name="object 372"/>
            <p:cNvSpPr/>
            <p:nvPr/>
          </p:nvSpPr>
          <p:spPr>
            <a:xfrm>
              <a:off x="1033780" y="6454139"/>
              <a:ext cx="941069" cy="92710"/>
            </a:xfrm>
            <a:custGeom>
              <a:avLst/>
              <a:gdLst/>
              <a:ahLst/>
              <a:cxnLst/>
              <a:rect l="l" t="t" r="r" b="b"/>
              <a:pathLst>
                <a:path w="941069" h="92709">
                  <a:moveTo>
                    <a:pt x="941070" y="0"/>
                  </a:moveTo>
                  <a:lnTo>
                    <a:pt x="937260" y="0"/>
                  </a:lnTo>
                  <a:lnTo>
                    <a:pt x="937260" y="3810"/>
                  </a:lnTo>
                  <a:lnTo>
                    <a:pt x="937260" y="88900"/>
                  </a:lnTo>
                  <a:lnTo>
                    <a:pt x="5080" y="88900"/>
                  </a:lnTo>
                  <a:lnTo>
                    <a:pt x="5080" y="3810"/>
                  </a:lnTo>
                  <a:lnTo>
                    <a:pt x="937260" y="3810"/>
                  </a:lnTo>
                  <a:lnTo>
                    <a:pt x="93726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88900"/>
                  </a:lnTo>
                  <a:lnTo>
                    <a:pt x="0" y="92710"/>
                  </a:lnTo>
                  <a:lnTo>
                    <a:pt x="941070" y="92710"/>
                  </a:lnTo>
                  <a:lnTo>
                    <a:pt x="941070" y="88900"/>
                  </a:lnTo>
                  <a:lnTo>
                    <a:pt x="941070" y="3810"/>
                  </a:lnTo>
                  <a:lnTo>
                    <a:pt x="941070" y="0"/>
                  </a:lnTo>
                  <a:close/>
                </a:path>
              </a:pathLst>
            </a:custGeom>
            <a:solidFill>
              <a:srgbClr val="192647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3" name="object 373"/>
            <p:cNvSpPr/>
            <p:nvPr/>
          </p:nvSpPr>
          <p:spPr>
            <a:xfrm>
              <a:off x="1038860" y="6457949"/>
              <a:ext cx="932180" cy="85090"/>
            </a:xfrm>
            <a:custGeom>
              <a:avLst/>
              <a:gdLst/>
              <a:ahLst/>
              <a:cxnLst/>
              <a:rect l="l" t="t" r="r" b="b"/>
              <a:pathLst>
                <a:path w="932180" h="85090">
                  <a:moveTo>
                    <a:pt x="932180" y="0"/>
                  </a:moveTo>
                  <a:lnTo>
                    <a:pt x="928370" y="0"/>
                  </a:lnTo>
                  <a:lnTo>
                    <a:pt x="928370" y="5080"/>
                  </a:lnTo>
                  <a:lnTo>
                    <a:pt x="928370" y="81280"/>
                  </a:lnTo>
                  <a:lnTo>
                    <a:pt x="3810" y="81280"/>
                  </a:lnTo>
                  <a:lnTo>
                    <a:pt x="3810" y="5080"/>
                  </a:lnTo>
                  <a:lnTo>
                    <a:pt x="928370" y="5080"/>
                  </a:lnTo>
                  <a:lnTo>
                    <a:pt x="92837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81280"/>
                  </a:lnTo>
                  <a:lnTo>
                    <a:pt x="0" y="85090"/>
                  </a:lnTo>
                  <a:lnTo>
                    <a:pt x="932180" y="85090"/>
                  </a:lnTo>
                  <a:lnTo>
                    <a:pt x="932180" y="81280"/>
                  </a:lnTo>
                  <a:lnTo>
                    <a:pt x="932180" y="5080"/>
                  </a:lnTo>
                  <a:lnTo>
                    <a:pt x="932180" y="0"/>
                  </a:lnTo>
                  <a:close/>
                </a:path>
              </a:pathLst>
            </a:custGeom>
            <a:solidFill>
              <a:srgbClr val="19274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4" name="object 374"/>
            <p:cNvSpPr/>
            <p:nvPr/>
          </p:nvSpPr>
          <p:spPr>
            <a:xfrm>
              <a:off x="1042670" y="6463029"/>
              <a:ext cx="924560" cy="76200"/>
            </a:xfrm>
            <a:custGeom>
              <a:avLst/>
              <a:gdLst/>
              <a:ahLst/>
              <a:cxnLst/>
              <a:rect l="l" t="t" r="r" b="b"/>
              <a:pathLst>
                <a:path w="924560" h="76200">
                  <a:moveTo>
                    <a:pt x="924560" y="0"/>
                  </a:moveTo>
                  <a:lnTo>
                    <a:pt x="919480" y="0"/>
                  </a:lnTo>
                  <a:lnTo>
                    <a:pt x="919480" y="3810"/>
                  </a:lnTo>
                  <a:lnTo>
                    <a:pt x="919480" y="71120"/>
                  </a:lnTo>
                  <a:lnTo>
                    <a:pt x="3810" y="71120"/>
                  </a:lnTo>
                  <a:lnTo>
                    <a:pt x="3810" y="3810"/>
                  </a:lnTo>
                  <a:lnTo>
                    <a:pt x="919480" y="3810"/>
                  </a:lnTo>
                  <a:lnTo>
                    <a:pt x="9194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71120"/>
                  </a:lnTo>
                  <a:lnTo>
                    <a:pt x="0" y="76200"/>
                  </a:lnTo>
                  <a:lnTo>
                    <a:pt x="924560" y="76200"/>
                  </a:lnTo>
                  <a:lnTo>
                    <a:pt x="924560" y="71120"/>
                  </a:lnTo>
                  <a:lnTo>
                    <a:pt x="924560" y="3810"/>
                  </a:lnTo>
                  <a:lnTo>
                    <a:pt x="924560" y="0"/>
                  </a:lnTo>
                  <a:close/>
                </a:path>
              </a:pathLst>
            </a:custGeom>
            <a:solidFill>
              <a:srgbClr val="19284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5" name="object 375"/>
            <p:cNvSpPr/>
            <p:nvPr/>
          </p:nvSpPr>
          <p:spPr>
            <a:xfrm>
              <a:off x="1046480" y="6466839"/>
              <a:ext cx="915669" cy="67310"/>
            </a:xfrm>
            <a:custGeom>
              <a:avLst/>
              <a:gdLst/>
              <a:ahLst/>
              <a:cxnLst/>
              <a:rect l="l" t="t" r="r" b="b"/>
              <a:pathLst>
                <a:path w="915669" h="67309">
                  <a:moveTo>
                    <a:pt x="915670" y="0"/>
                  </a:moveTo>
                  <a:lnTo>
                    <a:pt x="911860" y="0"/>
                  </a:lnTo>
                  <a:lnTo>
                    <a:pt x="911860" y="5080"/>
                  </a:lnTo>
                  <a:lnTo>
                    <a:pt x="911860" y="63500"/>
                  </a:lnTo>
                  <a:lnTo>
                    <a:pt x="5080" y="63500"/>
                  </a:lnTo>
                  <a:lnTo>
                    <a:pt x="5080" y="5080"/>
                  </a:lnTo>
                  <a:lnTo>
                    <a:pt x="911860" y="5080"/>
                  </a:lnTo>
                  <a:lnTo>
                    <a:pt x="91186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63500"/>
                  </a:lnTo>
                  <a:lnTo>
                    <a:pt x="0" y="67310"/>
                  </a:lnTo>
                  <a:lnTo>
                    <a:pt x="915670" y="67310"/>
                  </a:lnTo>
                  <a:lnTo>
                    <a:pt x="915670" y="63500"/>
                  </a:lnTo>
                  <a:lnTo>
                    <a:pt x="915670" y="5080"/>
                  </a:lnTo>
                  <a:lnTo>
                    <a:pt x="915670" y="0"/>
                  </a:lnTo>
                  <a:close/>
                </a:path>
              </a:pathLst>
            </a:custGeom>
            <a:solidFill>
              <a:srgbClr val="1A284A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6" name="object 376"/>
            <p:cNvSpPr/>
            <p:nvPr/>
          </p:nvSpPr>
          <p:spPr>
            <a:xfrm>
              <a:off x="1051560" y="6471919"/>
              <a:ext cx="906780" cy="58419"/>
            </a:xfrm>
            <a:custGeom>
              <a:avLst/>
              <a:gdLst/>
              <a:ahLst/>
              <a:cxnLst/>
              <a:rect l="l" t="t" r="r" b="b"/>
              <a:pathLst>
                <a:path w="906780" h="58420">
                  <a:moveTo>
                    <a:pt x="906780" y="0"/>
                  </a:moveTo>
                  <a:lnTo>
                    <a:pt x="901700" y="0"/>
                  </a:lnTo>
                  <a:lnTo>
                    <a:pt x="901700" y="3810"/>
                  </a:lnTo>
                  <a:lnTo>
                    <a:pt x="901700" y="54610"/>
                  </a:lnTo>
                  <a:lnTo>
                    <a:pt x="3810" y="54610"/>
                  </a:lnTo>
                  <a:lnTo>
                    <a:pt x="3810" y="3810"/>
                  </a:lnTo>
                  <a:lnTo>
                    <a:pt x="901700" y="3810"/>
                  </a:lnTo>
                  <a:lnTo>
                    <a:pt x="90170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54610"/>
                  </a:lnTo>
                  <a:lnTo>
                    <a:pt x="0" y="58420"/>
                  </a:lnTo>
                  <a:lnTo>
                    <a:pt x="906780" y="58420"/>
                  </a:lnTo>
                  <a:lnTo>
                    <a:pt x="906780" y="54610"/>
                  </a:lnTo>
                  <a:lnTo>
                    <a:pt x="906780" y="3810"/>
                  </a:lnTo>
                  <a:lnTo>
                    <a:pt x="906780" y="0"/>
                  </a:lnTo>
                  <a:close/>
                </a:path>
              </a:pathLst>
            </a:custGeom>
            <a:solidFill>
              <a:srgbClr val="1A294B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7" name="object 377"/>
            <p:cNvSpPr/>
            <p:nvPr/>
          </p:nvSpPr>
          <p:spPr>
            <a:xfrm>
              <a:off x="1055370" y="6475729"/>
              <a:ext cx="897890" cy="50800"/>
            </a:xfrm>
            <a:custGeom>
              <a:avLst/>
              <a:gdLst/>
              <a:ahLst/>
              <a:cxnLst/>
              <a:rect l="l" t="t" r="r" b="b"/>
              <a:pathLst>
                <a:path w="897889" h="50800">
                  <a:moveTo>
                    <a:pt x="897890" y="0"/>
                  </a:moveTo>
                  <a:lnTo>
                    <a:pt x="894080" y="0"/>
                  </a:lnTo>
                  <a:lnTo>
                    <a:pt x="894080" y="3810"/>
                  </a:lnTo>
                  <a:lnTo>
                    <a:pt x="894080" y="46990"/>
                  </a:lnTo>
                  <a:lnTo>
                    <a:pt x="5080" y="46990"/>
                  </a:lnTo>
                  <a:lnTo>
                    <a:pt x="5080" y="3810"/>
                  </a:lnTo>
                  <a:lnTo>
                    <a:pt x="894080" y="3810"/>
                  </a:lnTo>
                  <a:lnTo>
                    <a:pt x="8940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46990"/>
                  </a:lnTo>
                  <a:lnTo>
                    <a:pt x="0" y="50800"/>
                  </a:lnTo>
                  <a:lnTo>
                    <a:pt x="897890" y="50800"/>
                  </a:lnTo>
                  <a:lnTo>
                    <a:pt x="897890" y="46990"/>
                  </a:lnTo>
                  <a:lnTo>
                    <a:pt x="897890" y="3810"/>
                  </a:lnTo>
                  <a:lnTo>
                    <a:pt x="897890" y="0"/>
                  </a:lnTo>
                  <a:close/>
                </a:path>
              </a:pathLst>
            </a:custGeom>
            <a:solidFill>
              <a:srgbClr val="1A294C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8" name="object 378"/>
            <p:cNvSpPr/>
            <p:nvPr/>
          </p:nvSpPr>
          <p:spPr>
            <a:xfrm>
              <a:off x="1060450" y="6479539"/>
              <a:ext cx="889000" cy="43180"/>
            </a:xfrm>
            <a:custGeom>
              <a:avLst/>
              <a:gdLst/>
              <a:ahLst/>
              <a:cxnLst/>
              <a:rect l="l" t="t" r="r" b="b"/>
              <a:pathLst>
                <a:path w="889000" h="43179">
                  <a:moveTo>
                    <a:pt x="889000" y="0"/>
                  </a:moveTo>
                  <a:lnTo>
                    <a:pt x="885190" y="0"/>
                  </a:lnTo>
                  <a:lnTo>
                    <a:pt x="885190" y="3810"/>
                  </a:lnTo>
                  <a:lnTo>
                    <a:pt x="885190" y="38100"/>
                  </a:lnTo>
                  <a:lnTo>
                    <a:pt x="3810" y="38100"/>
                  </a:lnTo>
                  <a:lnTo>
                    <a:pt x="3810" y="3810"/>
                  </a:lnTo>
                  <a:lnTo>
                    <a:pt x="885190" y="3810"/>
                  </a:lnTo>
                  <a:lnTo>
                    <a:pt x="88519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38100"/>
                  </a:lnTo>
                  <a:lnTo>
                    <a:pt x="0" y="43180"/>
                  </a:lnTo>
                  <a:lnTo>
                    <a:pt x="889000" y="43180"/>
                  </a:lnTo>
                  <a:lnTo>
                    <a:pt x="889000" y="38100"/>
                  </a:lnTo>
                  <a:lnTo>
                    <a:pt x="889000" y="3810"/>
                  </a:lnTo>
                  <a:lnTo>
                    <a:pt x="889000" y="0"/>
                  </a:lnTo>
                  <a:close/>
                </a:path>
              </a:pathLst>
            </a:custGeom>
            <a:solidFill>
              <a:srgbClr val="1B2A4D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9" name="object 379"/>
            <p:cNvSpPr/>
            <p:nvPr/>
          </p:nvSpPr>
          <p:spPr>
            <a:xfrm>
              <a:off x="1064260" y="6483349"/>
              <a:ext cx="881380" cy="34290"/>
            </a:xfrm>
            <a:custGeom>
              <a:avLst/>
              <a:gdLst/>
              <a:ahLst/>
              <a:cxnLst/>
              <a:rect l="l" t="t" r="r" b="b"/>
              <a:pathLst>
                <a:path w="881380" h="34290">
                  <a:moveTo>
                    <a:pt x="881380" y="0"/>
                  </a:moveTo>
                  <a:lnTo>
                    <a:pt x="876300" y="0"/>
                  </a:lnTo>
                  <a:lnTo>
                    <a:pt x="876300" y="5080"/>
                  </a:lnTo>
                  <a:lnTo>
                    <a:pt x="876300" y="30480"/>
                  </a:lnTo>
                  <a:lnTo>
                    <a:pt x="3810" y="30480"/>
                  </a:lnTo>
                  <a:lnTo>
                    <a:pt x="3810" y="5080"/>
                  </a:lnTo>
                  <a:lnTo>
                    <a:pt x="876300" y="5080"/>
                  </a:lnTo>
                  <a:lnTo>
                    <a:pt x="87630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30480"/>
                  </a:lnTo>
                  <a:lnTo>
                    <a:pt x="0" y="34290"/>
                  </a:lnTo>
                  <a:lnTo>
                    <a:pt x="881380" y="34290"/>
                  </a:lnTo>
                  <a:lnTo>
                    <a:pt x="881380" y="30480"/>
                  </a:lnTo>
                  <a:lnTo>
                    <a:pt x="881380" y="5080"/>
                  </a:lnTo>
                  <a:lnTo>
                    <a:pt x="881380" y="0"/>
                  </a:lnTo>
                  <a:close/>
                </a:path>
              </a:pathLst>
            </a:custGeom>
            <a:solidFill>
              <a:srgbClr val="1B2A4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0" name="object 380"/>
            <p:cNvSpPr/>
            <p:nvPr/>
          </p:nvSpPr>
          <p:spPr>
            <a:xfrm>
              <a:off x="1068070" y="6488429"/>
              <a:ext cx="872490" cy="25400"/>
            </a:xfrm>
            <a:custGeom>
              <a:avLst/>
              <a:gdLst/>
              <a:ahLst/>
              <a:cxnLst/>
              <a:rect l="l" t="t" r="r" b="b"/>
              <a:pathLst>
                <a:path w="872489" h="25400">
                  <a:moveTo>
                    <a:pt x="872490" y="0"/>
                  </a:moveTo>
                  <a:lnTo>
                    <a:pt x="868680" y="0"/>
                  </a:lnTo>
                  <a:lnTo>
                    <a:pt x="868680" y="3810"/>
                  </a:lnTo>
                  <a:lnTo>
                    <a:pt x="868680" y="20320"/>
                  </a:lnTo>
                  <a:lnTo>
                    <a:pt x="3810" y="20320"/>
                  </a:lnTo>
                  <a:lnTo>
                    <a:pt x="3810" y="3810"/>
                  </a:lnTo>
                  <a:lnTo>
                    <a:pt x="868680" y="3810"/>
                  </a:lnTo>
                  <a:lnTo>
                    <a:pt x="868680" y="0"/>
                  </a:lnTo>
                  <a:lnTo>
                    <a:pt x="0" y="0"/>
                  </a:lnTo>
                  <a:lnTo>
                    <a:pt x="0" y="3810"/>
                  </a:lnTo>
                  <a:lnTo>
                    <a:pt x="0" y="20320"/>
                  </a:lnTo>
                  <a:lnTo>
                    <a:pt x="0" y="25400"/>
                  </a:lnTo>
                  <a:lnTo>
                    <a:pt x="872490" y="25400"/>
                  </a:lnTo>
                  <a:lnTo>
                    <a:pt x="872490" y="20320"/>
                  </a:lnTo>
                  <a:lnTo>
                    <a:pt x="872490" y="3810"/>
                  </a:lnTo>
                  <a:lnTo>
                    <a:pt x="872490" y="0"/>
                  </a:lnTo>
                  <a:close/>
                </a:path>
              </a:pathLst>
            </a:custGeom>
            <a:solidFill>
              <a:srgbClr val="1B2B4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1" name="object 381"/>
            <p:cNvSpPr/>
            <p:nvPr/>
          </p:nvSpPr>
          <p:spPr>
            <a:xfrm>
              <a:off x="1071880" y="6492239"/>
              <a:ext cx="864869" cy="16510"/>
            </a:xfrm>
            <a:custGeom>
              <a:avLst/>
              <a:gdLst/>
              <a:ahLst/>
              <a:cxnLst/>
              <a:rect l="l" t="t" r="r" b="b"/>
              <a:pathLst>
                <a:path w="864869" h="16509">
                  <a:moveTo>
                    <a:pt x="864870" y="0"/>
                  </a:moveTo>
                  <a:lnTo>
                    <a:pt x="861060" y="0"/>
                  </a:lnTo>
                  <a:lnTo>
                    <a:pt x="861060" y="5080"/>
                  </a:lnTo>
                  <a:lnTo>
                    <a:pt x="861060" y="12700"/>
                  </a:lnTo>
                  <a:lnTo>
                    <a:pt x="5080" y="12700"/>
                  </a:lnTo>
                  <a:lnTo>
                    <a:pt x="5080" y="5080"/>
                  </a:lnTo>
                  <a:lnTo>
                    <a:pt x="861060" y="5080"/>
                  </a:lnTo>
                  <a:lnTo>
                    <a:pt x="861060" y="0"/>
                  </a:lnTo>
                  <a:lnTo>
                    <a:pt x="0" y="0"/>
                  </a:lnTo>
                  <a:lnTo>
                    <a:pt x="0" y="5080"/>
                  </a:lnTo>
                  <a:lnTo>
                    <a:pt x="0" y="12700"/>
                  </a:lnTo>
                  <a:lnTo>
                    <a:pt x="0" y="16510"/>
                  </a:lnTo>
                  <a:lnTo>
                    <a:pt x="864870" y="16510"/>
                  </a:lnTo>
                  <a:lnTo>
                    <a:pt x="864870" y="12700"/>
                  </a:lnTo>
                  <a:lnTo>
                    <a:pt x="864870" y="5080"/>
                  </a:lnTo>
                  <a:lnTo>
                    <a:pt x="864870" y="0"/>
                  </a:lnTo>
                  <a:close/>
                </a:path>
              </a:pathLst>
            </a:custGeom>
            <a:solidFill>
              <a:srgbClr val="1C2B5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2" name="object 382"/>
            <p:cNvSpPr/>
            <p:nvPr/>
          </p:nvSpPr>
          <p:spPr>
            <a:xfrm>
              <a:off x="1076959" y="6497319"/>
              <a:ext cx="855980" cy="7620"/>
            </a:xfrm>
            <a:custGeom>
              <a:avLst/>
              <a:gdLst/>
              <a:ahLst/>
              <a:cxnLst/>
              <a:rect l="l" t="t" r="r" b="b"/>
              <a:pathLst>
                <a:path w="855980" h="7620">
                  <a:moveTo>
                    <a:pt x="855979" y="0"/>
                  </a:moveTo>
                  <a:lnTo>
                    <a:pt x="0" y="0"/>
                  </a:lnTo>
                  <a:lnTo>
                    <a:pt x="0" y="7619"/>
                  </a:lnTo>
                  <a:lnTo>
                    <a:pt x="855979" y="7619"/>
                  </a:lnTo>
                  <a:lnTo>
                    <a:pt x="855979" y="0"/>
                  </a:lnTo>
                  <a:close/>
                </a:path>
              </a:pathLst>
            </a:custGeom>
            <a:solidFill>
              <a:srgbClr val="1D2D52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383" name="object 383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781050" y="6417309"/>
              <a:ext cx="554990" cy="346710"/>
            </a:xfrm>
            <a:prstGeom prst="rect">
              <a:avLst/>
            </a:prstGeom>
          </p:spPr>
        </p:pic>
        <p:pic>
          <p:nvPicPr>
            <p:cNvPr id="384" name="object 384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447800" y="6417309"/>
              <a:ext cx="554989" cy="346710"/>
            </a:xfrm>
            <a:prstGeom prst="rect">
              <a:avLst/>
            </a:prstGeom>
          </p:spPr>
        </p:pic>
      </p:grpSp>
      <p:sp>
        <p:nvSpPr>
          <p:cNvPr id="385" name="object 385"/>
          <p:cNvSpPr txBox="1"/>
          <p:nvPr/>
        </p:nvSpPr>
        <p:spPr>
          <a:xfrm>
            <a:off x="610869" y="1522730"/>
            <a:ext cx="8143875" cy="2712720"/>
          </a:xfrm>
          <a:prstGeom prst="rect">
            <a:avLst/>
          </a:prstGeom>
        </p:spPr>
        <p:txBody>
          <a:bodyPr vert="horz" wrap="square" lIns="0" tIns="4826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380"/>
              </a:spcBef>
            </a:pPr>
            <a:r>
              <a:rPr sz="2800" b="1" dirty="0">
                <a:solidFill>
                  <a:srgbClr val="FFFF00"/>
                </a:solidFill>
                <a:latin typeface="Times New Roman"/>
                <a:cs typeface="Times New Roman"/>
              </a:rPr>
              <a:t>4. </a:t>
            </a: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Interpretation </a:t>
            </a:r>
            <a:r>
              <a:rPr sz="2800" b="1" dirty="0">
                <a:solidFill>
                  <a:srgbClr val="FFFF00"/>
                </a:solidFill>
                <a:latin typeface="Times New Roman"/>
                <a:cs typeface="Times New Roman"/>
              </a:rPr>
              <a:t>of </a:t>
            </a: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soil analysis</a:t>
            </a:r>
            <a:r>
              <a:rPr sz="2800" b="1" spc="-2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data</a:t>
            </a:r>
            <a:endParaRPr sz="28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spcBef>
                <a:spcPts val="240"/>
              </a:spcBef>
              <a:tabLst>
                <a:tab pos="1412875" algn="l"/>
                <a:tab pos="2066289" algn="l"/>
                <a:tab pos="3020060" algn="l"/>
                <a:tab pos="4416425" algn="l"/>
                <a:tab pos="5705475" algn="l"/>
                <a:tab pos="6528434" algn="l"/>
              </a:tabLst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macronutrients,</a:t>
            </a:r>
            <a:r>
              <a:rPr sz="24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	results generally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classified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into categories  of</a:t>
            </a:r>
            <a:r>
              <a:rPr sz="2400" spc="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supply,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e.g.:	low,</a:t>
            </a:r>
            <a:r>
              <a:rPr sz="2400" spc="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medium</a:t>
            </a:r>
            <a:r>
              <a:rPr sz="2400" spc="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and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high</a:t>
            </a:r>
            <a:r>
              <a:rPr sz="2400" spc="40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(see	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Table	below ). For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these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categories, the nutrient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amounts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required for an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optimal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or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stated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yield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level are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estimated. For micronutrients,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 critical level  is generally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used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decide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whether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 application of that nutrient  is</a:t>
            </a: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needed.</a:t>
            </a:r>
            <a:endParaRPr sz="2400">
              <a:latin typeface="Times New Roman"/>
              <a:cs typeface="Times New Roman"/>
            </a:endParaRPr>
          </a:p>
        </p:txBody>
      </p:sp>
      <p:grpSp>
        <p:nvGrpSpPr>
          <p:cNvPr id="386" name="object 386"/>
          <p:cNvGrpSpPr/>
          <p:nvPr/>
        </p:nvGrpSpPr>
        <p:grpSpPr>
          <a:xfrm>
            <a:off x="1371600" y="4267200"/>
            <a:ext cx="7010400" cy="1592580"/>
            <a:chOff x="1371600" y="4267200"/>
            <a:chExt cx="7010400" cy="1592580"/>
          </a:xfrm>
        </p:grpSpPr>
        <p:sp>
          <p:nvSpPr>
            <p:cNvPr id="387" name="object 387"/>
            <p:cNvSpPr/>
            <p:nvPr/>
          </p:nvSpPr>
          <p:spPr>
            <a:xfrm>
              <a:off x="1371600" y="4267199"/>
              <a:ext cx="7010400" cy="580390"/>
            </a:xfrm>
            <a:custGeom>
              <a:avLst/>
              <a:gdLst/>
              <a:ahLst/>
              <a:cxnLst/>
              <a:rect l="l" t="t" r="r" b="b"/>
              <a:pathLst>
                <a:path w="7010400" h="580389">
                  <a:moveTo>
                    <a:pt x="7010400" y="0"/>
                  </a:moveTo>
                  <a:lnTo>
                    <a:pt x="5257800" y="0"/>
                  </a:lnTo>
                  <a:lnTo>
                    <a:pt x="3505200" y="0"/>
                  </a:lnTo>
                  <a:lnTo>
                    <a:pt x="1828800" y="0"/>
                  </a:lnTo>
                  <a:lnTo>
                    <a:pt x="0" y="0"/>
                  </a:lnTo>
                  <a:lnTo>
                    <a:pt x="0" y="580390"/>
                  </a:lnTo>
                  <a:lnTo>
                    <a:pt x="1828800" y="580390"/>
                  </a:lnTo>
                  <a:lnTo>
                    <a:pt x="3505200" y="580390"/>
                  </a:lnTo>
                  <a:lnTo>
                    <a:pt x="5257800" y="580390"/>
                  </a:lnTo>
                  <a:lnTo>
                    <a:pt x="7010400" y="580390"/>
                  </a:lnTo>
                  <a:lnTo>
                    <a:pt x="7010400" y="0"/>
                  </a:lnTo>
                  <a:close/>
                </a:path>
              </a:pathLst>
            </a:custGeom>
            <a:solidFill>
              <a:srgbClr val="336699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8" name="object 388"/>
            <p:cNvSpPr/>
            <p:nvPr/>
          </p:nvSpPr>
          <p:spPr>
            <a:xfrm>
              <a:off x="1371600" y="4847589"/>
              <a:ext cx="7010400" cy="337820"/>
            </a:xfrm>
            <a:custGeom>
              <a:avLst/>
              <a:gdLst/>
              <a:ahLst/>
              <a:cxnLst/>
              <a:rect l="l" t="t" r="r" b="b"/>
              <a:pathLst>
                <a:path w="7010400" h="337820">
                  <a:moveTo>
                    <a:pt x="7010400" y="0"/>
                  </a:moveTo>
                  <a:lnTo>
                    <a:pt x="5257800" y="0"/>
                  </a:lnTo>
                  <a:lnTo>
                    <a:pt x="3505200" y="0"/>
                  </a:lnTo>
                  <a:lnTo>
                    <a:pt x="1828800" y="0"/>
                  </a:lnTo>
                  <a:lnTo>
                    <a:pt x="0" y="0"/>
                  </a:lnTo>
                  <a:lnTo>
                    <a:pt x="0" y="337820"/>
                  </a:lnTo>
                  <a:lnTo>
                    <a:pt x="1828800" y="337820"/>
                  </a:lnTo>
                  <a:lnTo>
                    <a:pt x="3505200" y="337820"/>
                  </a:lnTo>
                  <a:lnTo>
                    <a:pt x="5257800" y="337820"/>
                  </a:lnTo>
                  <a:lnTo>
                    <a:pt x="7010400" y="337820"/>
                  </a:lnTo>
                  <a:lnTo>
                    <a:pt x="7010400" y="0"/>
                  </a:lnTo>
                  <a:close/>
                </a:path>
              </a:pathLst>
            </a:custGeom>
            <a:solidFill>
              <a:srgbClr val="E7E9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9" name="object 389"/>
            <p:cNvSpPr/>
            <p:nvPr/>
          </p:nvSpPr>
          <p:spPr>
            <a:xfrm>
              <a:off x="1371600" y="5185409"/>
              <a:ext cx="7010400" cy="336550"/>
            </a:xfrm>
            <a:custGeom>
              <a:avLst/>
              <a:gdLst/>
              <a:ahLst/>
              <a:cxnLst/>
              <a:rect l="l" t="t" r="r" b="b"/>
              <a:pathLst>
                <a:path w="7010400" h="336550">
                  <a:moveTo>
                    <a:pt x="7010400" y="0"/>
                  </a:moveTo>
                  <a:lnTo>
                    <a:pt x="5257800" y="0"/>
                  </a:lnTo>
                  <a:lnTo>
                    <a:pt x="3505200" y="0"/>
                  </a:lnTo>
                  <a:lnTo>
                    <a:pt x="1828800" y="0"/>
                  </a:lnTo>
                  <a:lnTo>
                    <a:pt x="0" y="0"/>
                  </a:lnTo>
                  <a:lnTo>
                    <a:pt x="0" y="336550"/>
                  </a:lnTo>
                  <a:lnTo>
                    <a:pt x="1828800" y="336550"/>
                  </a:lnTo>
                  <a:lnTo>
                    <a:pt x="3505200" y="336550"/>
                  </a:lnTo>
                  <a:lnTo>
                    <a:pt x="5257800" y="336550"/>
                  </a:lnTo>
                  <a:lnTo>
                    <a:pt x="7010400" y="336550"/>
                  </a:lnTo>
                  <a:lnTo>
                    <a:pt x="7010400" y="0"/>
                  </a:lnTo>
                  <a:close/>
                </a:path>
              </a:pathLst>
            </a:custGeom>
            <a:solidFill>
              <a:srgbClr val="FFFFFF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0" name="object 390"/>
            <p:cNvSpPr/>
            <p:nvPr/>
          </p:nvSpPr>
          <p:spPr>
            <a:xfrm>
              <a:off x="1371600" y="5521959"/>
              <a:ext cx="7010400" cy="337820"/>
            </a:xfrm>
            <a:custGeom>
              <a:avLst/>
              <a:gdLst/>
              <a:ahLst/>
              <a:cxnLst/>
              <a:rect l="l" t="t" r="r" b="b"/>
              <a:pathLst>
                <a:path w="7010400" h="337820">
                  <a:moveTo>
                    <a:pt x="7010400" y="0"/>
                  </a:moveTo>
                  <a:lnTo>
                    <a:pt x="5257800" y="0"/>
                  </a:lnTo>
                  <a:lnTo>
                    <a:pt x="3505200" y="0"/>
                  </a:lnTo>
                  <a:lnTo>
                    <a:pt x="1828800" y="0"/>
                  </a:lnTo>
                  <a:lnTo>
                    <a:pt x="0" y="0"/>
                  </a:lnTo>
                  <a:lnTo>
                    <a:pt x="0" y="337820"/>
                  </a:lnTo>
                  <a:lnTo>
                    <a:pt x="1828800" y="337820"/>
                  </a:lnTo>
                  <a:lnTo>
                    <a:pt x="3505200" y="337820"/>
                  </a:lnTo>
                  <a:lnTo>
                    <a:pt x="5257800" y="337820"/>
                  </a:lnTo>
                  <a:lnTo>
                    <a:pt x="7010400" y="337820"/>
                  </a:lnTo>
                  <a:lnTo>
                    <a:pt x="7010400" y="0"/>
                  </a:lnTo>
                  <a:close/>
                </a:path>
              </a:pathLst>
            </a:custGeom>
            <a:solidFill>
              <a:srgbClr val="E7E9EE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391" name="object 391"/>
          <p:cNvGraphicFramePr>
            <a:graphicFrameLocks noGrp="1"/>
          </p:cNvGraphicFramePr>
          <p:nvPr/>
        </p:nvGraphicFramePr>
        <p:xfrm>
          <a:off x="1372433" y="4267200"/>
          <a:ext cx="6707504" cy="1592578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70815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129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8923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2905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51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580389">
                <a:tc>
                  <a:txBody>
                    <a:bodyPr/>
                    <a:lstStyle/>
                    <a:p>
                      <a:pPr marL="88900" marR="732155">
                        <a:lnSpc>
                          <a:spcPts val="1770"/>
                        </a:lnSpc>
                        <a:spcBef>
                          <a:spcPts val="395"/>
                        </a:spcBef>
                      </a:pPr>
                      <a:r>
                        <a:rPr sz="16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b="1" spc="-4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v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a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i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la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b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</a:t>
                      </a:r>
                      <a:r>
                        <a:rPr sz="1600" b="1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e  </a:t>
                      </a: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Nutrient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50165" marB="0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Low</a:t>
                      </a:r>
                      <a:r>
                        <a:rPr sz="1600" b="1" spc="2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(kg/ha)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Medium</a:t>
                      </a:r>
                      <a:r>
                        <a:rPr sz="1600" b="1" spc="-3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(kg/ha)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b="1" spc="-5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High</a:t>
                      </a:r>
                      <a:r>
                        <a:rPr sz="1600" b="1" spc="-6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 </a:t>
                      </a:r>
                      <a:r>
                        <a:rPr sz="1600" b="1" spc="-10" dirty="0">
                          <a:solidFill>
                            <a:srgbClr val="FFFFFF"/>
                          </a:solidFill>
                          <a:latin typeface="Arial"/>
                          <a:cs typeface="Arial"/>
                        </a:rPr>
                        <a:t>(kg/ha)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solidFill>
                      <a:srgbClr val="33669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2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33669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Nitrogen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(N)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&lt;280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280-560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&gt;560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36549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Phosphorus</a:t>
                      </a:r>
                      <a:r>
                        <a:rPr sz="1600" spc="-20" dirty="0">
                          <a:latin typeface="Arial"/>
                          <a:cs typeface="Arial"/>
                        </a:rPr>
                        <a:t> </a:t>
                      </a:r>
                      <a:r>
                        <a:rPr sz="1600" spc="-5" dirty="0">
                          <a:latin typeface="Arial"/>
                          <a:cs typeface="Arial"/>
                        </a:rPr>
                        <a:t>(P)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&lt;10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10-24.6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&gt;24.6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37820">
                <a:tc>
                  <a:txBody>
                    <a:bodyPr/>
                    <a:lstStyle/>
                    <a:p>
                      <a:pPr marL="8890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Potassium (K)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209550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&lt;108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27368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spc="-10" dirty="0">
                          <a:latin typeface="Arial"/>
                          <a:cs typeface="Arial"/>
                        </a:rPr>
                        <a:t>108-280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 marL="133985">
                        <a:lnSpc>
                          <a:spcPct val="100000"/>
                        </a:lnSpc>
                        <a:spcBef>
                          <a:spcPts val="210"/>
                        </a:spcBef>
                      </a:pPr>
                      <a:r>
                        <a:rPr sz="1600" spc="-5" dirty="0">
                          <a:latin typeface="Arial"/>
                          <a:cs typeface="Arial"/>
                        </a:rPr>
                        <a:t>&gt;280</a:t>
                      </a:r>
                      <a:endParaRPr sz="1600">
                        <a:latin typeface="Arial"/>
                        <a:cs typeface="Arial"/>
                      </a:endParaRPr>
                    </a:p>
                  </a:txBody>
                  <a:tcPr marL="0" marR="0" marT="26670" marB="0">
                    <a:lnR w="38100">
                      <a:solidFill>
                        <a:srgbClr val="9B9B9B"/>
                      </a:solidFill>
                      <a:prstDash val="solid"/>
                    </a:lnR>
                    <a:solidFill>
                      <a:srgbClr val="E7E9EE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2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38100">
                      <a:solidFill>
                        <a:srgbClr val="9B9B9B"/>
                      </a:solidFill>
                      <a:prstDash val="solid"/>
                    </a:lnL>
                    <a:solidFill>
                      <a:srgbClr val="E7E9EE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</a:tbl>
          </a:graphicData>
        </a:graphic>
      </p:graphicFrame>
      <p:sp>
        <p:nvSpPr>
          <p:cNvPr id="392" name="object 392"/>
          <p:cNvSpPr/>
          <p:nvPr/>
        </p:nvSpPr>
        <p:spPr>
          <a:xfrm>
            <a:off x="1371600" y="5859779"/>
            <a:ext cx="7010400" cy="337820"/>
          </a:xfrm>
          <a:custGeom>
            <a:avLst/>
            <a:gdLst/>
            <a:ahLst/>
            <a:cxnLst/>
            <a:rect l="l" t="t" r="r" b="b"/>
            <a:pathLst>
              <a:path w="7010400" h="337820">
                <a:moveTo>
                  <a:pt x="7010400" y="0"/>
                </a:moveTo>
                <a:lnTo>
                  <a:pt x="5257800" y="0"/>
                </a:lnTo>
                <a:lnTo>
                  <a:pt x="3505200" y="0"/>
                </a:lnTo>
                <a:lnTo>
                  <a:pt x="1828800" y="0"/>
                </a:lnTo>
                <a:lnTo>
                  <a:pt x="0" y="0"/>
                </a:lnTo>
                <a:lnTo>
                  <a:pt x="0" y="337820"/>
                </a:lnTo>
                <a:lnTo>
                  <a:pt x="1828800" y="337820"/>
                </a:lnTo>
                <a:lnTo>
                  <a:pt x="3505200" y="337820"/>
                </a:lnTo>
                <a:lnTo>
                  <a:pt x="5257800" y="337820"/>
                </a:lnTo>
                <a:lnTo>
                  <a:pt x="7010400" y="337820"/>
                </a:lnTo>
                <a:lnTo>
                  <a:pt x="7010400" y="0"/>
                </a:lnTo>
                <a:close/>
              </a:path>
            </a:pathLst>
          </a:custGeom>
          <a:solidFill>
            <a:srgbClr val="FFFFFF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93" name="object 393"/>
          <p:cNvSpPr txBox="1">
            <a:spLocks noGrp="1"/>
          </p:cNvSpPr>
          <p:nvPr>
            <p:ph type="title"/>
          </p:nvPr>
        </p:nvSpPr>
        <p:spPr>
          <a:xfrm>
            <a:off x="2286000" y="643890"/>
            <a:ext cx="43827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Soil sampling and</a:t>
            </a:r>
            <a:r>
              <a:rPr spc="-50" dirty="0"/>
              <a:t> </a:t>
            </a:r>
            <a:r>
              <a:rPr dirty="0"/>
              <a:t>testing</a:t>
            </a:r>
          </a:p>
        </p:txBody>
      </p:sp>
    </p:spTree>
  </p:cSld>
  <p:clrMapOvr>
    <a:masterClrMapping/>
  </p:clrMapOvr>
  <p:transition>
    <p:wipe dir="d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381000" y="2971800"/>
            <a:ext cx="8510270" cy="3792220"/>
            <a:chOff x="381000" y="2971800"/>
            <a:chExt cx="8510270" cy="379222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050" y="6417309"/>
              <a:ext cx="554990" cy="3467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800" y="6417309"/>
              <a:ext cx="554989" cy="346710"/>
            </a:xfrm>
            <a:prstGeom prst="rect">
              <a:avLst/>
            </a:prstGeom>
          </p:spPr>
        </p:pic>
        <p:pic>
          <p:nvPicPr>
            <p:cNvPr id="5" name="object 5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381000" y="2971800"/>
              <a:ext cx="8510270" cy="3352800"/>
            </a:xfrm>
            <a:prstGeom prst="rect">
              <a:avLst/>
            </a:prstGeom>
          </p:spPr>
        </p:pic>
      </p:grpSp>
      <p:sp>
        <p:nvSpPr>
          <p:cNvPr id="6" name="object 6"/>
          <p:cNvSpPr txBox="1"/>
          <p:nvPr/>
        </p:nvSpPr>
        <p:spPr>
          <a:xfrm>
            <a:off x="382270" y="1634490"/>
            <a:ext cx="8366759" cy="12446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just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nutrients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other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than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N,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 and K, a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single critical level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is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usually designated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below which a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soil is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considered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deficient in that nutrient,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hence requiring 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its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application.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General soil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test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limits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used 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classifying soils into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different 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fertility classes in the following</a:t>
            </a:r>
            <a:r>
              <a:rPr sz="2000" spc="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Table:</a:t>
            </a:r>
            <a:endParaRPr sz="20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2286000" y="643890"/>
            <a:ext cx="43827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Soil sampling and</a:t>
            </a:r>
            <a:r>
              <a:rPr spc="-50" dirty="0"/>
              <a:t> </a:t>
            </a:r>
            <a:r>
              <a:rPr dirty="0"/>
              <a:t>testing</a:t>
            </a:r>
          </a:p>
        </p:txBody>
      </p:sp>
    </p:spTree>
  </p:cSld>
  <p:clrMapOvr>
    <a:masterClrMapping/>
  </p:clrMapOvr>
  <p:transition>
    <p:wipe dir="d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00" y="643890"/>
            <a:ext cx="43827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Soil sampling and</a:t>
            </a:r>
            <a:r>
              <a:rPr spc="-5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91869" y="1668018"/>
            <a:ext cx="7915275" cy="4716780"/>
          </a:xfrm>
          <a:prstGeom prst="rect">
            <a:avLst/>
          </a:prstGeom>
        </p:spPr>
        <p:txBody>
          <a:bodyPr vert="horz" wrap="square" lIns="0" tIns="55244" rIns="0" bIns="0" rtlCol="0">
            <a:spAutoFit/>
          </a:bodyPr>
          <a:lstStyle/>
          <a:p>
            <a:pPr marL="2146300">
              <a:lnSpc>
                <a:spcPct val="100000"/>
              </a:lnSpc>
              <a:spcBef>
                <a:spcPts val="434"/>
              </a:spcBef>
            </a:pPr>
            <a:r>
              <a:rPr sz="28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Let </a:t>
            </a: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Us Sum </a:t>
            </a:r>
            <a:r>
              <a:rPr sz="2800" b="1" spc="-10" dirty="0">
                <a:solidFill>
                  <a:srgbClr val="FFFF00"/>
                </a:solidFill>
                <a:latin typeface="Times New Roman"/>
                <a:cs typeface="Times New Roman"/>
              </a:rPr>
              <a:t>Up</a:t>
            </a:r>
            <a:endParaRPr sz="2800">
              <a:latin typeface="Times New Roman"/>
              <a:cs typeface="Times New Roman"/>
            </a:endParaRPr>
          </a:p>
          <a:p>
            <a:pPr marL="12700" marR="3203575" algn="just">
              <a:lnSpc>
                <a:spcPct val="100000"/>
              </a:lnSpc>
              <a:spcBef>
                <a:spcPts val="240"/>
              </a:spcBef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After soil testing, nutrient supply maps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can be  drawn for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farms, larger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regions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000" spc="204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countries.</a:t>
            </a:r>
            <a:endParaRPr sz="2000">
              <a:latin typeface="Times New Roman"/>
              <a:cs typeface="Times New Roman"/>
            </a:endParaRPr>
          </a:p>
          <a:p>
            <a:pPr marL="849630" marR="3008630" algn="just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Such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maps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provide a useful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generalized  picture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soil fertility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status.</a:t>
            </a:r>
            <a:endParaRPr sz="2000">
              <a:latin typeface="Times New Roman"/>
              <a:cs typeface="Times New Roman"/>
            </a:endParaRPr>
          </a:p>
          <a:p>
            <a:pPr marL="1612900" marR="387985" algn="just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The extent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to which soil fertility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maps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can be used for  planning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nutrient management strategies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depends on how  thorough, recent and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representative the soil sampling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has  been done.</a:t>
            </a:r>
            <a:endParaRPr sz="2000">
              <a:latin typeface="Times New Roman"/>
              <a:cs typeface="Times New Roman"/>
            </a:endParaRPr>
          </a:p>
          <a:p>
            <a:pPr marL="2298700" marR="5080" algn="just">
              <a:lnSpc>
                <a:spcPct val="100000"/>
              </a:lnSpc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Macro level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maps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more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useful as an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awareness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educational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tool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rather than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determining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out 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nutrient application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strategies.</a:t>
            </a:r>
            <a:endParaRPr sz="2000">
              <a:latin typeface="Times New Roman"/>
              <a:cs typeface="Times New Roman"/>
            </a:endParaRPr>
          </a:p>
          <a:p>
            <a:pPr marL="3060700" marR="385445" algn="just">
              <a:lnSpc>
                <a:spcPct val="100000"/>
              </a:lnSpc>
              <a:spcBef>
                <a:spcPts val="60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Hence,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soil testing is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must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to obtain  economic yields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from crop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plants.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d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1050" y="6310629"/>
            <a:ext cx="1337310" cy="453390"/>
            <a:chOff x="781050" y="6310629"/>
            <a:chExt cx="1337310" cy="453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050" y="6417309"/>
              <a:ext cx="554990" cy="3467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800" y="6417309"/>
              <a:ext cx="554989" cy="34671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610869" y="1634490"/>
            <a:ext cx="7990840" cy="4064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88900" algn="just">
              <a:lnSpc>
                <a:spcPts val="3180"/>
              </a:lnSpc>
              <a:spcBef>
                <a:spcPts val="100"/>
              </a:spcBef>
            </a:pP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Soil testing</a:t>
            </a:r>
            <a:endParaRPr sz="2800">
              <a:latin typeface="Times New Roman"/>
              <a:cs typeface="Times New Roman"/>
            </a:endParaRPr>
          </a:p>
          <a:p>
            <a:pPr marL="12700" algn="just">
              <a:lnSpc>
                <a:spcPts val="2700"/>
              </a:lnSpc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Soil</a:t>
            </a:r>
            <a:r>
              <a:rPr sz="2400" spc="1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testing</a:t>
            </a:r>
            <a:r>
              <a:rPr sz="2400" spc="3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is</a:t>
            </a:r>
            <a:r>
              <a:rPr sz="2400" spc="36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</a:t>
            </a:r>
            <a:r>
              <a:rPr sz="2400" spc="3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acceptably</a:t>
            </a:r>
            <a:r>
              <a:rPr sz="2400" spc="37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accurate</a:t>
            </a:r>
            <a:r>
              <a:rPr sz="2400" spc="3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and</a:t>
            </a:r>
            <a:r>
              <a:rPr sz="2400" spc="37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rapid</a:t>
            </a:r>
            <a:r>
              <a:rPr sz="2400" spc="3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soil</a:t>
            </a:r>
            <a:r>
              <a:rPr sz="2400" spc="36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chemical</a:t>
            </a:r>
            <a:endParaRPr sz="2400">
              <a:latin typeface="Times New Roman"/>
              <a:cs typeface="Times New Roman"/>
            </a:endParaRPr>
          </a:p>
          <a:p>
            <a:pPr marL="12700" marR="5715" algn="just">
              <a:lnSpc>
                <a:spcPct val="100000"/>
              </a:lnSpc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analysis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 assessing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available nutrient status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for making 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fertilizer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recommendations.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major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steps in practical soil  testing</a:t>
            </a:r>
            <a:r>
              <a:rPr sz="2400" spc="59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are: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2500">
              <a:latin typeface="Times New Roman"/>
              <a:cs typeface="Times New Roman"/>
            </a:endParaRPr>
          </a:p>
          <a:p>
            <a:pPr marL="12700" marR="455041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1.Soil sampling  2.Preparation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soil</a:t>
            </a: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sample</a:t>
            </a:r>
            <a:endParaRPr sz="2400">
              <a:latin typeface="Times New Roman"/>
              <a:cs typeface="Times New Roman"/>
            </a:endParaRPr>
          </a:p>
          <a:p>
            <a:pPr marL="12700" marR="5080">
              <a:lnSpc>
                <a:spcPct val="100000"/>
              </a:lnSpc>
              <a:buSzPct val="95833"/>
              <a:buAutoNum type="arabicPeriod" startAt="3"/>
              <a:tabLst>
                <a:tab pos="241935" algn="l"/>
                <a:tab pos="1737995" algn="l"/>
                <a:tab pos="2863850" algn="l"/>
                <a:tab pos="3258185" algn="l"/>
                <a:tab pos="4500245" algn="l"/>
                <a:tab pos="5709920" algn="l"/>
                <a:tab pos="6157595" algn="l"/>
                <a:tab pos="6586855" algn="l"/>
              </a:tabLst>
            </a:pP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xt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ct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on/	an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spc="15" dirty="0">
                <a:solidFill>
                  <a:srgbClr val="FFFFFF"/>
                </a:solidFill>
                <a:latin typeface="Times New Roman"/>
                <a:cs typeface="Times New Roman"/>
              </a:rPr>
              <a:t>y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sis	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	av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lable	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utrients	by	an	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p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propr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  laboratory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method</a:t>
            </a:r>
            <a:endParaRPr sz="2400">
              <a:latin typeface="Times New Roman"/>
              <a:cs typeface="Times New Roman"/>
            </a:endParaRPr>
          </a:p>
          <a:p>
            <a:pPr marL="241935" indent="-229235">
              <a:lnSpc>
                <a:spcPct val="100000"/>
              </a:lnSpc>
              <a:buSzPct val="95833"/>
              <a:buAutoNum type="arabicPeriod" startAt="3"/>
              <a:tabLst>
                <a:tab pos="241935" algn="l"/>
              </a:tabLst>
            </a:pP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Interpretation of soil analysis</a:t>
            </a:r>
            <a:r>
              <a:rPr sz="2400" spc="-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data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86000" y="643890"/>
            <a:ext cx="43827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Soil sampling and</a:t>
            </a:r>
            <a:r>
              <a:rPr spc="-50" dirty="0"/>
              <a:t> </a:t>
            </a:r>
            <a:r>
              <a:rPr dirty="0"/>
              <a:t>testing</a:t>
            </a:r>
          </a:p>
        </p:txBody>
      </p:sp>
    </p:spTree>
  </p:cSld>
  <p:clrMapOvr>
    <a:masterClrMapping/>
  </p:clrMapOvr>
  <p:transition>
    <p:wipe dir="d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1050" y="6310629"/>
            <a:ext cx="1337310" cy="453390"/>
            <a:chOff x="781050" y="6310629"/>
            <a:chExt cx="1337310" cy="453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050" y="6417309"/>
              <a:ext cx="554990" cy="3467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800" y="6417309"/>
              <a:ext cx="554989" cy="34671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991869" y="3691890"/>
            <a:ext cx="304355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649605" algn="l"/>
                <a:tab pos="1522095" algn="l"/>
                <a:tab pos="2689860" algn="l"/>
              </a:tabLst>
            </a:pP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he	f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ig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e	provi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s	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</a:t>
            </a:r>
            <a:endParaRPr sz="2200">
              <a:latin typeface="Times New Roman"/>
              <a:cs typeface="Times New Roman"/>
            </a:endParaRPr>
          </a:p>
          <a:p>
            <a:pPr marL="1560830">
              <a:lnSpc>
                <a:spcPct val="100000"/>
              </a:lnSpc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sampling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991869" y="4027170"/>
            <a:ext cx="1142365" cy="695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suggested 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pro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u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r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e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7" name="object 7"/>
          <p:cNvSpPr txBox="1"/>
          <p:nvPr/>
        </p:nvSpPr>
        <p:spPr>
          <a:xfrm>
            <a:off x="2534399" y="4362450"/>
            <a:ext cx="1500505" cy="3606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549910" algn="l"/>
                <a:tab pos="885825" algn="l"/>
              </a:tabLst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or	a	s</a:t>
            </a:r>
            <a:r>
              <a:rPr sz="2200" spc="-25" dirty="0">
                <a:solidFill>
                  <a:srgbClr val="FFFFFF"/>
                </a:solidFill>
                <a:latin typeface="Times New Roman"/>
                <a:cs typeface="Times New Roman"/>
              </a:rPr>
              <a:t>m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ll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991869" y="4697729"/>
            <a:ext cx="3041650" cy="6946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0"/>
              </a:spcBef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field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large field  (Peck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Melsted,</a:t>
            </a:r>
            <a:r>
              <a:rPr sz="2200" spc="-5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1967).</a:t>
            </a:r>
            <a:endParaRPr sz="2200">
              <a:latin typeface="Times New Roman"/>
              <a:cs typeface="Times New Roman"/>
            </a:endParaRPr>
          </a:p>
        </p:txBody>
      </p:sp>
      <p:pic>
        <p:nvPicPr>
          <p:cNvPr id="9" name="object 9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4343400" y="1981200"/>
            <a:ext cx="4419600" cy="3352800"/>
          </a:xfrm>
          <a:prstGeom prst="rect">
            <a:avLst/>
          </a:prstGeom>
        </p:spPr>
      </p:pic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2286000" y="643890"/>
            <a:ext cx="43827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Soil sampling and</a:t>
            </a:r>
            <a:r>
              <a:rPr spc="-50" dirty="0"/>
              <a:t> </a:t>
            </a:r>
            <a:r>
              <a:rPr dirty="0"/>
              <a:t>testing</a:t>
            </a:r>
          </a:p>
        </p:txBody>
      </p:sp>
      <p:sp>
        <p:nvSpPr>
          <p:cNvPr id="13" name="object 13"/>
          <p:cNvSpPr txBox="1"/>
          <p:nvPr/>
        </p:nvSpPr>
        <p:spPr>
          <a:xfrm>
            <a:off x="915669" y="1361555"/>
            <a:ext cx="2892425" cy="2171700"/>
          </a:xfrm>
          <a:prstGeom prst="rect">
            <a:avLst/>
          </a:prstGeom>
        </p:spPr>
        <p:txBody>
          <a:bodyPr vert="horz" wrap="square" lIns="0" tIns="20955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650"/>
              </a:spcBef>
            </a:pPr>
            <a:r>
              <a:rPr sz="2800" b="1" dirty="0">
                <a:solidFill>
                  <a:srgbClr val="FFFF00"/>
                </a:solidFill>
                <a:latin typeface="Times New Roman"/>
                <a:cs typeface="Times New Roman"/>
              </a:rPr>
              <a:t>1. </a:t>
            </a:r>
            <a:r>
              <a:rPr sz="2600" b="1" dirty="0">
                <a:solidFill>
                  <a:srgbClr val="FFFF00"/>
                </a:solidFill>
                <a:latin typeface="Times New Roman"/>
                <a:cs typeface="Times New Roman"/>
              </a:rPr>
              <a:t>Soil</a:t>
            </a:r>
            <a:r>
              <a:rPr sz="2600" b="1" spc="-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6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sampling</a:t>
            </a:r>
            <a:endParaRPr sz="2600">
              <a:latin typeface="Times New Roman"/>
              <a:cs typeface="Times New Roman"/>
            </a:endParaRPr>
          </a:p>
          <a:p>
            <a:pPr marL="88900" marR="5080" algn="just">
              <a:lnSpc>
                <a:spcPct val="99900"/>
              </a:lnSpc>
              <a:spcBef>
                <a:spcPts val="1440"/>
              </a:spcBef>
            </a:pP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Soil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sample must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be true 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representative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of the 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field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or the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part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of the 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field being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tested.</a:t>
            </a:r>
            <a:endParaRPr sz="2200">
              <a:latin typeface="Times New Roman"/>
              <a:cs typeface="Times New Roman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7545069" y="6206490"/>
            <a:ext cx="1075690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spc="-1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on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t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d…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d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1050" y="6310629"/>
            <a:ext cx="1337310" cy="453390"/>
            <a:chOff x="781050" y="6310629"/>
            <a:chExt cx="1337310" cy="453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050" y="6417309"/>
              <a:ext cx="554990" cy="3467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800" y="6417309"/>
              <a:ext cx="554989" cy="34671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00" y="643890"/>
            <a:ext cx="43827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Soil sampling and</a:t>
            </a:r>
            <a:r>
              <a:rPr spc="-5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991869" y="1786890"/>
            <a:ext cx="7759700" cy="48260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37845" algn="just">
              <a:lnSpc>
                <a:spcPct val="100000"/>
              </a:lnSpc>
              <a:spcBef>
                <a:spcPts val="100"/>
              </a:spcBef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Best </a:t>
            </a:r>
            <a:r>
              <a:rPr sz="2000" spc="-15" dirty="0">
                <a:solidFill>
                  <a:srgbClr val="FFFFFF"/>
                </a:solidFill>
                <a:latin typeface="Times New Roman"/>
                <a:cs typeface="Times New Roman"/>
              </a:rPr>
              <a:t>time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sampling is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before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sowing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or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planting. Each sample 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should have a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label describing field identification, farmer’s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name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and 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address,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previous crops, and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crop for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which nutrient  recommendation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is sought.</a:t>
            </a:r>
            <a:endParaRPr sz="2000">
              <a:latin typeface="Times New Roman"/>
              <a:cs typeface="Times New Roman"/>
            </a:endParaRPr>
          </a:p>
          <a:p>
            <a:pPr marL="12700" marR="1454150">
              <a:lnSpc>
                <a:spcPct val="100000"/>
              </a:lnSpc>
              <a:spcBef>
                <a:spcPts val="1800"/>
              </a:spcBef>
            </a:pP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Abnormal soil patches,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areas near a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fence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or used for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storing 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animal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manure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or crop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residues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should not be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sampled</a:t>
            </a:r>
            <a:r>
              <a:rPr sz="2000" spc="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.</a:t>
            </a:r>
            <a:endParaRPr sz="2000">
              <a:latin typeface="Times New Roman"/>
              <a:cs typeface="Times New Roman"/>
            </a:endParaRPr>
          </a:p>
          <a:p>
            <a:pPr marL="12700" marR="612775" algn="just">
              <a:lnSpc>
                <a:spcPct val="100000"/>
              </a:lnSpc>
              <a:spcBef>
                <a:spcPts val="180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soil sampling, special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augers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core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diameter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 1–2 cm are  convenient, but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small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spades can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also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be used. In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any case,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 uniform 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slice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soil should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taken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from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top to bottom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the desired  </a:t>
            </a:r>
            <a:r>
              <a:rPr sz="2000" spc="-10" dirty="0">
                <a:solidFill>
                  <a:srgbClr val="FFFFFF"/>
                </a:solidFill>
                <a:latin typeface="Times New Roman"/>
                <a:cs typeface="Times New Roman"/>
              </a:rPr>
              <a:t>sampling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 depth.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2050">
              <a:latin typeface="Times New Roman"/>
              <a:cs typeface="Times New Roman"/>
            </a:endParaRPr>
          </a:p>
          <a:p>
            <a:pPr marL="12700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About 20 cores are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taken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from a </a:t>
            </a:r>
            <a:r>
              <a:rPr sz="2000" spc="-5" dirty="0">
                <a:solidFill>
                  <a:srgbClr val="FFFFFF"/>
                </a:solidFill>
                <a:latin typeface="Times New Roman"/>
                <a:cs typeface="Times New Roman"/>
              </a:rPr>
              <a:t>field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of 1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ha.</a:t>
            </a:r>
            <a:endParaRPr sz="20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10"/>
              </a:spcBef>
            </a:pPr>
            <a:endParaRPr sz="2600">
              <a:latin typeface="Times New Roman"/>
              <a:cs typeface="Times New Roman"/>
            </a:endParaRPr>
          </a:p>
          <a:p>
            <a:pPr marR="5080" algn="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Contd…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d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1050" y="6310629"/>
            <a:ext cx="1337310" cy="453390"/>
            <a:chOff x="781050" y="6310629"/>
            <a:chExt cx="1337310" cy="453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050" y="6417309"/>
              <a:ext cx="554990" cy="3467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800" y="6417309"/>
              <a:ext cx="554989" cy="34671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00" y="643890"/>
            <a:ext cx="43827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Soil sampling and</a:t>
            </a:r>
            <a:r>
              <a:rPr spc="-5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20419" y="1863090"/>
            <a:ext cx="7858125" cy="34239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297815">
              <a:lnSpc>
                <a:spcPct val="100000"/>
              </a:lnSpc>
              <a:spcBef>
                <a:spcPts val="100"/>
              </a:spcBef>
              <a:tabLst>
                <a:tab pos="922655" algn="l"/>
                <a:tab pos="1768475" algn="l"/>
                <a:tab pos="2087880" algn="l"/>
                <a:tab pos="2967355" algn="l"/>
                <a:tab pos="3525520" algn="l"/>
                <a:tab pos="4895850" algn="l"/>
                <a:tab pos="6266815" algn="l"/>
                <a:tab pos="7264400" algn="l"/>
              </a:tabLst>
            </a:pPr>
            <a:r>
              <a:rPr sz="2400" spc="-30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hen	u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n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g	a	sp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d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	t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h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e	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f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l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lo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ing	te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hn</a:t>
            </a:r>
            <a:r>
              <a:rPr sz="2400" spc="10" dirty="0">
                <a:solidFill>
                  <a:srgbClr val="FFFFFF"/>
                </a:solidFill>
                <a:latin typeface="Times New Roman"/>
                <a:cs typeface="Times New Roman"/>
              </a:rPr>
              <a:t>i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que	should	be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adopted: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0"/>
              </a:spcBef>
            </a:pPr>
            <a:endParaRPr sz="2800">
              <a:latin typeface="Times New Roman"/>
              <a:cs typeface="Times New Roman"/>
            </a:endParaRPr>
          </a:p>
          <a:p>
            <a:pPr marL="107950" marR="352425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Make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V-shaped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cut 15-20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cm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deep and take a 1 cm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slice  from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smooth side. </a:t>
            </a:r>
            <a:r>
              <a:rPr sz="2400" spc="5" dirty="0">
                <a:solidFill>
                  <a:srgbClr val="FFFFFF"/>
                </a:solidFill>
                <a:latin typeface="Times New Roman"/>
                <a:cs typeface="Times New Roman"/>
              </a:rPr>
              <a:t>Trim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sides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sharp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blade or a pen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knife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leaving a 2 cm</a:t>
            </a:r>
            <a:r>
              <a:rPr sz="24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strip.</a:t>
            </a:r>
            <a:endParaRPr sz="24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25"/>
              </a:spcBef>
            </a:pPr>
            <a:endParaRPr sz="2900">
              <a:latin typeface="Times New Roman"/>
              <a:cs typeface="Times New Roman"/>
            </a:endParaRPr>
          </a:p>
          <a:p>
            <a:pPr marL="849630" marR="5080">
              <a:lnSpc>
                <a:spcPct val="100000"/>
              </a:lnSpc>
            </a:pP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Collect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this into a clean bucket. Take a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number of such  samples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make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composite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sample.</a:t>
            </a:r>
            <a:endParaRPr sz="24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d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495301" y="3985259"/>
            <a:ext cx="5924550" cy="2872740"/>
            <a:chOff x="495301" y="3985259"/>
            <a:chExt cx="5924550" cy="287274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050" y="6417309"/>
              <a:ext cx="554990" cy="3467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800" y="6417309"/>
              <a:ext cx="554989" cy="346710"/>
            </a:xfrm>
            <a:prstGeom prst="rect">
              <a:avLst/>
            </a:prstGeom>
          </p:spPr>
        </p:pic>
        <p:sp>
          <p:nvSpPr>
            <p:cNvPr id="5" name="object 5"/>
            <p:cNvSpPr/>
            <p:nvPr/>
          </p:nvSpPr>
          <p:spPr>
            <a:xfrm>
              <a:off x="541019" y="4046219"/>
              <a:ext cx="2628900" cy="2278380"/>
            </a:xfrm>
            <a:custGeom>
              <a:avLst/>
              <a:gdLst/>
              <a:ahLst/>
              <a:cxnLst/>
              <a:rect l="l" t="t" r="r" b="b"/>
              <a:pathLst>
                <a:path w="2628900" h="2278379">
                  <a:moveTo>
                    <a:pt x="0" y="0"/>
                  </a:moveTo>
                  <a:lnTo>
                    <a:pt x="2628900" y="0"/>
                  </a:lnTo>
                  <a:lnTo>
                    <a:pt x="2628900" y="2278379"/>
                  </a:lnTo>
                  <a:lnTo>
                    <a:pt x="0" y="2278379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60069" y="4065269"/>
              <a:ext cx="2590800" cy="2240280"/>
            </a:xfrm>
            <a:custGeom>
              <a:avLst/>
              <a:gdLst/>
              <a:ahLst/>
              <a:cxnLst/>
              <a:rect l="l" t="t" r="r" b="b"/>
              <a:pathLst>
                <a:path w="2590800" h="2240279">
                  <a:moveTo>
                    <a:pt x="2590800" y="0"/>
                  </a:moveTo>
                  <a:lnTo>
                    <a:pt x="0" y="0"/>
                  </a:lnTo>
                  <a:lnTo>
                    <a:pt x="0" y="2240279"/>
                  </a:lnTo>
                  <a:lnTo>
                    <a:pt x="2590800" y="2240279"/>
                  </a:lnTo>
                  <a:lnTo>
                    <a:pt x="2590800" y="0"/>
                  </a:lnTo>
                  <a:close/>
                </a:path>
              </a:pathLst>
            </a:custGeom>
            <a:solidFill>
              <a:srgbClr val="000000">
                <a:alpha val="43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514349" y="4019549"/>
              <a:ext cx="2628900" cy="2278380"/>
            </a:xfrm>
            <a:custGeom>
              <a:avLst/>
              <a:gdLst/>
              <a:ahLst/>
              <a:cxnLst/>
              <a:rect l="l" t="t" r="r" b="b"/>
              <a:pathLst>
                <a:path w="2628900" h="2278379">
                  <a:moveTo>
                    <a:pt x="0" y="0"/>
                  </a:moveTo>
                  <a:lnTo>
                    <a:pt x="2628900" y="0"/>
                  </a:lnTo>
                  <a:lnTo>
                    <a:pt x="2628900" y="2278380"/>
                  </a:lnTo>
                  <a:lnTo>
                    <a:pt x="0" y="2278380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533399" y="4037329"/>
              <a:ext cx="2590800" cy="2240280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224530" y="3985259"/>
              <a:ext cx="3195320" cy="2872740"/>
            </a:xfrm>
            <a:prstGeom prst="rect">
              <a:avLst/>
            </a:prstGeom>
          </p:spPr>
        </p:pic>
      </p:grpSp>
      <p:grpSp>
        <p:nvGrpSpPr>
          <p:cNvPr id="10" name="object 10"/>
          <p:cNvGrpSpPr/>
          <p:nvPr/>
        </p:nvGrpSpPr>
        <p:grpSpPr>
          <a:xfrm>
            <a:off x="6515101" y="4000501"/>
            <a:ext cx="1822450" cy="2341880"/>
            <a:chOff x="6515101" y="4000501"/>
            <a:chExt cx="1822450" cy="2341880"/>
          </a:xfrm>
        </p:grpSpPr>
        <p:sp>
          <p:nvSpPr>
            <p:cNvPr id="11" name="object 11"/>
            <p:cNvSpPr/>
            <p:nvPr/>
          </p:nvSpPr>
          <p:spPr>
            <a:xfrm>
              <a:off x="6560820" y="4046219"/>
              <a:ext cx="1757680" cy="2277110"/>
            </a:xfrm>
            <a:custGeom>
              <a:avLst/>
              <a:gdLst/>
              <a:ahLst/>
              <a:cxnLst/>
              <a:rect l="l" t="t" r="r" b="b"/>
              <a:pathLst>
                <a:path w="1757679" h="2277110">
                  <a:moveTo>
                    <a:pt x="0" y="0"/>
                  </a:moveTo>
                  <a:lnTo>
                    <a:pt x="1757679" y="0"/>
                  </a:lnTo>
                  <a:lnTo>
                    <a:pt x="1757679" y="2277110"/>
                  </a:lnTo>
                  <a:lnTo>
                    <a:pt x="0" y="2277110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6579870" y="4065269"/>
              <a:ext cx="1719580" cy="2239010"/>
            </a:xfrm>
            <a:custGeom>
              <a:avLst/>
              <a:gdLst/>
              <a:ahLst/>
              <a:cxnLst/>
              <a:rect l="l" t="t" r="r" b="b"/>
              <a:pathLst>
                <a:path w="1719579" h="2239010">
                  <a:moveTo>
                    <a:pt x="1719579" y="0"/>
                  </a:moveTo>
                  <a:lnTo>
                    <a:pt x="0" y="0"/>
                  </a:lnTo>
                  <a:lnTo>
                    <a:pt x="0" y="2239010"/>
                  </a:lnTo>
                  <a:lnTo>
                    <a:pt x="1719579" y="2239010"/>
                  </a:lnTo>
                  <a:lnTo>
                    <a:pt x="1719579" y="0"/>
                  </a:lnTo>
                  <a:close/>
                </a:path>
              </a:pathLst>
            </a:custGeom>
            <a:solidFill>
              <a:srgbClr val="000000">
                <a:alpha val="4399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3" name="object 13"/>
            <p:cNvSpPr/>
            <p:nvPr/>
          </p:nvSpPr>
          <p:spPr>
            <a:xfrm>
              <a:off x="6534150" y="4019549"/>
              <a:ext cx="1757680" cy="2277110"/>
            </a:xfrm>
            <a:custGeom>
              <a:avLst/>
              <a:gdLst/>
              <a:ahLst/>
              <a:cxnLst/>
              <a:rect l="l" t="t" r="r" b="b"/>
              <a:pathLst>
                <a:path w="1757679" h="2277110">
                  <a:moveTo>
                    <a:pt x="0" y="0"/>
                  </a:moveTo>
                  <a:lnTo>
                    <a:pt x="1757679" y="0"/>
                  </a:lnTo>
                  <a:lnTo>
                    <a:pt x="1757679" y="2277110"/>
                  </a:lnTo>
                  <a:lnTo>
                    <a:pt x="0" y="2277110"/>
                  </a:lnTo>
                  <a:lnTo>
                    <a:pt x="0" y="0"/>
                  </a:lnTo>
                  <a:close/>
                </a:path>
              </a:pathLst>
            </a:custGeom>
            <a:ln w="38097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4" name="object 14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553200" y="4037329"/>
              <a:ext cx="1719579" cy="2239010"/>
            </a:xfrm>
            <a:prstGeom prst="rect">
              <a:avLst/>
            </a:prstGeom>
          </p:spPr>
        </p:pic>
      </p:grpSp>
      <p:sp>
        <p:nvSpPr>
          <p:cNvPr id="15" name="object 15"/>
          <p:cNvSpPr txBox="1">
            <a:spLocks noGrp="1"/>
          </p:cNvSpPr>
          <p:nvPr>
            <p:ph type="title"/>
          </p:nvPr>
        </p:nvSpPr>
        <p:spPr>
          <a:xfrm>
            <a:off x="2298700" y="567690"/>
            <a:ext cx="438150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pc="-5" dirty="0"/>
              <a:t>Soil </a:t>
            </a:r>
            <a:r>
              <a:rPr dirty="0"/>
              <a:t>sampling and</a:t>
            </a:r>
            <a:r>
              <a:rPr spc="-50" dirty="0"/>
              <a:t> </a:t>
            </a:r>
            <a:r>
              <a:rPr dirty="0"/>
              <a:t>testing</a:t>
            </a:r>
          </a:p>
        </p:txBody>
      </p:sp>
      <p:sp>
        <p:nvSpPr>
          <p:cNvPr id="18" name="object 18"/>
          <p:cNvSpPr txBox="1"/>
          <p:nvPr/>
        </p:nvSpPr>
        <p:spPr>
          <a:xfrm>
            <a:off x="685800" y="1710690"/>
            <a:ext cx="7277100" cy="19608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400" b="1" spc="-5" dirty="0">
                <a:solidFill>
                  <a:srgbClr val="FFCC00"/>
                </a:solidFill>
                <a:latin typeface="Times New Roman"/>
                <a:cs typeface="Times New Roman"/>
              </a:rPr>
              <a:t>Sampling requirement:</a:t>
            </a:r>
            <a:endParaRPr sz="2400">
              <a:latin typeface="Times New Roman"/>
              <a:cs typeface="Times New Roman"/>
            </a:endParaRPr>
          </a:p>
          <a:p>
            <a:pPr marL="469900">
              <a:lnSpc>
                <a:spcPct val="100000"/>
              </a:lnSpc>
              <a:spcBef>
                <a:spcPts val="120"/>
              </a:spcBef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Tools- Shovel, spade,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khurpi,</a:t>
            </a:r>
            <a:r>
              <a:rPr sz="2200" spc="2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augers</a:t>
            </a:r>
            <a:endParaRPr sz="2200">
              <a:latin typeface="Times New Roman"/>
              <a:cs typeface="Times New Roman"/>
            </a:endParaRPr>
          </a:p>
          <a:p>
            <a:pPr marL="1080770">
              <a:lnSpc>
                <a:spcPct val="100000"/>
              </a:lnSpc>
              <a:spcBef>
                <a:spcPts val="360"/>
              </a:spcBef>
            </a:pP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Use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clean</a:t>
            </a:r>
            <a:r>
              <a:rPr sz="2200" spc="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tools</a:t>
            </a:r>
            <a:endParaRPr sz="2200">
              <a:latin typeface="Times New Roman"/>
              <a:cs typeface="Times New Roman"/>
            </a:endParaRPr>
          </a:p>
          <a:p>
            <a:pPr marL="1918970">
              <a:lnSpc>
                <a:spcPct val="100000"/>
              </a:lnSpc>
              <a:spcBef>
                <a:spcPts val="360"/>
              </a:spcBef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Sample from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the proper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depth and</a:t>
            </a:r>
            <a:r>
              <a:rPr sz="2200" spc="-3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location</a:t>
            </a:r>
            <a:endParaRPr sz="2200">
              <a:latin typeface="Times New Roman"/>
              <a:cs typeface="Times New Roman"/>
            </a:endParaRPr>
          </a:p>
          <a:p>
            <a:pPr marL="2680970">
              <a:lnSpc>
                <a:spcPct val="100000"/>
              </a:lnSpc>
              <a:spcBef>
                <a:spcPts val="960"/>
              </a:spcBef>
            </a:pP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Place samples in clean bucket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for</a:t>
            </a:r>
            <a:r>
              <a:rPr sz="2200" spc="-45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mixing</a:t>
            </a:r>
            <a:endParaRPr sz="22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d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1050" y="6310629"/>
            <a:ext cx="1337310" cy="453390"/>
            <a:chOff x="781050" y="6310629"/>
            <a:chExt cx="1337310" cy="453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050" y="6417309"/>
              <a:ext cx="554990" cy="3467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800" y="6417309"/>
              <a:ext cx="554989" cy="34671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00" y="643890"/>
            <a:ext cx="43827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Soil sampling and</a:t>
            </a:r>
            <a:r>
              <a:rPr spc="-5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877569" y="1403350"/>
            <a:ext cx="7794625" cy="5057140"/>
          </a:xfrm>
          <a:prstGeom prst="rect">
            <a:avLst/>
          </a:prstGeom>
        </p:spPr>
        <p:txBody>
          <a:bodyPr vert="horz" wrap="square" lIns="0" tIns="243840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1920"/>
              </a:spcBef>
            </a:pPr>
            <a:r>
              <a:rPr sz="2800" b="1" dirty="0">
                <a:solidFill>
                  <a:srgbClr val="FFFF00"/>
                </a:solidFill>
                <a:latin typeface="Times New Roman"/>
                <a:cs typeface="Times New Roman"/>
              </a:rPr>
              <a:t>2. </a:t>
            </a: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Preparation </a:t>
            </a:r>
            <a:r>
              <a:rPr sz="2800" b="1" dirty="0">
                <a:solidFill>
                  <a:srgbClr val="FFFF00"/>
                </a:solidFill>
                <a:latin typeface="Times New Roman"/>
                <a:cs typeface="Times New Roman"/>
              </a:rPr>
              <a:t>of </a:t>
            </a: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soil</a:t>
            </a:r>
            <a:r>
              <a:rPr sz="2800" b="1" spc="-15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sample</a:t>
            </a:r>
            <a:endParaRPr sz="2800">
              <a:latin typeface="Times New Roman"/>
              <a:cs typeface="Times New Roman"/>
            </a:endParaRPr>
          </a:p>
          <a:p>
            <a:pPr marL="279400" marR="225425">
              <a:lnSpc>
                <a:spcPct val="100000"/>
              </a:lnSpc>
              <a:spcBef>
                <a:spcPts val="1430"/>
              </a:spcBef>
            </a:pP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After the sample reaches in the laboratory or processing  room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it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has to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be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dried, ground and</a:t>
            </a:r>
            <a:r>
              <a:rPr sz="2200" spc="-25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sieved.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300">
              <a:latin typeface="Arial"/>
              <a:cs typeface="Arial"/>
            </a:endParaRPr>
          </a:p>
          <a:p>
            <a:pPr marL="278130" marR="68580" algn="just">
              <a:lnSpc>
                <a:spcPct val="100000"/>
              </a:lnSpc>
            </a:pPr>
            <a:r>
              <a:rPr sz="2200" i="1" spc="-5" dirty="0">
                <a:solidFill>
                  <a:srgbClr val="FFFF00"/>
                </a:solidFill>
                <a:latin typeface="Arial"/>
                <a:cs typeface="Arial"/>
              </a:rPr>
              <a:t>Drying: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Samples are generally air-dried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(25-35</a:t>
            </a:r>
            <a:r>
              <a:rPr sz="1875" baseline="28888" dirty="0">
                <a:solidFill>
                  <a:srgbClr val="FFFFFF"/>
                </a:solidFill>
                <a:latin typeface="Arial"/>
                <a:cs typeface="Arial"/>
              </a:rPr>
              <a:t>o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C;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relative  humidity 20-60%) and stored. For certain determinations 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such as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ammonium and nitrate N, exchangeable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K,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acid  extractable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P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and ferrous iron, fresh samples from the field  without any drying are required. Results of 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soil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analysis are  expressed on oven dry</a:t>
            </a:r>
            <a:r>
              <a:rPr sz="2200" dirty="0">
                <a:solidFill>
                  <a:srgbClr val="FFFFFF"/>
                </a:solidFill>
                <a:latin typeface="Arial"/>
                <a:cs typeface="Arial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Arial"/>
                <a:cs typeface="Arial"/>
              </a:rPr>
              <a:t>basis.</a:t>
            </a:r>
            <a:endParaRPr sz="2200">
              <a:latin typeface="Arial"/>
              <a:cs typeface="Arial"/>
            </a:endParaRPr>
          </a:p>
          <a:p>
            <a:pPr>
              <a:lnSpc>
                <a:spcPct val="100000"/>
              </a:lnSpc>
            </a:pPr>
            <a:endParaRPr sz="2400">
              <a:latin typeface="Arial"/>
              <a:cs typeface="Arial"/>
            </a:endParaRPr>
          </a:p>
          <a:p>
            <a:pPr>
              <a:lnSpc>
                <a:spcPct val="100000"/>
              </a:lnSpc>
              <a:spcBef>
                <a:spcPts val="55"/>
              </a:spcBef>
            </a:pPr>
            <a:endParaRPr sz="2500">
              <a:latin typeface="Arial"/>
              <a:cs typeface="Arial"/>
            </a:endParaRPr>
          </a:p>
          <a:p>
            <a:pPr marR="77470" algn="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Contd…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d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1050" y="6310629"/>
            <a:ext cx="1337310" cy="453390"/>
            <a:chOff x="781050" y="6310629"/>
            <a:chExt cx="1337310" cy="453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050" y="6417309"/>
              <a:ext cx="554990" cy="3467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800" y="6417309"/>
              <a:ext cx="554989" cy="346710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839469" y="1786890"/>
            <a:ext cx="7689215" cy="28295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800" b="1" dirty="0">
                <a:solidFill>
                  <a:srgbClr val="FFFF00"/>
                </a:solidFill>
                <a:latin typeface="Times New Roman"/>
                <a:cs typeface="Times New Roman"/>
              </a:rPr>
              <a:t>2. </a:t>
            </a: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Preparation </a:t>
            </a:r>
            <a:r>
              <a:rPr sz="2800" b="1" dirty="0">
                <a:solidFill>
                  <a:srgbClr val="FFFF00"/>
                </a:solidFill>
                <a:latin typeface="Times New Roman"/>
                <a:cs typeface="Times New Roman"/>
              </a:rPr>
              <a:t>of soil</a:t>
            </a:r>
            <a:r>
              <a:rPr sz="2800" b="1" spc="-30" dirty="0">
                <a:solidFill>
                  <a:srgbClr val="FFFF00"/>
                </a:solidFill>
                <a:latin typeface="Times New Roman"/>
                <a:cs typeface="Times New Roman"/>
              </a:rPr>
              <a:t> </a:t>
            </a:r>
            <a:r>
              <a:rPr sz="2800" b="1" spc="-5" dirty="0">
                <a:solidFill>
                  <a:srgbClr val="FFFF00"/>
                </a:solidFill>
                <a:latin typeface="Times New Roman"/>
                <a:cs typeface="Times New Roman"/>
              </a:rPr>
              <a:t>sample</a:t>
            </a:r>
            <a:endParaRPr sz="28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5"/>
              </a:spcBef>
            </a:pPr>
            <a:endParaRPr sz="3750">
              <a:latin typeface="Times New Roman"/>
              <a:cs typeface="Times New Roman"/>
            </a:endParaRPr>
          </a:p>
          <a:p>
            <a:pPr marL="12700" marR="5080" algn="just">
              <a:lnSpc>
                <a:spcPct val="100000"/>
              </a:lnSpc>
            </a:pPr>
            <a:r>
              <a:rPr sz="2400" i="1" dirty="0">
                <a:solidFill>
                  <a:srgbClr val="FFFF00"/>
                </a:solidFill>
                <a:latin typeface="Times New Roman"/>
                <a:cs typeface="Times New Roman"/>
              </a:rPr>
              <a:t>Sieving: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Field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moist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samples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prior to drying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can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made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to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pass through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a 6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mm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sieve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(about 4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mesh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per inch) by rubbing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with fingers.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This practice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seems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much advantage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case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of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heavy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soils.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Soils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 the right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moisture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condition can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even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be  </a:t>
            </a:r>
            <a:r>
              <a:rPr sz="2400" spc="-5" dirty="0">
                <a:solidFill>
                  <a:srgbClr val="FFFFFF"/>
                </a:solidFill>
                <a:latin typeface="Times New Roman"/>
                <a:cs typeface="Times New Roman"/>
              </a:rPr>
              <a:t>passed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through a 2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mm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sieve (about 10 </a:t>
            </a:r>
            <a:r>
              <a:rPr sz="2400" spc="-10" dirty="0">
                <a:solidFill>
                  <a:srgbClr val="FFFFFF"/>
                </a:solidFill>
                <a:latin typeface="Times New Roman"/>
                <a:cs typeface="Times New Roman"/>
              </a:rPr>
              <a:t>mesh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per</a:t>
            </a:r>
            <a:r>
              <a:rPr sz="2400" spc="-4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400" dirty="0">
                <a:solidFill>
                  <a:srgbClr val="FFFFFF"/>
                </a:solidFill>
                <a:latin typeface="Times New Roman"/>
                <a:cs typeface="Times New Roman"/>
              </a:rPr>
              <a:t>inch).</a:t>
            </a:r>
            <a:endParaRPr sz="2400">
              <a:latin typeface="Times New Roman"/>
              <a:cs typeface="Times New Roman"/>
            </a:endParaRPr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2286000" y="643890"/>
            <a:ext cx="43827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Soil sampling and</a:t>
            </a:r>
            <a:r>
              <a:rPr spc="-50" dirty="0"/>
              <a:t> </a:t>
            </a:r>
            <a:r>
              <a:rPr dirty="0"/>
              <a:t>testing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7772400" y="6130290"/>
            <a:ext cx="902969" cy="3302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</a:t>
            </a:r>
            <a:r>
              <a:rPr sz="2000" spc="5" dirty="0">
                <a:solidFill>
                  <a:srgbClr val="FFFFFF"/>
                </a:solidFill>
                <a:latin typeface="Times New Roman"/>
                <a:cs typeface="Times New Roman"/>
              </a:rPr>
              <a:t>o</a:t>
            </a: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ntd…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d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1050" y="6310629"/>
            <a:ext cx="1337310" cy="453390"/>
            <a:chOff x="781050" y="6310629"/>
            <a:chExt cx="1337310" cy="45339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1050" y="6417309"/>
              <a:ext cx="554990" cy="346710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1447800" y="6417309"/>
              <a:ext cx="554989" cy="346710"/>
            </a:xfrm>
            <a:prstGeom prst="rect">
              <a:avLst/>
            </a:prstGeom>
          </p:spPr>
        </p:pic>
      </p:grp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2286000" y="643890"/>
            <a:ext cx="4382770" cy="51308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dirty="0"/>
              <a:t>Soil sampling and</a:t>
            </a:r>
            <a:r>
              <a:rPr spc="-50" dirty="0"/>
              <a:t> </a:t>
            </a:r>
            <a:r>
              <a:rPr dirty="0"/>
              <a:t>testing</a:t>
            </a:r>
          </a:p>
        </p:txBody>
      </p:sp>
      <p:sp>
        <p:nvSpPr>
          <p:cNvPr id="8" name="object 8"/>
          <p:cNvSpPr txBox="1"/>
          <p:nvPr/>
        </p:nvSpPr>
        <p:spPr>
          <a:xfrm>
            <a:off x="1068069" y="1863090"/>
            <a:ext cx="7689850" cy="474980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1376680" algn="just">
              <a:lnSpc>
                <a:spcPct val="99900"/>
              </a:lnSpc>
              <a:spcBef>
                <a:spcPts val="100"/>
              </a:spcBef>
            </a:pPr>
            <a:r>
              <a:rPr sz="2200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Grinding: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A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roller, rubber pestle in an agate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mortar,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or  a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motorised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grinder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are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commonly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employed.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Crushing  of the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gravel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primary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sand particles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should be 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avoided.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For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heavy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soils,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it is better to pass these  through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a 2 </a:t>
            </a:r>
            <a:r>
              <a:rPr sz="2200" spc="-15" dirty="0">
                <a:solidFill>
                  <a:srgbClr val="FFFFFF"/>
                </a:solidFill>
                <a:latin typeface="Times New Roman"/>
                <a:cs typeface="Times New Roman"/>
              </a:rPr>
              <a:t>mm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sieve before allowing them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to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get  completely air</a:t>
            </a:r>
            <a:r>
              <a:rPr sz="2200" spc="10" dirty="0">
                <a:solidFill>
                  <a:srgbClr val="FFFFFF"/>
                </a:solidFill>
                <a:latin typeface="Times New Roman"/>
                <a:cs typeface="Times New Roman"/>
              </a:rPr>
              <a:t>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dried.</a:t>
            </a:r>
            <a:endParaRPr sz="2200">
              <a:latin typeface="Times New Roman"/>
              <a:cs typeface="Times New Roman"/>
            </a:endParaRPr>
          </a:p>
          <a:p>
            <a:pPr marL="850900" marR="5080" algn="just">
              <a:lnSpc>
                <a:spcPct val="99900"/>
              </a:lnSpc>
              <a:spcBef>
                <a:spcPts val="975"/>
              </a:spcBef>
            </a:pPr>
            <a:r>
              <a:rPr sz="2200" i="1" spc="-5" dirty="0">
                <a:solidFill>
                  <a:srgbClr val="FFFF00"/>
                </a:solidFill>
                <a:latin typeface="Times New Roman"/>
                <a:cs typeface="Times New Roman"/>
              </a:rPr>
              <a:t>Mixing: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Sample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should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be thoroughly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mixed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by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rolling  procedure. Place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dried,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ground and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sieved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sample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on a 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piece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of a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cloth. Grasp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opposite corners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and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then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holding  one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corner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down pull the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other corner across the </a:t>
            </a:r>
            <a:r>
              <a:rPr sz="2200" spc="-10" dirty="0">
                <a:solidFill>
                  <a:srgbClr val="FFFFFF"/>
                </a:solidFill>
                <a:latin typeface="Times New Roman"/>
                <a:cs typeface="Times New Roman"/>
              </a:rPr>
              <a:t>sample. 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This process should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be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repeated back in </a:t>
            </a:r>
            <a:r>
              <a:rPr sz="2200" dirty="0">
                <a:solidFill>
                  <a:srgbClr val="FFFFFF"/>
                </a:solidFill>
                <a:latin typeface="Times New Roman"/>
                <a:cs typeface="Times New Roman"/>
              </a:rPr>
              <a:t>the </a:t>
            </a:r>
            <a:r>
              <a:rPr sz="2200" spc="-5" dirty="0">
                <a:solidFill>
                  <a:srgbClr val="FFFFFF"/>
                </a:solidFill>
                <a:latin typeface="Times New Roman"/>
                <a:cs typeface="Times New Roman"/>
              </a:rPr>
              <a:t>reverse  direction.</a:t>
            </a:r>
            <a:endParaRPr sz="2200">
              <a:latin typeface="Times New Roman"/>
              <a:cs typeface="Times New Roman"/>
            </a:endParaRPr>
          </a:p>
          <a:p>
            <a:pPr>
              <a:lnSpc>
                <a:spcPct val="100000"/>
              </a:lnSpc>
              <a:spcBef>
                <a:spcPts val="40"/>
              </a:spcBef>
            </a:pPr>
            <a:endParaRPr sz="1850">
              <a:latin typeface="Times New Roman"/>
              <a:cs typeface="Times New Roman"/>
            </a:endParaRPr>
          </a:p>
          <a:p>
            <a:pPr marR="219710" algn="r">
              <a:lnSpc>
                <a:spcPct val="100000"/>
              </a:lnSpc>
            </a:pPr>
            <a:r>
              <a:rPr sz="2000" dirty="0">
                <a:solidFill>
                  <a:srgbClr val="FFFFFF"/>
                </a:solidFill>
                <a:latin typeface="Times New Roman"/>
                <a:cs typeface="Times New Roman"/>
              </a:rPr>
              <a:t>contd…</a:t>
            </a:r>
            <a:endParaRPr sz="2000">
              <a:latin typeface="Times New Roman"/>
              <a:cs typeface="Times New Roman"/>
            </a:endParaRPr>
          </a:p>
        </p:txBody>
      </p:sp>
    </p:spTree>
  </p:cSld>
  <p:clrMapOvr>
    <a:masterClrMapping/>
  </p:clrMapOvr>
  <p:transition>
    <p:wipe dir="d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</TotalTime>
  <Words>895</Words>
  <Application>Microsoft Office PowerPoint</Application>
  <PresentationFormat>On-screen Show (4:3)</PresentationFormat>
  <Paragraphs>101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0" baseType="lpstr">
      <vt:lpstr>Symbol</vt:lpstr>
      <vt:lpstr>Calibri</vt:lpstr>
      <vt:lpstr>Times New Roman</vt:lpstr>
      <vt:lpstr>Arial</vt:lpstr>
      <vt:lpstr>Office Theme</vt:lpstr>
      <vt:lpstr>Soil sampling and testing</vt:lpstr>
      <vt:lpstr>Soil sampling and testing</vt:lpstr>
      <vt:lpstr>Soil sampling and testing</vt:lpstr>
      <vt:lpstr>Soil sampling and testing</vt:lpstr>
      <vt:lpstr>Soil sampling and testing</vt:lpstr>
      <vt:lpstr>Soil sampling and testing</vt:lpstr>
      <vt:lpstr>Soil sampling and testing</vt:lpstr>
      <vt:lpstr>Soil sampling and testing</vt:lpstr>
      <vt:lpstr>Soil sampling and testing</vt:lpstr>
      <vt:lpstr>Soil sampling and testing</vt:lpstr>
      <vt:lpstr>Soil sampling and testing</vt:lpstr>
      <vt:lpstr>Soil sampling and testing</vt:lpstr>
      <vt:lpstr>Soil sampling and testing</vt:lpstr>
      <vt:lpstr>Soil sampling and testing</vt:lpstr>
      <vt:lpstr>Soil sampling and testing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Soil sampling and testing</dc:title>
  <cp:lastModifiedBy>Dr. Taswer</cp:lastModifiedBy>
  <cp:revision>3</cp:revision>
  <dcterms:created xsi:type="dcterms:W3CDTF">2020-09-26T21:37:11Z</dcterms:created>
  <dcterms:modified xsi:type="dcterms:W3CDTF">2020-11-05T18:25:18Z</dcterms:modified>
</cp:coreProperties>
</file>