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388000-AA8E-43B0-A908-B04FF3D98C74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03907B-524C-4CB4-B7CC-EB2F06CC62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       </a:t>
            </a:r>
          </a:p>
          <a:p>
            <a:pPr marL="0" indent="0">
              <a:buNone/>
            </a:pPr>
            <a:r>
              <a:rPr lang="en-US" sz="3200" b="1" dirty="0" smtClean="0"/>
              <a:t>Topic: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Acid Rain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295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032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2273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781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-27709"/>
            <a:ext cx="9289473" cy="69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4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82" y="34636"/>
            <a:ext cx="9171664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060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296400" cy="68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35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25130"/>
            <a:ext cx="9331036" cy="69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25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94"/>
            <a:ext cx="9144000" cy="68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933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876" y="-76200"/>
            <a:ext cx="927581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143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533" y="-9024"/>
            <a:ext cx="9319533" cy="6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089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23" y="0"/>
            <a:ext cx="9150324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0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365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865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76200"/>
            <a:ext cx="9178636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3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341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57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493702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</TotalTime>
  <Words>3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Thatch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SHERAZ MAKEN</dc:creator>
  <cp:lastModifiedBy>KAWISH COMPUTERS</cp:lastModifiedBy>
  <cp:revision>3</cp:revision>
  <dcterms:created xsi:type="dcterms:W3CDTF">2021-04-13T04:11:11Z</dcterms:created>
  <dcterms:modified xsi:type="dcterms:W3CDTF">2021-04-23T07:10:05Z</dcterms:modified>
</cp:coreProperties>
</file>