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410"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No.01</a:t>
            </a:r>
            <a:endParaRPr lang="en-US" dirty="0"/>
          </a:p>
        </p:txBody>
      </p:sp>
      <p:sp>
        <p:nvSpPr>
          <p:cNvPr id="3" name="Subtitle 2"/>
          <p:cNvSpPr>
            <a:spLocks noGrp="1"/>
          </p:cNvSpPr>
          <p:nvPr>
            <p:ph type="subTitle" idx="1"/>
          </p:nvPr>
        </p:nvSpPr>
        <p:spPr/>
        <p:txBody>
          <a:bodyPr/>
          <a:lstStyle/>
          <a:p>
            <a:r>
              <a:rPr lang="en-US" dirty="0" smtClean="0"/>
              <a:t>Introduction to Sciences of Movement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Movement</a:t>
            </a:r>
            <a:endParaRPr lang="en-US" dirty="0"/>
          </a:p>
        </p:txBody>
      </p:sp>
      <p:sp>
        <p:nvSpPr>
          <p:cNvPr id="3" name="Content Placeholder 2"/>
          <p:cNvSpPr>
            <a:spLocks noGrp="1"/>
          </p:cNvSpPr>
          <p:nvPr>
            <p:ph idx="1"/>
          </p:nvPr>
        </p:nvSpPr>
        <p:spPr/>
        <p:txBody>
          <a:bodyPr/>
          <a:lstStyle/>
          <a:p>
            <a:pPr algn="just"/>
            <a:r>
              <a:rPr lang="en-US" dirty="0" smtClean="0"/>
              <a:t>Movement: </a:t>
            </a:r>
            <a:r>
              <a:rPr lang="en-US" sz="2400" dirty="0" smtClean="0"/>
              <a:t>Is the </a:t>
            </a:r>
            <a:r>
              <a:rPr lang="en-US" sz="2400" dirty="0" smtClean="0"/>
              <a:t>act or process of moving; especially : change of place or position or posture</a:t>
            </a:r>
            <a:r>
              <a:rPr lang="en-US" dirty="0" smtClean="0"/>
              <a:t>.</a:t>
            </a:r>
          </a:p>
          <a:p>
            <a:pPr algn="just"/>
            <a:r>
              <a:rPr lang="en-US" dirty="0" smtClean="0"/>
              <a:t>Motion: </a:t>
            </a:r>
            <a:r>
              <a:rPr lang="en-US" sz="2400" dirty="0" smtClean="0"/>
              <a:t>motion is the phenomenon in which an object changes it's position over time . Motion is mathematically described in terms of displacement, distance, velocity, acceleration, speed, and </a:t>
            </a:r>
            <a:r>
              <a:rPr lang="en-US" sz="2400" dirty="0" smtClean="0"/>
              <a:t>time.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 Movement</a:t>
            </a:r>
            <a:endParaRPr lang="en-US" dirty="0"/>
          </a:p>
        </p:txBody>
      </p:sp>
      <p:sp>
        <p:nvSpPr>
          <p:cNvPr id="3" name="Content Placeholder 2"/>
          <p:cNvSpPr>
            <a:spLocks noGrp="1"/>
          </p:cNvSpPr>
          <p:nvPr>
            <p:ph idx="1"/>
          </p:nvPr>
        </p:nvSpPr>
        <p:spPr/>
        <p:txBody>
          <a:bodyPr/>
          <a:lstStyle/>
          <a:p>
            <a:pPr algn="just"/>
            <a:r>
              <a:rPr lang="en-US" dirty="0" smtClean="0"/>
              <a:t>Functional movements are movements based on real-world situational biomechanics. They usually involve multi-planar, multi-joint movements which place demand on the body's core musculature and </a:t>
            </a:r>
            <a:r>
              <a:rPr lang="en-US" dirty="0" err="1" smtClean="0"/>
              <a:t>innervation</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Movement</a:t>
            </a:r>
            <a:endParaRPr lang="en-US" dirty="0"/>
          </a:p>
        </p:txBody>
      </p:sp>
      <p:sp>
        <p:nvSpPr>
          <p:cNvPr id="3" name="Content Placeholder 2"/>
          <p:cNvSpPr>
            <a:spLocks noGrp="1"/>
          </p:cNvSpPr>
          <p:nvPr>
            <p:ph idx="1"/>
          </p:nvPr>
        </p:nvSpPr>
        <p:spPr/>
        <p:txBody>
          <a:bodyPr/>
          <a:lstStyle/>
          <a:p>
            <a:r>
              <a:rPr lang="en-US" dirty="0" smtClean="0"/>
              <a:t>There are two types of movement</a:t>
            </a:r>
          </a:p>
          <a:p>
            <a:pPr>
              <a:buFont typeface="Wingdings" pitchFamily="2" charset="2"/>
              <a:buChar char="§"/>
            </a:pPr>
            <a:r>
              <a:rPr lang="en-US" dirty="0" smtClean="0"/>
              <a:t>Locomotive Movement</a:t>
            </a:r>
          </a:p>
          <a:p>
            <a:pPr>
              <a:buFont typeface="Wingdings" pitchFamily="2" charset="2"/>
              <a:buChar char="§"/>
            </a:pPr>
            <a:r>
              <a:rPr lang="en-US" dirty="0" smtClean="0"/>
              <a:t>Non-locomotive Movement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Locomotive Movement</a:t>
            </a:r>
            <a:endParaRPr lang="en-US" dirty="0"/>
          </a:p>
        </p:txBody>
      </p:sp>
      <p:sp>
        <p:nvSpPr>
          <p:cNvPr id="3" name="Content Placeholder 2"/>
          <p:cNvSpPr>
            <a:spLocks noGrp="1"/>
          </p:cNvSpPr>
          <p:nvPr>
            <p:ph idx="1"/>
          </p:nvPr>
        </p:nvSpPr>
        <p:spPr/>
        <p:txBody>
          <a:bodyPr>
            <a:normAutofit/>
          </a:bodyPr>
          <a:lstStyle/>
          <a:p>
            <a:pPr algn="just"/>
            <a:r>
              <a:rPr lang="en-US" sz="2400" dirty="0" err="1" smtClean="0"/>
              <a:t>Locomotor</a:t>
            </a:r>
            <a:r>
              <a:rPr lang="en-US" sz="2400" dirty="0" smtClean="0"/>
              <a:t> refers to body movements that move the body from one place to another. They cause the body to travel. There are eight main </a:t>
            </a:r>
            <a:r>
              <a:rPr lang="en-US" sz="2400" dirty="0" err="1" smtClean="0"/>
              <a:t>locomotor</a:t>
            </a:r>
            <a:r>
              <a:rPr lang="en-US" sz="2400" dirty="0" smtClean="0"/>
              <a:t> movements. They are categorized as either even or uneven movements. </a:t>
            </a:r>
            <a:r>
              <a:rPr lang="en-US" sz="2400" b="1" dirty="0" smtClean="0"/>
              <a:t>Even rhythm</a:t>
            </a:r>
            <a:r>
              <a:rPr lang="en-US" sz="2400" dirty="0" smtClean="0"/>
              <a:t> movements consist of equal, unvarying actions. These movements include:</a:t>
            </a:r>
          </a:p>
          <a:p>
            <a:pPr algn="just"/>
            <a:r>
              <a:rPr lang="en-US" sz="2400" dirty="0" smtClean="0"/>
              <a:t>Walking</a:t>
            </a:r>
          </a:p>
          <a:p>
            <a:pPr algn="just"/>
            <a:r>
              <a:rPr lang="en-US" sz="2400" dirty="0" smtClean="0"/>
              <a:t>Running</a:t>
            </a:r>
          </a:p>
          <a:p>
            <a:pPr algn="just"/>
            <a:r>
              <a:rPr lang="en-US" sz="2400" dirty="0" smtClean="0"/>
              <a:t>Hopping</a:t>
            </a:r>
          </a:p>
          <a:p>
            <a:pPr algn="just"/>
            <a:r>
              <a:rPr lang="en-US" sz="2400" dirty="0" smtClean="0"/>
              <a:t>Leaping</a:t>
            </a:r>
          </a:p>
          <a:p>
            <a:pPr algn="just"/>
            <a:r>
              <a:rPr lang="en-US" sz="2400" dirty="0" smtClean="0"/>
              <a:t>Jumping</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Locomotive Movement</a:t>
            </a:r>
            <a:endParaRPr lang="en-US" dirty="0"/>
          </a:p>
        </p:txBody>
      </p:sp>
      <p:sp>
        <p:nvSpPr>
          <p:cNvPr id="3" name="Content Placeholder 2"/>
          <p:cNvSpPr>
            <a:spLocks noGrp="1"/>
          </p:cNvSpPr>
          <p:nvPr>
            <p:ph idx="1"/>
          </p:nvPr>
        </p:nvSpPr>
        <p:spPr/>
        <p:txBody>
          <a:bodyPr>
            <a:normAutofit fontScale="55000" lnSpcReduction="20000"/>
          </a:bodyPr>
          <a:lstStyle/>
          <a:p>
            <a:pPr algn="just"/>
            <a:r>
              <a:rPr lang="en-US" dirty="0" smtClean="0"/>
              <a:t>Keep in mind that we're </a:t>
            </a:r>
            <a:r>
              <a:rPr lang="en-US" sz="3400" dirty="0" smtClean="0"/>
              <a:t>referring to the physical education definition of these movements. Students sometimes confuse the movements and terminology. A </a:t>
            </a:r>
            <a:r>
              <a:rPr lang="en-US" sz="3400" b="1" dirty="0" smtClean="0"/>
              <a:t>hop</a:t>
            </a:r>
            <a:r>
              <a:rPr lang="en-US" sz="3400" dirty="0" smtClean="0"/>
              <a:t> is technically defined as a springing from one foot and landing on that same foot. A </a:t>
            </a:r>
            <a:r>
              <a:rPr lang="en-US" sz="3400" b="1" dirty="0" smtClean="0"/>
              <a:t>leap</a:t>
            </a:r>
            <a:r>
              <a:rPr lang="en-US" sz="3400" dirty="0" smtClean="0"/>
              <a:t> is a springing from one foot but landing on the other foot. Leaping movements are commonly used when people jump over objects, like jumping over a rain puddle.</a:t>
            </a:r>
          </a:p>
          <a:p>
            <a:pPr algn="just"/>
            <a:r>
              <a:rPr lang="en-US" sz="3400" b="1" dirty="0" smtClean="0"/>
              <a:t>Uneven rhythm</a:t>
            </a:r>
            <a:r>
              <a:rPr lang="en-US" sz="3400" dirty="0" smtClean="0"/>
              <a:t> movements consist of unequal actions. They also sometimes incorporate alternating actions. These movements include:</a:t>
            </a:r>
          </a:p>
          <a:p>
            <a:pPr algn="just"/>
            <a:r>
              <a:rPr lang="en-US" sz="3400" dirty="0" smtClean="0"/>
              <a:t>Skipping</a:t>
            </a:r>
          </a:p>
          <a:p>
            <a:pPr algn="just"/>
            <a:r>
              <a:rPr lang="en-US" sz="3400" dirty="0" smtClean="0"/>
              <a:t>Galloping</a:t>
            </a:r>
          </a:p>
          <a:p>
            <a:pPr algn="just"/>
            <a:r>
              <a:rPr lang="en-US" sz="3400" dirty="0" smtClean="0"/>
              <a:t>Sliding</a:t>
            </a:r>
          </a:p>
          <a:p>
            <a:pPr algn="just"/>
            <a:r>
              <a:rPr lang="en-US" sz="3400" dirty="0" smtClean="0"/>
              <a:t>Note that a </a:t>
            </a:r>
            <a:r>
              <a:rPr lang="en-US" sz="3400" b="1" dirty="0" smtClean="0"/>
              <a:t>gallop</a:t>
            </a:r>
            <a:r>
              <a:rPr lang="en-US" sz="3400" dirty="0" smtClean="0"/>
              <a:t> is defined as stepping forward and pushing up with one foot, while the other foot follows. The student lands on the trailing foot. You might think of it as a rudimentary skip that toddlers do. A </a:t>
            </a:r>
            <a:r>
              <a:rPr lang="en-US" sz="3400" b="1" dirty="0" smtClean="0"/>
              <a:t>slide</a:t>
            </a:r>
            <a:r>
              <a:rPr lang="en-US" sz="3400" dirty="0" smtClean="0"/>
              <a:t> is similar, but the lead foot glides forward or sideward while the other foot follows. The lead foot does not step or push off into the air. Sliding movements are used in skating and skiing.</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Non-Locomotive Movement</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US" b="1" dirty="0" err="1" smtClean="0"/>
              <a:t>Nonlocomotor</a:t>
            </a:r>
            <a:r>
              <a:rPr lang="en-US" dirty="0" smtClean="0"/>
              <a:t> movements are also sometimes called axial movements. They are movements of certain body parts, or even the whole body, without causing the body to travel. For example, swinging your arms back and forth. Notice that </a:t>
            </a:r>
            <a:r>
              <a:rPr lang="en-US" dirty="0" err="1" smtClean="0"/>
              <a:t>nonlocomotor</a:t>
            </a:r>
            <a:r>
              <a:rPr lang="en-US" dirty="0" smtClean="0"/>
              <a:t> movements are often combined with </a:t>
            </a:r>
            <a:r>
              <a:rPr lang="en-US" dirty="0" err="1" smtClean="0"/>
              <a:t>locomotor</a:t>
            </a:r>
            <a:r>
              <a:rPr lang="en-US" dirty="0" smtClean="0"/>
              <a:t> movements, such as walking and swinging your arms.</a:t>
            </a:r>
          </a:p>
          <a:p>
            <a:pPr algn="just"/>
            <a:r>
              <a:rPr lang="en-US" dirty="0" smtClean="0"/>
              <a:t>There are many different </a:t>
            </a:r>
            <a:r>
              <a:rPr lang="en-US" dirty="0" err="1" smtClean="0"/>
              <a:t>nonlocomotor</a:t>
            </a:r>
            <a:r>
              <a:rPr lang="en-US" dirty="0" smtClean="0"/>
              <a:t> movements:</a:t>
            </a:r>
          </a:p>
          <a:p>
            <a:pPr algn="just"/>
            <a:r>
              <a:rPr lang="en-US" dirty="0" smtClean="0"/>
              <a:t>Bending</a:t>
            </a:r>
          </a:p>
          <a:p>
            <a:pPr algn="just"/>
            <a:r>
              <a:rPr lang="en-US" dirty="0" smtClean="0"/>
              <a:t>Flexing</a:t>
            </a:r>
          </a:p>
          <a:p>
            <a:pPr algn="just"/>
            <a:r>
              <a:rPr lang="en-US" dirty="0" smtClean="0"/>
              <a:t>Stretching</a:t>
            </a:r>
          </a:p>
          <a:p>
            <a:pPr algn="just"/>
            <a:r>
              <a:rPr lang="en-US" dirty="0" smtClean="0"/>
              <a:t>Extending</a:t>
            </a:r>
          </a:p>
          <a:p>
            <a:pPr algn="just"/>
            <a:r>
              <a:rPr lang="en-US" dirty="0" smtClean="0"/>
              <a:t>Lifting</a:t>
            </a:r>
          </a:p>
          <a:p>
            <a:r>
              <a:rPr lang="en-US" dirty="0" smtClean="0"/>
              <a:t>Raising</a:t>
            </a:r>
          </a:p>
          <a:p>
            <a:r>
              <a:rPr lang="en-US" dirty="0" smtClean="0"/>
              <a:t>Twisting</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Non-Locomotive Movement</a:t>
            </a:r>
            <a:endParaRPr lang="en-US" dirty="0"/>
          </a:p>
        </p:txBody>
      </p:sp>
      <p:sp>
        <p:nvSpPr>
          <p:cNvPr id="3" name="Content Placeholder 2"/>
          <p:cNvSpPr>
            <a:spLocks noGrp="1"/>
          </p:cNvSpPr>
          <p:nvPr>
            <p:ph idx="1"/>
          </p:nvPr>
        </p:nvSpPr>
        <p:spPr/>
        <p:txBody>
          <a:bodyPr/>
          <a:lstStyle/>
          <a:p>
            <a:r>
              <a:rPr lang="en-US" dirty="0" smtClean="0"/>
              <a:t>Rotating</a:t>
            </a:r>
          </a:p>
          <a:p>
            <a:r>
              <a:rPr lang="en-US" dirty="0" smtClean="0"/>
              <a:t>Swinging</a:t>
            </a:r>
          </a:p>
          <a:p>
            <a:r>
              <a:rPr lang="en-US" dirty="0" smtClean="0"/>
              <a:t>Swaying</a:t>
            </a:r>
          </a:p>
          <a:p>
            <a:r>
              <a:rPr lang="en-US" dirty="0" smtClean="0"/>
              <a:t>Turning</a:t>
            </a:r>
          </a:p>
          <a:p>
            <a:r>
              <a:rPr lang="en-US" dirty="0" smtClean="0"/>
              <a:t>Shaking</a:t>
            </a:r>
          </a:p>
          <a:p>
            <a:r>
              <a:rPr lang="en-US" smtClean="0"/>
              <a:t>Wiggling</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185</Words>
  <Application>Microsoft Office PowerPoint</Application>
  <PresentationFormat>On-screen Show (4:3)</PresentationFormat>
  <Paragraphs>42</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Chapter No.01</vt:lpstr>
      <vt:lpstr>Movement</vt:lpstr>
      <vt:lpstr>Functional Movement</vt:lpstr>
      <vt:lpstr>Types of Movement</vt:lpstr>
      <vt:lpstr>Locomotive Movement</vt:lpstr>
      <vt:lpstr>Locomotive Movement</vt:lpstr>
      <vt:lpstr>Non-Locomotive Movement</vt:lpstr>
      <vt:lpstr>Non-Locomotive Movement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No.01</dc:title>
  <dc:creator>Sports Science</dc:creator>
  <cp:lastModifiedBy>Hp 2560</cp:lastModifiedBy>
  <cp:revision>4</cp:revision>
  <dcterms:created xsi:type="dcterms:W3CDTF">2006-08-16T00:00:00Z</dcterms:created>
  <dcterms:modified xsi:type="dcterms:W3CDTF">2020-04-28T03:40:09Z</dcterms:modified>
</cp:coreProperties>
</file>