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notesMasterIdLst>
    <p:notesMasterId r:id="rId17"/>
  </p:notesMasterIdLst>
  <p:sldIdLst>
    <p:sldId id="276" r:id="rId2"/>
    <p:sldId id="277" r:id="rId3"/>
    <p:sldId id="263" r:id="rId4"/>
    <p:sldId id="264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E264B-1DBE-0A47-8AA6-F0E4A379A46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68D8E-547C-DE4D-868C-42EBA7A96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1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6B4A9-1611-4792-9094-5F34BCA07E0B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12588-04B1-427B-82EE-E8DB90309F08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42A54C80-263E-416B-A8E0-580EDEADCBDC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CREATIVE LEARNING ENVIRONMENT IN SCHOOL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66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51368-8149-C048-9E97-3D5697F57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318" y="1053703"/>
            <a:ext cx="9429881" cy="535781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 in Interest: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Interest may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refer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a motivating force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impels us to attend  to a person,a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thing or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activity. So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educational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field differences in interest means you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observe some student like a particular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subject ,teacher ,hobby or professional 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other.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0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53CDF1-7576-5049-9260-C1A822E60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28" y="196455"/>
            <a:ext cx="9197578" cy="54649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33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 in Attitude: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Difference in attitude is psyche related to some thing.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Few learners  have positive  attitude towards  a specific      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topic, subject and  profession than  other. The  role  of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education  in  society to  developed  positive  attitude.</a:t>
            </a:r>
          </a:p>
          <a:p>
            <a:pPr algn="just"/>
            <a:endParaRPr lang="en-US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33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Values</a:t>
            </a:r>
            <a:r>
              <a:rPr lang="en-US" sz="3300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3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Values are the thing  that  are given  importance by 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an individual. Some learners  value materialist lifestyle   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other  moral or </a:t>
            </a:r>
            <a:r>
              <a:rPr lang="en-US" sz="3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religious  </a:t>
            </a: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lifestyle etc. So education  must 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mold the mind of young </a:t>
            </a:r>
            <a:r>
              <a:rPr lang="en-US" sz="3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generation to </a:t>
            </a: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have a balance values </a:t>
            </a:r>
          </a:p>
          <a:p>
            <a:pPr marL="0" indent="0" algn="just">
              <a:buNone/>
            </a:pPr>
            <a:r>
              <a:rPr lang="en-US" sz="3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materialism and spiritualism</a:t>
            </a:r>
            <a:r>
              <a:rPr lang="en-US" sz="30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0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F13A2C-968C-574C-86DA-B8AF60635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2" y="133945"/>
            <a:ext cx="10489407" cy="6590109"/>
          </a:xfrm>
        </p:spPr>
        <p:txBody>
          <a:bodyPr>
            <a:noAutofit/>
          </a:bodyPr>
          <a:lstStyle/>
          <a:p>
            <a:pPr algn="just"/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Study Habits: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 is clearly observable that some students markedly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 differ from other student in study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habits. Some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student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 are  studious and study all the subjects with interest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but may not. Some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study in isolation and some in groups.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Self Concept</a:t>
            </a:r>
            <a:r>
              <a:rPr lang="en-US" sz="2800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Difference  in self  concept  is the  totality of  attitudes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judgment and  values  of  an  individual relating  to his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behavior,  abilities  and  qualities. So some students  have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positive  self concept  that boost their confidence  level and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perform  better against those who have negative  self ima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2953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3681EC-1610-3D4C-909D-47C62439D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006" y="1785542"/>
            <a:ext cx="9263194" cy="4697411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Aims of education, curriculum, method of teaching should be liked with individual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differences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considering the different abilities and traits students.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Curriculum should be designed as per the interest, abilities  and needs of different students.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teacher has adopt different types of method of teaching considering individual difference related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interest, need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9D103E-A04E-F944-B101-CF2F91FB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06" y="230189"/>
            <a:ext cx="8596668" cy="13589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Educational Implication of Individual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Differences</a:t>
            </a:r>
            <a:endParaRPr lang="en-US" sz="4000" u="sng" dirty="0"/>
          </a:p>
        </p:txBody>
      </p:sp>
    </p:spTree>
    <p:extLst>
      <p:ext uri="{BB962C8B-B14F-4D97-AF65-F5344CB8AC3E}">
        <p14:creationId xmlns:p14="http://schemas.microsoft.com/office/powerpoint/2010/main" val="3155278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9E30B3-064F-684E-9EA2-FB6308457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90" y="1321593"/>
            <a:ext cx="9464409" cy="4214813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co_ curriculae,activities such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drama, music,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activities (Essay and Debate competition ) should be assigned to children according to  their interest 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methods such as playing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method, project method,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story telling method are to be used considering/discovering how different children respond to a task or a problem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822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78C460-0E29-D146-810B-92AF8D4E1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005" y="1600200"/>
            <a:ext cx="8596668" cy="283381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case of vocational guidance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counselor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to plan the guidance  technique keeping in view the need and requirements  of the students 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903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creative  learning environment introduces a new kind of school curriculum in which learning is not by content conveyable in a written manual or  by way of lectures but  rather  as  activities  that  immerse  the learners in their environment  with all their sense.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environment  that  is not limited to classroom but include  the natural  world and society  at large. The three overlapping  activities fields,school,nature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community  form  the  Creative Learning    Environment   developed  and  refined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part  of  the  research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documents Project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various  forms become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curricular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tool_ together  with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traditional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classroom   lessons_ to  immerse  the  learners  in  various   environment  and let them become  active and independent  participants  in an open process of acquiring knowledge  and experience</a:t>
            </a:r>
            <a:r>
              <a:rPr lang="en-US" sz="2400" dirty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Creative learning environment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0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AE4BD8-8BE1-5241-A182-49B33A119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72" y="1930400"/>
            <a:ext cx="9041830" cy="569913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good learning environment  offers a safe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platform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learners. Before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 can expect learners to succeed acdemically,they should also safe both mentally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physically. 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order to maintain a  safe learning environment learner must feel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supported, welcomed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respected.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 the physical environment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availability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resources/materials ,use of the outdoor  environment beyond the school ,play based learning</a:t>
            </a:r>
            <a:r>
              <a:rPr lang="en-US" sz="2800" dirty="0"/>
              <a:t>,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8451E-C111-6543-AD70-4946F63C9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Role of environment  in creative  learning :</a:t>
            </a:r>
          </a:p>
        </p:txBody>
      </p:sp>
    </p:spTree>
    <p:extLst>
      <p:ext uri="{BB962C8B-B14F-4D97-AF65-F5344CB8AC3E}">
        <p14:creationId xmlns:p14="http://schemas.microsoft.com/office/powerpoint/2010/main" val="102348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5EDFB7-C05E-454F-9D9F-1FFEDE57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91" y="762000"/>
            <a:ext cx="8596668" cy="556259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ffective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flexible use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time,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relationships between  teachers and learners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>
              <a:solidFill>
                <a:schemeClr val="accent2"/>
              </a:solidFill>
            </a:endParaRP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EEAD3B-CA97-5F4A-9A72-5CA4A03D2026}"/>
              </a:ext>
            </a:extLst>
          </p:cNvPr>
          <p:cNvSpPr txBox="1"/>
          <p:nvPr/>
        </p:nvSpPr>
        <p:spPr>
          <a:xfrm>
            <a:off x="3053953" y="3114764"/>
            <a:ext cx="610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/>
              <a:t>.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82D22F-BEB1-564B-A1F6-AF55FA847128}"/>
              </a:ext>
            </a:extLst>
          </p:cNvPr>
          <p:cNvSpPr txBox="1"/>
          <p:nvPr/>
        </p:nvSpPr>
        <p:spPr>
          <a:xfrm rot="10800000" flipV="1">
            <a:off x="565191" y="1714381"/>
            <a:ext cx="85966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common features  seen  to be promoting creativity   were  flexibility in  the  physical and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pedagogical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environment, learners having control of their learning and ownership 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active, varied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physical environment  at school and elsewhere  such as museums ,flexible use of time (including  time beyond school and curriculum boundaries ) and allowing pupils  to  work at their  own pace without  pressure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491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2421A31-18AA-B741-AA29-7BD66280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742890" cy="4680014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important feature  use of the pedagogical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can promote creativity is the nature  of the relationship  between  teachers  and learners, including  high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expectations, mutual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respect,modelling 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attitude, flexibility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dialogue.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84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0C838-9DEE-4D49-BB9B-9E566D58D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79" y="1676400"/>
            <a:ext cx="8514979" cy="4419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role of a teacher is to inspire,motivate,encourage and educate learners.  Learners can be of any age and from any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background. However,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purposes of 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guide, teachers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refer to those who educate young people of school age.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Teachers serve many roles within a school environment.  Gone are the  days when  a teacher was merely seen as a classroom educator someone who just teacher a core subject to a classroom full of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5AE59863-A8FB-1343-88F5-9E316DE4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047" y="304800"/>
            <a:ext cx="7590236" cy="1257895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Role of Teacher in Creative Learning:</a:t>
            </a:r>
          </a:p>
        </p:txBody>
      </p:sp>
    </p:spTree>
    <p:extLst>
      <p:ext uri="{BB962C8B-B14F-4D97-AF65-F5344CB8AC3E}">
        <p14:creationId xmlns:p14="http://schemas.microsoft.com/office/powerpoint/2010/main" val="1158311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A45C09-AAA0-9E44-B812-01DAFAEDD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40" y="750094"/>
            <a:ext cx="8596668" cy="4888705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hildren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then goes home for the day job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done. Now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teachers can work across a variety of subject which they may bring to life with the assistance  of modern  and interactive  technologies.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 also play an important role in the classroom when its come to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environment. Student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often mimic a teachers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action. 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 teacher prepares a warm, happy environment, students are more likely to be happy .An environment set by teacher can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lighter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positive or negative 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917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BF4CA1-FCED-224A-9BD3-98746F017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87" y="1625203"/>
            <a:ext cx="8596668" cy="1082767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is one of major factor which brings individual differences. There is a wide gap in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educated and uneducated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person. All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traits of human beings like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social, emotional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intellectual are controlled and modifies through proper education.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education brings a change in our attitude,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behavior, appreciations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personality .It is seen that uneducated persons are guided by their reasoning power.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BD4D9-1E16-9041-9810-969EBC74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Individual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 education</a:t>
            </a:r>
            <a:r>
              <a:rPr lang="en-US" sz="4000" u="sng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6555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9A1491-66DB-E648-97E7-9A4F4E690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7857066" cy="328652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According to the dictionary of education.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“Individual differences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 for the variation or deviations among individuals in regard to a single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characteristics. 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stand for those differences which in their totally distinguish one individual from another”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97AF64-D6FE-3C4B-8B33-4CDA19F2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Types of Individual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Differences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in Education:</a:t>
            </a:r>
          </a:p>
        </p:txBody>
      </p:sp>
    </p:spTree>
    <p:extLst>
      <p:ext uri="{BB962C8B-B14F-4D97-AF65-F5344CB8AC3E}">
        <p14:creationId xmlns:p14="http://schemas.microsoft.com/office/powerpoint/2010/main" val="345610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1026</Words>
  <Application>Microsoft Office PowerPoint</Application>
  <PresentationFormat>Custom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CREATIVE LEARNING ENVIRONMENT IN SCHOOL</vt:lpstr>
      <vt:lpstr>Creative learning environment</vt:lpstr>
      <vt:lpstr>Role of environment  in creative  learning :</vt:lpstr>
      <vt:lpstr>PowerPoint Presentation</vt:lpstr>
      <vt:lpstr>PowerPoint Presentation</vt:lpstr>
      <vt:lpstr>Role of Teacher in Creative Learning:</vt:lpstr>
      <vt:lpstr>PowerPoint Presentation</vt:lpstr>
      <vt:lpstr>Individual Difference in education:</vt:lpstr>
      <vt:lpstr>Types of Individual Differences in Education:</vt:lpstr>
      <vt:lpstr>PowerPoint Presentation</vt:lpstr>
      <vt:lpstr>PowerPoint Presentation</vt:lpstr>
      <vt:lpstr>PowerPoint Presentation</vt:lpstr>
      <vt:lpstr>Educational Implication of Individual Differences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Name:Ayesha Khalid  Roll no: 19 Presentation Subject:Education</dc:title>
  <dc:creator>Unknown User</dc:creator>
  <cp:lastModifiedBy>computer fix</cp:lastModifiedBy>
  <cp:revision>60</cp:revision>
  <dcterms:created xsi:type="dcterms:W3CDTF">2020-11-21T12:49:11Z</dcterms:created>
  <dcterms:modified xsi:type="dcterms:W3CDTF">2021-01-07T07:30:18Z</dcterms:modified>
</cp:coreProperties>
</file>