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06243171-A112-41A1-8045-FCDE4ECDE8B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C19C66-9227-445D-AC17-DA75748B4F11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2713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3171-A112-41A1-8045-FCDE4ECDE8B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9C66-9227-445D-AC17-DA75748B4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71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06243171-A112-41A1-8045-FCDE4ECDE8B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C19C66-9227-445D-AC17-DA75748B4F1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1329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3171-A112-41A1-8045-FCDE4ECDE8B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9C66-9227-445D-AC17-DA75748B4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96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6243171-A112-41A1-8045-FCDE4ECDE8B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C19C66-9227-445D-AC17-DA75748B4F1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4469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3171-A112-41A1-8045-FCDE4ECDE8B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9C66-9227-445D-AC17-DA75748B4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53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3171-A112-41A1-8045-FCDE4ECDE8B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9C66-9227-445D-AC17-DA75748B4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6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3171-A112-41A1-8045-FCDE4ECDE8B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9C66-9227-445D-AC17-DA75748B4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2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3171-A112-41A1-8045-FCDE4ECDE8B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9C66-9227-445D-AC17-DA75748B4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4349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06243171-A112-41A1-8045-FCDE4ECDE8B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C19C66-9227-445D-AC17-DA75748B4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19954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06243171-A112-41A1-8045-FCDE4ECDE8B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C19C66-9227-445D-AC17-DA75748B4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71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06243171-A112-41A1-8045-FCDE4ECDE8BD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C19C66-9227-445D-AC17-DA75748B4F1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150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1848">
          <p15:clr>
            <a:srgbClr val="F26B43"/>
          </p15:clr>
        </p15:guide>
        <p15:guide id="4294967295" orient="horz" pos="3960">
          <p15:clr>
            <a:srgbClr val="F26B43"/>
          </p15:clr>
        </p15:guide>
        <p15:guide id="4294967295" orient="horz" pos="1536">
          <p15:clr>
            <a:srgbClr val="F26B43"/>
          </p15:clr>
        </p15:guide>
        <p15:guide id="4294967295" orient="horz" pos="3840">
          <p15:clr>
            <a:srgbClr val="F26B43"/>
          </p15:clr>
        </p15:guide>
        <p15:guide id="4294967295" pos="4416">
          <p15:clr>
            <a:srgbClr val="F26B43"/>
          </p15:clr>
        </p15:guide>
        <p15:guide id="4294967295" pos="4800">
          <p15:clr>
            <a:srgbClr val="F26B43"/>
          </p15:clr>
        </p15:guide>
        <p15:guide id="4294967295" orient="horz" pos="360">
          <p15:clr>
            <a:srgbClr val="F26B43"/>
          </p15:clr>
        </p15:guide>
        <p15:guide id="4294967295" pos="7368">
          <p15:clr>
            <a:srgbClr val="F26B43"/>
          </p15:clr>
        </p15:guide>
        <p15:guide id="4294967295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MEASURES OF CENTRAL TENDENCY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20-03-2020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MODE</a:t>
            </a:r>
            <a:endParaRPr lang="en-US" dirty="0"/>
          </a:p>
          <a:p>
            <a:pPr algn="ctr"/>
            <a:r>
              <a:rPr lang="en-US" dirty="0" smtClean="0"/>
              <a:t>Fundamental Statistics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25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Mode for group Data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700" y="2438400"/>
            <a:ext cx="8489861" cy="4310130"/>
          </a:xfrm>
        </p:spPr>
      </p:pic>
    </p:spTree>
    <p:extLst>
      <p:ext uri="{BB962C8B-B14F-4D97-AF65-F5344CB8AC3E}">
        <p14:creationId xmlns:p14="http://schemas.microsoft.com/office/powerpoint/2010/main" val="189260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model class is computed to be 27.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  would be found to be lower than the computed mean and median. This indicate that the majority of the students were found below the mean and median</a:t>
            </a:r>
          </a:p>
        </p:txBody>
      </p:sp>
    </p:spTree>
    <p:extLst>
      <p:ext uri="{BB962C8B-B14F-4D97-AF65-F5344CB8AC3E}">
        <p14:creationId xmlns:p14="http://schemas.microsoft.com/office/powerpoint/2010/main" val="91374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14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Mode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 is the most frequent score in our data set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Scores or qualitative category that occurs with the greatest frequency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 is define as the score with the highest frequency. The most frequent score. It is called nominal statistics. In a grouped data set it is mid point of class interval with the highest frequency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42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nominal Statistics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inspection Average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frequent occurring score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Mostly occur near the center of the distribution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distributions have more than one score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19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Mode </a:t>
            </a:r>
            <a:r>
              <a:rPr lang="en-US" dirty="0" smtClean="0"/>
              <a:t>(most often)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Mode for a data set is the element that occur most often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not uncommon for a data set to have more than one mode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happened when two or more element in the data set occur with equal frequency called (bimodal,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trimode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63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we use Mode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a quick and approximate measure of central tendency all that wanted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measure of central tendency is the most typical value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you have a categorical data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you have a nominal measurement level</a:t>
            </a:r>
          </a:p>
        </p:txBody>
      </p:sp>
    </p:spTree>
    <p:extLst>
      <p:ext uri="{BB962C8B-B14F-4D97-AF65-F5344CB8AC3E}">
        <p14:creationId xmlns:p14="http://schemas.microsoft.com/office/powerpoint/2010/main" val="291500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of Mode for ungroup Data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357" y="2331077"/>
            <a:ext cx="7611415" cy="4018208"/>
          </a:xfrm>
        </p:spPr>
      </p:pic>
    </p:spTree>
    <p:extLst>
      <p:ext uri="{BB962C8B-B14F-4D97-AF65-F5344CB8AC3E}">
        <p14:creationId xmlns:p14="http://schemas.microsoft.com/office/powerpoint/2010/main" val="324583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260455"/>
          </a:xfrm>
        </p:spPr>
        <p:txBody>
          <a:bodyPr/>
          <a:lstStyle/>
          <a:p>
            <a:pPr algn="ctr"/>
            <a:r>
              <a:rPr lang="en-US" dirty="0" smtClean="0"/>
              <a:t>Typical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438400"/>
            <a:ext cx="8770571" cy="3936642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one goes to buy an article in a new market, the shop where maximum customers are going immediately catches eye and one decides to visit that shop. So it's a decision taken on basis of mode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 goes very well with qualitative attributes. So, modal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modal taste, modal smell, becomes the criterion for taking decisions related to the products in which these attributes matter.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16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Mode for </a:t>
            </a:r>
            <a:r>
              <a:rPr lang="en-US" dirty="0" smtClean="0"/>
              <a:t>group </a:t>
            </a:r>
            <a:r>
              <a:rPr lang="en-US" dirty="0"/>
              <a:t>Data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113" y="2382591"/>
            <a:ext cx="7315199" cy="3940935"/>
          </a:xfrm>
        </p:spPr>
      </p:pic>
    </p:spTree>
    <p:extLst>
      <p:ext uri="{BB962C8B-B14F-4D97-AF65-F5344CB8AC3E}">
        <p14:creationId xmlns:p14="http://schemas.microsoft.com/office/powerpoint/2010/main" val="22922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Mode for group Data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700" y="2438399"/>
            <a:ext cx="8232283" cy="4207099"/>
          </a:xfrm>
        </p:spPr>
      </p:pic>
    </p:spTree>
    <p:extLst>
      <p:ext uri="{BB962C8B-B14F-4D97-AF65-F5344CB8AC3E}">
        <p14:creationId xmlns:p14="http://schemas.microsoft.com/office/powerpoint/2010/main" val="162770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49</TotalTime>
  <Words>330</Words>
  <Application>Microsoft Office PowerPoint</Application>
  <PresentationFormat>Widescreen</PresentationFormat>
  <Paragraphs>31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Century Schoolbook</vt:lpstr>
      <vt:lpstr>Corbel</vt:lpstr>
      <vt:lpstr>Times New Roman</vt:lpstr>
      <vt:lpstr>Feathered</vt:lpstr>
      <vt:lpstr>MEASURES OF CENTRAL TENDENCY  20-03-2020</vt:lpstr>
      <vt:lpstr>The Mode </vt:lpstr>
      <vt:lpstr>Characteristics of Mode</vt:lpstr>
      <vt:lpstr>The Mode (most often)</vt:lpstr>
      <vt:lpstr>When we use Mode </vt:lpstr>
      <vt:lpstr>Computation of Mode for ungroup Data</vt:lpstr>
      <vt:lpstr>Typical Example</vt:lpstr>
      <vt:lpstr>Computation of Mode for group Data</vt:lpstr>
      <vt:lpstr>Computation of Mode for group Data</vt:lpstr>
      <vt:lpstr>Computation of Mode for group Data</vt:lpstr>
      <vt:lpstr>Interpretation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MEASURES OF CENTRAL TENDENCY  20-03-2020</dc:title>
  <dc:creator>Abdul Kareem Qammar</dc:creator>
  <cp:lastModifiedBy>Abdul Kareem Qammar</cp:lastModifiedBy>
  <cp:revision>5</cp:revision>
  <dcterms:created xsi:type="dcterms:W3CDTF">2020-03-20T03:33:16Z</dcterms:created>
  <dcterms:modified xsi:type="dcterms:W3CDTF">2020-03-20T04:23:06Z</dcterms:modified>
</cp:coreProperties>
</file>